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3">
  <p:sldMasterIdLst>
    <p:sldMasterId id="2147483648" r:id="rId1"/>
  </p:sldMasterIdLst>
  <p:notesMasterIdLst>
    <p:notesMasterId r:id="rId20"/>
  </p:notesMasterIdLst>
  <p:handoutMasterIdLst>
    <p:handoutMasterId r:id="rId21"/>
  </p:handoutMasterIdLst>
  <p:sldIdLst>
    <p:sldId id="256" r:id="rId2"/>
    <p:sldId id="395" r:id="rId3"/>
    <p:sldId id="514" r:id="rId4"/>
    <p:sldId id="257" r:id="rId5"/>
    <p:sldId id="440" r:id="rId6"/>
    <p:sldId id="411" r:id="rId7"/>
    <p:sldId id="521" r:id="rId8"/>
    <p:sldId id="412" r:id="rId9"/>
    <p:sldId id="520" r:id="rId10"/>
    <p:sldId id="522" r:id="rId11"/>
    <p:sldId id="523" r:id="rId12"/>
    <p:sldId id="524" r:id="rId13"/>
    <p:sldId id="525" r:id="rId14"/>
    <p:sldId id="516" r:id="rId15"/>
    <p:sldId id="517" r:id="rId16"/>
    <p:sldId id="437" r:id="rId17"/>
    <p:sldId id="518" r:id="rId18"/>
    <p:sldId id="519" r:id="rId19"/>
  </p:sldIdLst>
  <p:sldSz cx="12192000" cy="6858000"/>
  <p:notesSz cx="6858000" cy="9144000"/>
  <p:defaultTex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165" algn="l" defTabSz="1219200" rtl="0" eaLnBrk="1" latinLnBrk="0" hangingPunct="1">
      <a:defRPr sz="2400" kern="1200">
        <a:solidFill>
          <a:schemeClr val="tx1"/>
        </a:solidFill>
        <a:latin typeface="+mn-lt"/>
        <a:ea typeface="+mn-ea"/>
        <a:cs typeface="+mn-cs"/>
      </a:defRPr>
    </a:lvl4pPr>
    <a:lvl5pPr marL="2437765" algn="l" defTabSz="1219200" rtl="0" eaLnBrk="1" latinLnBrk="0" hangingPunct="1">
      <a:defRPr sz="2400" kern="1200">
        <a:solidFill>
          <a:schemeClr val="tx1"/>
        </a:solidFill>
        <a:latin typeface="+mn-lt"/>
        <a:ea typeface="+mn-ea"/>
        <a:cs typeface="+mn-cs"/>
      </a:defRPr>
    </a:lvl5pPr>
    <a:lvl6pPr marL="3047365" algn="l" defTabSz="1219200" rtl="0" eaLnBrk="1" latinLnBrk="0" hangingPunct="1">
      <a:defRPr sz="2400" kern="1200">
        <a:solidFill>
          <a:schemeClr val="tx1"/>
        </a:solidFill>
        <a:latin typeface="+mn-lt"/>
        <a:ea typeface="+mn-ea"/>
        <a:cs typeface="+mn-cs"/>
      </a:defRPr>
    </a:lvl6pPr>
    <a:lvl7pPr marL="3656965" algn="l" defTabSz="1219200" rtl="0" eaLnBrk="1" latinLnBrk="0" hangingPunct="1">
      <a:defRPr sz="2400" kern="1200">
        <a:solidFill>
          <a:schemeClr val="tx1"/>
        </a:solidFill>
        <a:latin typeface="+mn-lt"/>
        <a:ea typeface="+mn-ea"/>
        <a:cs typeface="+mn-cs"/>
      </a:defRPr>
    </a:lvl7pPr>
    <a:lvl8pPr marL="4266565" algn="l" defTabSz="1219200" rtl="0" eaLnBrk="1" latinLnBrk="0" hangingPunct="1">
      <a:defRPr sz="2400" kern="1200">
        <a:solidFill>
          <a:schemeClr val="tx1"/>
        </a:solidFill>
        <a:latin typeface="+mn-lt"/>
        <a:ea typeface="+mn-ea"/>
        <a:cs typeface="+mn-cs"/>
      </a:defRPr>
    </a:lvl8pPr>
    <a:lvl9pPr marL="4876165" algn="l" defTabSz="121920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hmad assimi" initials="a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7899"/>
    <a:srgbClr val="C2CEE8"/>
    <a:srgbClr val="63D5B3"/>
    <a:srgbClr val="F9E4AF"/>
    <a:srgbClr val="DA9CA7"/>
    <a:srgbClr val="8D6D9F"/>
    <a:srgbClr val="E39F16"/>
    <a:srgbClr val="0779B7"/>
    <a:srgbClr val="F7F7F7"/>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362" autoAdjust="0"/>
    <p:restoredTop sz="94107" autoAdjust="0"/>
  </p:normalViewPr>
  <p:slideViewPr>
    <p:cSldViewPr>
      <p:cViewPr varScale="1">
        <p:scale>
          <a:sx n="68" d="100"/>
          <a:sy n="68" d="100"/>
        </p:scale>
        <p:origin x="516" y="60"/>
      </p:cViewPr>
      <p:guideLst>
        <p:guide orient="horz" pos="2160"/>
        <p:guide pos="3840"/>
      </p:guideLst>
    </p:cSldViewPr>
  </p:slideViewPr>
  <p:notesTextViewPr>
    <p:cViewPr>
      <p:scale>
        <a:sx n="1" d="1"/>
        <a:sy n="1" d="1"/>
      </p:scale>
      <p:origin x="0" y="0"/>
    </p:cViewPr>
  </p:notesTextViewPr>
  <p:notesViewPr>
    <p:cSldViewPr>
      <p:cViewPr varScale="1">
        <p:scale>
          <a:sx n="57" d="100"/>
          <a:sy n="57" d="100"/>
        </p:scale>
        <p:origin x="2952"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E2D058-9647-498D-80EE-CE627AFC868E}" type="datetimeFigureOut">
              <a:rPr lang="en-US" smtClean="0"/>
              <a:t>1/9/2022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9E2FA5-B3E2-4FD0-82DC-30615C514BD7}" type="slidenum">
              <a:rPr lang="en-US" smtClean="0"/>
              <a:t>‹N°›</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t>1/9/2022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t>‹N°›</a:t>
            </a:fld>
            <a:endParaRPr lang="en-US"/>
          </a:p>
        </p:txBody>
      </p:sp>
    </p:spTree>
  </p:cSld>
  <p:clrMap bg1="lt1" tx1="dk1" bg2="lt2" tx2="dk2" accent1="accent1" accent2="accent2" accent3="accent3" accent4="accent4" accent5="accent5" accent6="accent6" hlink="hlink" folHlink="folHlink"/>
  <p:notesStyle>
    <a:lvl1pPr marL="0" algn="l" defTabSz="1219200" rtl="0" eaLnBrk="1" latinLnBrk="0" hangingPunct="1">
      <a:defRPr sz="1600" kern="1200">
        <a:solidFill>
          <a:schemeClr val="tx1"/>
        </a:solidFill>
        <a:latin typeface="+mn-lt"/>
        <a:ea typeface="+mn-ea"/>
        <a:cs typeface="+mn-cs"/>
      </a:defRPr>
    </a:lvl1pPr>
    <a:lvl2pPr marL="609600" algn="l" defTabSz="1219200" rtl="0" eaLnBrk="1" latinLnBrk="0" hangingPunct="1">
      <a:defRPr sz="1600" kern="1200">
        <a:solidFill>
          <a:schemeClr val="tx1"/>
        </a:solidFill>
        <a:latin typeface="+mn-lt"/>
        <a:ea typeface="+mn-ea"/>
        <a:cs typeface="+mn-cs"/>
      </a:defRPr>
    </a:lvl2pPr>
    <a:lvl3pPr marL="1219200" algn="l" defTabSz="1219200" rtl="0" eaLnBrk="1" latinLnBrk="0" hangingPunct="1">
      <a:defRPr sz="1600" kern="1200">
        <a:solidFill>
          <a:schemeClr val="tx1"/>
        </a:solidFill>
        <a:latin typeface="+mn-lt"/>
        <a:ea typeface="+mn-ea"/>
        <a:cs typeface="+mn-cs"/>
      </a:defRPr>
    </a:lvl3pPr>
    <a:lvl4pPr marL="1828165" algn="l" defTabSz="1219200" rtl="0" eaLnBrk="1" latinLnBrk="0" hangingPunct="1">
      <a:defRPr sz="1600" kern="1200">
        <a:solidFill>
          <a:schemeClr val="tx1"/>
        </a:solidFill>
        <a:latin typeface="+mn-lt"/>
        <a:ea typeface="+mn-ea"/>
        <a:cs typeface="+mn-cs"/>
      </a:defRPr>
    </a:lvl4pPr>
    <a:lvl5pPr marL="2437765" algn="l" defTabSz="1219200" rtl="0" eaLnBrk="1" latinLnBrk="0" hangingPunct="1">
      <a:defRPr sz="1600" kern="1200">
        <a:solidFill>
          <a:schemeClr val="tx1"/>
        </a:solidFill>
        <a:latin typeface="+mn-lt"/>
        <a:ea typeface="+mn-ea"/>
        <a:cs typeface="+mn-cs"/>
      </a:defRPr>
    </a:lvl5pPr>
    <a:lvl6pPr marL="3047365" algn="l" defTabSz="1219200" rtl="0" eaLnBrk="1" latinLnBrk="0" hangingPunct="1">
      <a:defRPr sz="1600" kern="1200">
        <a:solidFill>
          <a:schemeClr val="tx1"/>
        </a:solidFill>
        <a:latin typeface="+mn-lt"/>
        <a:ea typeface="+mn-ea"/>
        <a:cs typeface="+mn-cs"/>
      </a:defRPr>
    </a:lvl6pPr>
    <a:lvl7pPr marL="3656965" algn="l" defTabSz="1219200" rtl="0" eaLnBrk="1" latinLnBrk="0" hangingPunct="1">
      <a:defRPr sz="1600" kern="1200">
        <a:solidFill>
          <a:schemeClr val="tx1"/>
        </a:solidFill>
        <a:latin typeface="+mn-lt"/>
        <a:ea typeface="+mn-ea"/>
        <a:cs typeface="+mn-cs"/>
      </a:defRPr>
    </a:lvl7pPr>
    <a:lvl8pPr marL="4266565" algn="l" defTabSz="1219200" rtl="0" eaLnBrk="1" latinLnBrk="0" hangingPunct="1">
      <a:defRPr sz="1600" kern="1200">
        <a:solidFill>
          <a:schemeClr val="tx1"/>
        </a:solidFill>
        <a:latin typeface="+mn-lt"/>
        <a:ea typeface="+mn-ea"/>
        <a:cs typeface="+mn-cs"/>
      </a:defRPr>
    </a:lvl8pPr>
    <a:lvl9pPr marL="4876165"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CA2D21D1-52E2-420B-B491-CFF6D7BB79FB}" type="slidenum">
              <a:rPr lang="en-US" smtClean="0">
                <a:solidFill>
                  <a:prstClr val="black"/>
                </a:solidFill>
              </a:rPr>
              <a:t>2</a:t>
            </a:fld>
            <a:endParaRPr 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A2D21D1-52E2-420B-B491-CFF6D7BB79FB}" type="slidenum">
              <a:rPr lang="en-US" smtClean="0"/>
              <a:t>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CA2D21D1-52E2-420B-B491-CFF6D7BB79FB}" type="slidenum">
              <a:rPr lang="en-US" smtClean="0">
                <a:solidFill>
                  <a:prstClr val="black"/>
                </a:solidFill>
              </a:rPr>
              <a:t>16</a:t>
            </a:fld>
            <a:endParaRPr 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userDrawn="1"/>
        </p:nvSpPr>
        <p:spPr>
          <a:xfrm>
            <a:off x="1" y="3225800"/>
            <a:ext cx="12192000" cy="3632200"/>
          </a:xfrm>
          <a:prstGeom prst="rect">
            <a:avLst/>
          </a:prstGeom>
          <a:gradFill flip="none" rotWithShape="1">
            <a:gsLst>
              <a:gs pos="44000">
                <a:srgbClr val="CBCBCB">
                  <a:alpha val="22000"/>
                </a:srgbClr>
              </a:gs>
              <a:gs pos="100000">
                <a:srgbClr val="5F5F5F">
                  <a:alpha val="19000"/>
                </a:srgbClr>
              </a:gs>
              <a:gs pos="100000">
                <a:srgbClr val="FFFFFF">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en-US" sz="2400">
              <a:solidFill>
                <a:prstClr val="white"/>
              </a:solidFill>
            </a:endParaRPr>
          </a:p>
        </p:txBody>
      </p:sp>
      <p:sp>
        <p:nvSpPr>
          <p:cNvPr id="2" name="Title 1"/>
          <p:cNvSpPr>
            <a:spLocks noGrp="1"/>
          </p:cNvSpPr>
          <p:nvPr>
            <p:ph type="ctrTitle"/>
          </p:nvPr>
        </p:nvSpPr>
        <p:spPr>
          <a:xfrm>
            <a:off x="914401" y="4987990"/>
            <a:ext cx="10363200"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dirty="0"/>
              <a:t>Click to edit Master title style</a:t>
            </a:r>
          </a:p>
        </p:txBody>
      </p:sp>
      <p:sp>
        <p:nvSpPr>
          <p:cNvPr id="3" name="Subtitle 2"/>
          <p:cNvSpPr>
            <a:spLocks noGrp="1"/>
          </p:cNvSpPr>
          <p:nvPr>
            <p:ph type="subTitle" idx="1"/>
          </p:nvPr>
        </p:nvSpPr>
        <p:spPr>
          <a:xfrm>
            <a:off x="1828800" y="5509360"/>
            <a:ext cx="8534401"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600" indent="0" algn="ctr">
              <a:buNone/>
              <a:defRPr>
                <a:solidFill>
                  <a:schemeClr val="tx1">
                    <a:tint val="75000"/>
                  </a:schemeClr>
                </a:solidFill>
              </a:defRPr>
            </a:lvl2pPr>
            <a:lvl3pPr marL="1218565"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6730" indent="0" algn="ctr">
              <a:buNone/>
              <a:defRPr>
                <a:solidFill>
                  <a:schemeClr val="tx1">
                    <a:tint val="75000"/>
                  </a:schemeClr>
                </a:solidFill>
              </a:defRPr>
            </a:lvl6pPr>
            <a:lvl7pPr marL="3656330" indent="0" algn="ctr">
              <a:buNone/>
              <a:defRPr>
                <a:solidFill>
                  <a:schemeClr val="tx1">
                    <a:tint val="75000"/>
                  </a:schemeClr>
                </a:solidFill>
              </a:defRPr>
            </a:lvl7pPr>
            <a:lvl8pPr marL="4265930" indent="0" algn="ctr">
              <a:buNone/>
              <a:defRPr>
                <a:solidFill>
                  <a:schemeClr val="tx1">
                    <a:tint val="75000"/>
                  </a:schemeClr>
                </a:solidFill>
              </a:defRPr>
            </a:lvl8pPr>
            <a:lvl9pPr marL="487489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2488AB-1287-4EB0-8836-34D3ABA62680}" type="datetime1">
              <a:rPr lang="en-US" smtClean="0">
                <a:solidFill>
                  <a:prstClr val="black">
                    <a:tint val="75000"/>
                  </a:prstClr>
                </a:solidFill>
              </a:rPr>
              <a:t>1/9/2022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t>‹N°›</a:t>
            </a:fld>
            <a:endParaRPr lang="en-US">
              <a:solidFill>
                <a:prstClr val="black">
                  <a:tint val="7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4" y="273050"/>
            <a:ext cx="4011084" cy="1162051"/>
          </a:xfrm>
        </p:spPr>
        <p:txBody>
          <a:bodyPr anchor="b"/>
          <a:lstStyle>
            <a:lvl1pPr algn="l">
              <a:defRPr sz="2665" b="1"/>
            </a:lvl1pPr>
          </a:lstStyle>
          <a:p>
            <a:r>
              <a:rPr lang="en-US"/>
              <a:t>Click to edit Master title style</a:t>
            </a:r>
          </a:p>
        </p:txBody>
      </p:sp>
      <p:sp>
        <p:nvSpPr>
          <p:cNvPr id="3" name="Content Placeholder 2"/>
          <p:cNvSpPr>
            <a:spLocks noGrp="1"/>
          </p:cNvSpPr>
          <p:nvPr>
            <p:ph idx="1"/>
          </p:nvPr>
        </p:nvSpPr>
        <p:spPr>
          <a:xfrm>
            <a:off x="4766733" y="273054"/>
            <a:ext cx="6815667" cy="5853113"/>
          </a:xfrm>
        </p:spPr>
        <p:txBody>
          <a:bodyPr/>
          <a:lstStyle>
            <a:lvl1pPr>
              <a:defRPr sz="4265"/>
            </a:lvl1pPr>
            <a:lvl2pPr>
              <a:defRPr sz="3730"/>
            </a:lvl2pPr>
            <a:lvl3pPr>
              <a:defRPr sz="3200"/>
            </a:lvl3pPr>
            <a:lvl4pPr>
              <a:defRPr sz="2665"/>
            </a:lvl4pPr>
            <a:lvl5pPr>
              <a:defRPr sz="2665"/>
            </a:lvl5pPr>
            <a:lvl6pPr>
              <a:defRPr sz="2665"/>
            </a:lvl6pPr>
            <a:lvl7pPr>
              <a:defRPr sz="2665"/>
            </a:lvl7pPr>
            <a:lvl8pPr>
              <a:defRPr sz="2665"/>
            </a:lvl8pPr>
            <a:lvl9pPr>
              <a:defRPr sz="266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4" y="1435103"/>
            <a:ext cx="4011084" cy="4691063"/>
          </a:xfrm>
        </p:spPr>
        <p:txBody>
          <a:bodyPr/>
          <a:lstStyle>
            <a:lvl1pPr marL="0" indent="0">
              <a:buNone/>
              <a:defRPr sz="1865"/>
            </a:lvl1pPr>
            <a:lvl2pPr marL="609600" indent="0">
              <a:buNone/>
              <a:defRPr sz="1600"/>
            </a:lvl2pPr>
            <a:lvl3pPr marL="1218565" indent="0">
              <a:buNone/>
              <a:defRPr sz="1335"/>
            </a:lvl3pPr>
            <a:lvl4pPr marL="1828165" indent="0">
              <a:buNone/>
              <a:defRPr sz="1200"/>
            </a:lvl4pPr>
            <a:lvl5pPr marL="2437765" indent="0">
              <a:buNone/>
              <a:defRPr sz="1200"/>
            </a:lvl5pPr>
            <a:lvl6pPr marL="3047365" indent="0">
              <a:buNone/>
              <a:defRPr sz="1200"/>
            </a:lvl6pPr>
            <a:lvl7pPr marL="3656330" indent="0">
              <a:buNone/>
              <a:defRPr sz="1200"/>
            </a:lvl7pPr>
            <a:lvl8pPr marL="4265930" indent="0">
              <a:buNone/>
              <a:defRPr sz="1200"/>
            </a:lvl8pPr>
            <a:lvl9pPr marL="487553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71CF5392-792F-4338-B94E-2AEF07CF339A}" type="datetime1">
              <a:rPr lang="en-US" smtClean="0">
                <a:solidFill>
                  <a:prstClr val="black">
                    <a:tint val="75000"/>
                  </a:prstClr>
                </a:solidFill>
              </a:rPr>
              <a:t>1/9/2022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939B1FA-81F2-4940-9AF3-5EAFB5D6669B}" type="slidenum">
              <a:rPr lang="en-US" smtClean="0">
                <a:solidFill>
                  <a:prstClr val="black">
                    <a:tint val="75000"/>
                  </a:prstClr>
                </a:solidFill>
              </a:rPr>
              <a:t>‹N°›</a:t>
            </a:fld>
            <a:endParaRPr lang="en-US">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2"/>
            <a:ext cx="7315200" cy="566739"/>
          </a:xfrm>
        </p:spPr>
        <p:txBody>
          <a:bodyPr anchor="b"/>
          <a:lstStyle>
            <a:lvl1pPr algn="l">
              <a:defRPr sz="2665" b="1"/>
            </a:lvl1pPr>
          </a:lstStyle>
          <a:p>
            <a:r>
              <a:rPr lang="en-US"/>
              <a:t>Click to edit Master title style</a:t>
            </a:r>
          </a:p>
        </p:txBody>
      </p:sp>
      <p:sp>
        <p:nvSpPr>
          <p:cNvPr id="3" name="Picture Placeholder 2"/>
          <p:cNvSpPr>
            <a:spLocks noGrp="1"/>
          </p:cNvSpPr>
          <p:nvPr>
            <p:ph type="pic" idx="1"/>
          </p:nvPr>
        </p:nvSpPr>
        <p:spPr>
          <a:xfrm>
            <a:off x="2389718" y="612775"/>
            <a:ext cx="7315200" cy="4114800"/>
          </a:xfrm>
        </p:spPr>
        <p:txBody>
          <a:bodyPr/>
          <a:lstStyle>
            <a:lvl1pPr marL="0" indent="0">
              <a:buNone/>
              <a:defRPr sz="4265"/>
            </a:lvl1pPr>
            <a:lvl2pPr marL="609600" indent="0">
              <a:buNone/>
              <a:defRPr sz="3730"/>
            </a:lvl2pPr>
            <a:lvl3pPr marL="1218565" indent="0">
              <a:buNone/>
              <a:defRPr sz="3200"/>
            </a:lvl3pPr>
            <a:lvl4pPr marL="1828165" indent="0">
              <a:buNone/>
              <a:defRPr sz="2665"/>
            </a:lvl4pPr>
            <a:lvl5pPr marL="2437765" indent="0">
              <a:buNone/>
              <a:defRPr sz="2665"/>
            </a:lvl5pPr>
            <a:lvl6pPr marL="3047365" indent="0">
              <a:buNone/>
              <a:defRPr sz="2665"/>
            </a:lvl6pPr>
            <a:lvl7pPr marL="3656330" indent="0">
              <a:buNone/>
              <a:defRPr sz="2665"/>
            </a:lvl7pPr>
            <a:lvl8pPr marL="4265930" indent="0">
              <a:buNone/>
              <a:defRPr sz="2665"/>
            </a:lvl8pPr>
            <a:lvl9pPr marL="4875530" indent="0">
              <a:buNone/>
              <a:defRPr sz="2665"/>
            </a:lvl9pPr>
          </a:lstStyle>
          <a:p>
            <a:endParaRPr lang="en-US"/>
          </a:p>
        </p:txBody>
      </p:sp>
      <p:sp>
        <p:nvSpPr>
          <p:cNvPr id="4" name="Text Placeholder 3"/>
          <p:cNvSpPr>
            <a:spLocks noGrp="1"/>
          </p:cNvSpPr>
          <p:nvPr>
            <p:ph type="body" sz="half" idx="2"/>
          </p:nvPr>
        </p:nvSpPr>
        <p:spPr>
          <a:xfrm>
            <a:off x="2389718" y="5367340"/>
            <a:ext cx="7315200" cy="804863"/>
          </a:xfrm>
        </p:spPr>
        <p:txBody>
          <a:bodyPr/>
          <a:lstStyle>
            <a:lvl1pPr marL="0" indent="0">
              <a:buNone/>
              <a:defRPr sz="1865"/>
            </a:lvl1pPr>
            <a:lvl2pPr marL="609600" indent="0">
              <a:buNone/>
              <a:defRPr sz="1600"/>
            </a:lvl2pPr>
            <a:lvl3pPr marL="1218565" indent="0">
              <a:buNone/>
              <a:defRPr sz="1335"/>
            </a:lvl3pPr>
            <a:lvl4pPr marL="1828165" indent="0">
              <a:buNone/>
              <a:defRPr sz="1200"/>
            </a:lvl4pPr>
            <a:lvl5pPr marL="2437765" indent="0">
              <a:buNone/>
              <a:defRPr sz="1200"/>
            </a:lvl5pPr>
            <a:lvl6pPr marL="3047365" indent="0">
              <a:buNone/>
              <a:defRPr sz="1200"/>
            </a:lvl6pPr>
            <a:lvl7pPr marL="3656330" indent="0">
              <a:buNone/>
              <a:defRPr sz="1200"/>
            </a:lvl7pPr>
            <a:lvl8pPr marL="4265930" indent="0">
              <a:buNone/>
              <a:defRPr sz="1200"/>
            </a:lvl8pPr>
            <a:lvl9pPr marL="487553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9EE3180A-7F8F-42C3-9DDE-AC04E5678238}" type="datetime1">
              <a:rPr lang="en-US" smtClean="0">
                <a:solidFill>
                  <a:prstClr val="black">
                    <a:tint val="75000"/>
                  </a:prstClr>
                </a:solidFill>
              </a:rPr>
              <a:t>1/9/2022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939B1FA-81F2-4940-9AF3-5EAFB5D6669B}" type="slidenum">
              <a:rPr lang="en-US" smtClean="0">
                <a:solidFill>
                  <a:prstClr val="black">
                    <a:tint val="75000"/>
                  </a:prstClr>
                </a:solidFill>
              </a:rPr>
              <a:t>‹N°›</a:t>
            </a:fld>
            <a:endParaRPr lang="en-US">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5D6675-F6FA-4F40-9239-FCB4AF24C36C}" type="datetime1">
              <a:rPr lang="en-US" smtClean="0">
                <a:solidFill>
                  <a:prstClr val="black">
                    <a:tint val="75000"/>
                  </a:prstClr>
                </a:solidFill>
              </a:rPr>
              <a:t>1/9/2022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t>‹N°›</a:t>
            </a:fld>
            <a:endParaRPr 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964634-E831-48B9-A785-E616637CB49F}" type="datetime1">
              <a:rPr lang="en-US" smtClean="0">
                <a:solidFill>
                  <a:prstClr val="black">
                    <a:tint val="75000"/>
                  </a:prstClr>
                </a:solidFill>
              </a:rPr>
              <a:t>1/9/2022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t>‹N°›</a:t>
            </a:fld>
            <a:endParaRPr 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0F89213-F755-407F-B50B-4F84F985E0BE}" type="datetime1">
              <a:rPr lang="en-US" smtClean="0">
                <a:solidFill>
                  <a:prstClr val="black">
                    <a:tint val="75000"/>
                  </a:prstClr>
                </a:solidFill>
              </a:rPr>
              <a:t>1/9/2022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939B1FA-81F2-4940-9AF3-5EAFB5D6669B}" type="slidenum">
              <a:rPr lang="en-US" smtClean="0">
                <a:solidFill>
                  <a:prstClr val="black">
                    <a:tint val="75000"/>
                  </a:prstClr>
                </a:solidFill>
              </a:rPr>
              <a:t>‹N°›</a:t>
            </a:fld>
            <a:endParaRPr lang="en-US">
              <a:solidFill>
                <a:prstClr val="black">
                  <a:tint val="75000"/>
                </a:prstClr>
              </a:solidFill>
            </a:endParaRPr>
          </a:p>
        </p:txBody>
      </p:sp>
      <p:sp>
        <p:nvSpPr>
          <p:cNvPr id="6" name="Title 1"/>
          <p:cNvSpPr>
            <a:spLocks noGrp="1"/>
          </p:cNvSpPr>
          <p:nvPr>
            <p:ph type="title"/>
          </p:nvPr>
        </p:nvSpPr>
        <p:spPr>
          <a:xfrm>
            <a:off x="609600" y="274641"/>
            <a:ext cx="10972801" cy="715961"/>
          </a:xfrm>
        </p:spPr>
        <p:txBody>
          <a:bodyPr>
            <a:normAutofit/>
          </a:bodyPr>
          <a:lstStyle>
            <a:lvl1pPr algn="l">
              <a:defRPr sz="3730">
                <a:solidFill>
                  <a:schemeClr val="tx1">
                    <a:lumMod val="65000"/>
                    <a:lumOff val="35000"/>
                  </a:schemeClr>
                </a:solidFill>
              </a:defRPr>
            </a:lvl1pPr>
          </a:lstStyle>
          <a:p>
            <a:r>
              <a:rPr lang="en-US"/>
              <a:t>Click to edit Master title style</a:t>
            </a:r>
          </a:p>
        </p:txBody>
      </p:sp>
      <p:sp>
        <p:nvSpPr>
          <p:cNvPr id="7" name="Text Placeholder 9"/>
          <p:cNvSpPr>
            <a:spLocks noGrp="1"/>
          </p:cNvSpPr>
          <p:nvPr>
            <p:ph type="body" sz="quarter" idx="13" hasCustomPrompt="1"/>
          </p:nvPr>
        </p:nvSpPr>
        <p:spPr>
          <a:xfrm>
            <a:off x="609600" y="990600"/>
            <a:ext cx="10972801" cy="508000"/>
          </a:xfrm>
        </p:spPr>
        <p:txBody>
          <a:bodyPr>
            <a:noAutofit/>
          </a:bodyPr>
          <a:lstStyle>
            <a:lvl1pPr marL="0" indent="0">
              <a:buNone/>
              <a:defRPr sz="1865">
                <a:solidFill>
                  <a:schemeClr val="tx1">
                    <a:lumMod val="65000"/>
                    <a:lumOff val="35000"/>
                  </a:schemeClr>
                </a:solidFill>
              </a:defRPr>
            </a:lvl1pPr>
          </a:lstStyle>
          <a:p>
            <a:pPr lvl="0"/>
            <a:r>
              <a:rPr lang="en-US"/>
              <a:t>Subtitle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7_Title Only">
    <p:bg>
      <p:bgPr>
        <a:gradFill flip="none" rotWithShape="1">
          <a:gsLst>
            <a:gs pos="81000">
              <a:schemeClr val="bg1">
                <a:lumMod val="95000"/>
              </a:schemeClr>
            </a:gs>
            <a:gs pos="0">
              <a:schemeClr val="bg1"/>
            </a:gs>
            <a:gs pos="100000">
              <a:schemeClr val="bg1">
                <a:lumMod val="95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42"/>
            <a:ext cx="6705600" cy="711081"/>
          </a:xfrm>
        </p:spPr>
        <p:txBody>
          <a:bodyPr>
            <a:noAutofit/>
          </a:bodyPr>
          <a:lstStyle>
            <a:lvl1pPr>
              <a:defRPr sz="3600"/>
            </a:lvl1pPr>
          </a:lstStyle>
          <a:p>
            <a:r>
              <a:rPr lang="en-US" dirty="0"/>
              <a:t>Click to edit Master title style</a:t>
            </a:r>
          </a:p>
        </p:txBody>
      </p:sp>
      <p:sp>
        <p:nvSpPr>
          <p:cNvPr id="3" name="Date Placeholder 2"/>
          <p:cNvSpPr>
            <a:spLocks noGrp="1"/>
          </p:cNvSpPr>
          <p:nvPr>
            <p:ph type="dt" sz="half" idx="10"/>
          </p:nvPr>
        </p:nvSpPr>
        <p:spPr/>
        <p:txBody>
          <a:bodyPr/>
          <a:lstStyle/>
          <a:p>
            <a:fld id="{5B300B9A-3078-4A21-B31A-00873979E084}" type="datetime1">
              <a:rPr lang="en-US" smtClean="0"/>
              <a:t>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11430000" y="6356354"/>
            <a:ext cx="762001" cy="365125"/>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8900000" scaled="1"/>
            <a:tileRect/>
          </a:gradFill>
          <a:ln w="0">
            <a:noFill/>
            <a:prstDash val="solid"/>
            <a:round/>
          </a:ln>
        </p:spPr>
        <p:txBody>
          <a:bodyPr vert="horz" wrap="square" lIns="0" tIns="91440" rIns="0" bIns="91440" numCol="1" anchor="ctr" anchorCtr="1" compatLnSpc="1"/>
          <a:lstStyle>
            <a:lvl1pPr algn="r">
              <a:defRPr lang="en-US" sz="1400" kern="0" smtClean="0">
                <a:solidFill>
                  <a:schemeClr val="bg1"/>
                </a:solidFill>
                <a:latin typeface="Arial" panose="020B0604020202020204" pitchFamily="34" charset="0"/>
                <a:cs typeface="Arial" panose="020B0604020202020204" pitchFamily="34" charset="0"/>
              </a:defRPr>
            </a:lvl1pPr>
          </a:lstStyle>
          <a:p>
            <a:fld id="{96E69268-9C8B-4EBF-A9EE-DC5DC2D48DC3}" type="slidenum">
              <a:rPr lang="es-UY" smtClean="0"/>
              <a:t>‹N°›</a:t>
            </a:fld>
            <a:endParaRPr lang="es-UY" dirty="0"/>
          </a:p>
        </p:txBody>
      </p:sp>
      <p:sp>
        <p:nvSpPr>
          <p:cNvPr id="8" name="Text Placeholder 8"/>
          <p:cNvSpPr>
            <a:spLocks noGrp="1"/>
          </p:cNvSpPr>
          <p:nvPr>
            <p:ph type="body" sz="quarter" idx="13" hasCustomPrompt="1"/>
          </p:nvPr>
        </p:nvSpPr>
        <p:spPr>
          <a:xfrm>
            <a:off x="7480301" y="362139"/>
            <a:ext cx="4114800" cy="533400"/>
          </a:xfrm>
        </p:spPr>
        <p:txBody>
          <a:bodyPr anchor="ctr">
            <a:noAutofit/>
          </a:bodyPr>
          <a:lstStyle>
            <a:lvl1pPr marL="0" indent="0" algn="r">
              <a:buNone/>
              <a:defRPr sz="2000" baseline="0">
                <a:solidFill>
                  <a:schemeClr val="tx1">
                    <a:lumMod val="50000"/>
                    <a:lumOff val="50000"/>
                  </a:schemeClr>
                </a:solidFill>
              </a:defRPr>
            </a:lvl1pPr>
          </a:lstStyle>
          <a:p>
            <a:pPr lvl="0"/>
            <a:r>
              <a:rPr lang="en-US" dirty="0"/>
              <a:t>Breadcrumb 1 &gt; Breadcrumb 2</a:t>
            </a:r>
            <a:endParaRPr lang="es-UY"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18672" y="2870634"/>
            <a:ext cx="5932223" cy="711081"/>
          </a:xfrm>
        </p:spPr>
        <p:txBody>
          <a:bodyPr>
            <a:normAutofit/>
          </a:bodyPr>
          <a:lstStyle>
            <a:lvl1pPr algn="ctr">
              <a:defRPr sz="3600" b="0">
                <a:solidFill>
                  <a:schemeClr val="bg1"/>
                </a:solidFill>
                <a:effectLst>
                  <a:outerShdw blurRad="38100" dist="38100" dir="2700000" algn="tl">
                    <a:srgbClr val="000000">
                      <a:alpha val="43137"/>
                    </a:srgbClr>
                  </a:outerShdw>
                </a:effectLst>
                <a:latin typeface="+mj-lt"/>
                <a:ea typeface="Open Sans" panose="020B0606030504020204" pitchFamily="34" charset="0"/>
                <a:cs typeface="Open Sans" panose="020B0606030504020204" pitchFamily="34" charset="0"/>
              </a:defRPr>
            </a:lvl1pPr>
          </a:lstStyle>
          <a:p>
            <a:r>
              <a:rPr lang="en-US"/>
              <a:t>SlideModel.com</a:t>
            </a:r>
          </a:p>
        </p:txBody>
      </p:sp>
      <p:sp>
        <p:nvSpPr>
          <p:cNvPr id="3" name="Date Placeholder 2"/>
          <p:cNvSpPr>
            <a:spLocks noGrp="1"/>
          </p:cNvSpPr>
          <p:nvPr>
            <p:ph type="dt" sz="half" idx="10"/>
          </p:nvPr>
        </p:nvSpPr>
        <p:spPr/>
        <p:txBody>
          <a:bodyPr/>
          <a:lstStyle/>
          <a:p>
            <a:fld id="{2A77A9C5-BD7F-4DD0-A5A3-3E4C254DACA3}" type="datetime1">
              <a:rPr lang="en-US" smtClean="0">
                <a:solidFill>
                  <a:srgbClr val="080808">
                    <a:tint val="75000"/>
                  </a:srgbClr>
                </a:solidFill>
              </a:rPr>
              <a:t>1/9/2022</a:t>
            </a:fld>
            <a:endParaRPr lang="en-US">
              <a:solidFill>
                <a:srgbClr val="080808">
                  <a:tint val="75000"/>
                </a:srgbClr>
              </a:solidFill>
            </a:endParaRPr>
          </a:p>
        </p:txBody>
      </p:sp>
      <p:sp>
        <p:nvSpPr>
          <p:cNvPr id="4" name="Footer Placeholder 3"/>
          <p:cNvSpPr>
            <a:spLocks noGrp="1"/>
          </p:cNvSpPr>
          <p:nvPr>
            <p:ph type="ftr" sz="quarter" idx="11"/>
          </p:nvPr>
        </p:nvSpPr>
        <p:spPr/>
        <p:txBody>
          <a:bodyPr/>
          <a:lstStyle/>
          <a:p>
            <a:endParaRPr lang="en-US">
              <a:solidFill>
                <a:srgbClr val="080808">
                  <a:tint val="75000"/>
                </a:srgbClr>
              </a:solidFill>
            </a:endParaRPr>
          </a:p>
        </p:txBody>
      </p:sp>
      <p:sp>
        <p:nvSpPr>
          <p:cNvPr id="5" name="Slide Number Placeholder 4"/>
          <p:cNvSpPr>
            <a:spLocks noGrp="1"/>
          </p:cNvSpPr>
          <p:nvPr>
            <p:ph type="sldNum" sz="quarter" idx="12"/>
          </p:nvPr>
        </p:nvSpPr>
        <p:spPr/>
        <p:txBody>
          <a:bodyPr/>
          <a:lstStyle/>
          <a:p>
            <a:fld id="{96E69268-9C8B-4EBF-A9EE-DC5DC2D48DC3}" type="slidenum">
              <a:rPr lang="en-US" smtClean="0">
                <a:solidFill>
                  <a:srgbClr val="080808">
                    <a:tint val="75000"/>
                  </a:srgbClr>
                </a:solidFill>
              </a:rPr>
              <a:t>‹N°›</a:t>
            </a:fld>
            <a:endParaRPr lang="en-US">
              <a:solidFill>
                <a:srgbClr val="080808">
                  <a:tint val="75000"/>
                </a:srgb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18672" y="2870634"/>
            <a:ext cx="5932223" cy="711081"/>
          </a:xfrm>
        </p:spPr>
        <p:txBody>
          <a:bodyPr>
            <a:normAutofit/>
          </a:bodyPr>
          <a:lstStyle>
            <a:lvl1pPr algn="ctr">
              <a:defRPr sz="3600" b="0">
                <a:solidFill>
                  <a:schemeClr val="bg1"/>
                </a:solidFill>
                <a:effectLst>
                  <a:outerShdw blurRad="38100" dist="38100" dir="2700000" algn="tl">
                    <a:srgbClr val="000000">
                      <a:alpha val="43137"/>
                    </a:srgbClr>
                  </a:outerShdw>
                </a:effectLst>
                <a:latin typeface="+mj-lt"/>
                <a:ea typeface="Open Sans" panose="020B0606030504020204" pitchFamily="34" charset="0"/>
                <a:cs typeface="Open Sans" panose="020B0606030504020204" pitchFamily="34" charset="0"/>
              </a:defRPr>
            </a:lvl1pPr>
          </a:lstStyle>
          <a:p>
            <a:r>
              <a:rPr lang="en-US"/>
              <a:t>SlideModel.com</a:t>
            </a:r>
          </a:p>
        </p:txBody>
      </p:sp>
      <p:sp>
        <p:nvSpPr>
          <p:cNvPr id="3" name="Date Placeholder 2"/>
          <p:cNvSpPr>
            <a:spLocks noGrp="1"/>
          </p:cNvSpPr>
          <p:nvPr>
            <p:ph type="dt" sz="half" idx="10"/>
          </p:nvPr>
        </p:nvSpPr>
        <p:spPr/>
        <p:txBody>
          <a:bodyPr/>
          <a:lstStyle/>
          <a:p>
            <a:fld id="{2A77A9C5-BD7F-4DD0-A5A3-3E4C254DACA3}" type="datetime1">
              <a:rPr lang="en-US" smtClean="0">
                <a:solidFill>
                  <a:srgbClr val="080808">
                    <a:tint val="75000"/>
                  </a:srgbClr>
                </a:solidFill>
              </a:rPr>
              <a:t>1/9/2022</a:t>
            </a:fld>
            <a:endParaRPr lang="en-US">
              <a:solidFill>
                <a:srgbClr val="080808">
                  <a:tint val="75000"/>
                </a:srgbClr>
              </a:solidFill>
            </a:endParaRPr>
          </a:p>
        </p:txBody>
      </p:sp>
      <p:sp>
        <p:nvSpPr>
          <p:cNvPr id="4" name="Footer Placeholder 3"/>
          <p:cNvSpPr>
            <a:spLocks noGrp="1"/>
          </p:cNvSpPr>
          <p:nvPr>
            <p:ph type="ftr" sz="quarter" idx="11"/>
          </p:nvPr>
        </p:nvSpPr>
        <p:spPr/>
        <p:txBody>
          <a:bodyPr/>
          <a:lstStyle/>
          <a:p>
            <a:endParaRPr lang="en-US">
              <a:solidFill>
                <a:srgbClr val="080808">
                  <a:tint val="75000"/>
                </a:srgbClr>
              </a:solidFill>
            </a:endParaRPr>
          </a:p>
        </p:txBody>
      </p:sp>
      <p:sp>
        <p:nvSpPr>
          <p:cNvPr id="5" name="Slide Number Placeholder 4"/>
          <p:cNvSpPr>
            <a:spLocks noGrp="1"/>
          </p:cNvSpPr>
          <p:nvPr>
            <p:ph type="sldNum" sz="quarter" idx="12"/>
          </p:nvPr>
        </p:nvSpPr>
        <p:spPr/>
        <p:txBody>
          <a:bodyPr/>
          <a:lstStyle/>
          <a:p>
            <a:fld id="{96E69268-9C8B-4EBF-A9EE-DC5DC2D48DC3}" type="slidenum">
              <a:rPr lang="en-US" smtClean="0">
                <a:solidFill>
                  <a:srgbClr val="080808">
                    <a:tint val="75000"/>
                  </a:srgbClr>
                </a:solidFill>
              </a:rPr>
              <a:t>‹N°›</a:t>
            </a:fld>
            <a:endParaRPr lang="en-US">
              <a:solidFill>
                <a:srgbClr val="080808">
                  <a:tint val="75000"/>
                </a:srgb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9"/>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8565"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330" indent="0" algn="ctr">
              <a:buNone/>
              <a:defRPr>
                <a:solidFill>
                  <a:schemeClr val="tx1">
                    <a:tint val="75000"/>
                  </a:schemeClr>
                </a:solidFill>
              </a:defRPr>
            </a:lvl7pPr>
            <a:lvl8pPr marL="4265930" indent="0" algn="ctr">
              <a:buNone/>
              <a:defRPr>
                <a:solidFill>
                  <a:schemeClr val="tx1">
                    <a:tint val="75000"/>
                  </a:schemeClr>
                </a:solidFill>
              </a:defRPr>
            </a:lvl8pPr>
            <a:lvl9pPr marL="487553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862F33F-5C13-4C2C-B393-7EF7D2B76980}" type="datetime1">
              <a:rPr lang="en-US" smtClean="0">
                <a:solidFill>
                  <a:prstClr val="black">
                    <a:tint val="75000"/>
                  </a:prstClr>
                </a:solidFill>
              </a:rPr>
              <a:t>1/9/2022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t>‹N°›</a:t>
            </a:fld>
            <a:endParaRPr 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AD1C60-F4D5-454B-8742-E67A36A2FB55}" type="datetime1">
              <a:rPr lang="en-US" smtClean="0">
                <a:solidFill>
                  <a:prstClr val="black">
                    <a:tint val="75000"/>
                  </a:prstClr>
                </a:solidFill>
              </a:rPr>
              <a:t>1/9/2022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t>‹N°›</a:t>
            </a:fld>
            <a:endParaRPr lang="en-U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2"/>
            <a:ext cx="10363200" cy="1362075"/>
          </a:xfrm>
        </p:spPr>
        <p:txBody>
          <a:bodyPr anchor="t"/>
          <a:lstStyle>
            <a:lvl1pPr algn="l">
              <a:defRPr sz="533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8565" indent="0">
              <a:buNone/>
              <a:defRPr sz="2135">
                <a:solidFill>
                  <a:schemeClr val="tx1">
                    <a:tint val="75000"/>
                  </a:schemeClr>
                </a:solidFill>
              </a:defRPr>
            </a:lvl3pPr>
            <a:lvl4pPr marL="1828165" indent="0">
              <a:buNone/>
              <a:defRPr sz="1865">
                <a:solidFill>
                  <a:schemeClr val="tx1">
                    <a:tint val="75000"/>
                  </a:schemeClr>
                </a:solidFill>
              </a:defRPr>
            </a:lvl4pPr>
            <a:lvl5pPr marL="2437765" indent="0">
              <a:buNone/>
              <a:defRPr sz="1865">
                <a:solidFill>
                  <a:schemeClr val="tx1">
                    <a:tint val="75000"/>
                  </a:schemeClr>
                </a:solidFill>
              </a:defRPr>
            </a:lvl5pPr>
            <a:lvl6pPr marL="3047365" indent="0">
              <a:buNone/>
              <a:defRPr sz="1865">
                <a:solidFill>
                  <a:schemeClr val="tx1">
                    <a:tint val="75000"/>
                  </a:schemeClr>
                </a:solidFill>
              </a:defRPr>
            </a:lvl6pPr>
            <a:lvl7pPr marL="3656330" indent="0">
              <a:buNone/>
              <a:defRPr sz="1865">
                <a:solidFill>
                  <a:schemeClr val="tx1">
                    <a:tint val="75000"/>
                  </a:schemeClr>
                </a:solidFill>
              </a:defRPr>
            </a:lvl7pPr>
            <a:lvl8pPr marL="4265930" indent="0">
              <a:buNone/>
              <a:defRPr sz="1865">
                <a:solidFill>
                  <a:schemeClr val="tx1">
                    <a:tint val="75000"/>
                  </a:schemeClr>
                </a:solidFill>
              </a:defRPr>
            </a:lvl8pPr>
            <a:lvl9pPr marL="4875530" indent="0">
              <a:buNone/>
              <a:defRPr sz="186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6EF953-D780-40A4-B0FD-6C271DDCCAA1}" type="datetime1">
              <a:rPr lang="en-US" smtClean="0">
                <a:solidFill>
                  <a:prstClr val="black">
                    <a:tint val="75000"/>
                  </a:prstClr>
                </a:solidFill>
              </a:rPr>
              <a:t>1/9/2022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t>‹N°›</a:t>
            </a:fld>
            <a:endParaRPr lang="en-US">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3730"/>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3730"/>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0658751-BE23-422A-B608-1EBF252C1982}" type="datetime1">
              <a:rPr lang="en-US" smtClean="0">
                <a:solidFill>
                  <a:prstClr val="black">
                    <a:tint val="75000"/>
                  </a:prstClr>
                </a:solidFill>
              </a:rPr>
              <a:t>1/9/2022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939B1FA-81F2-4940-9AF3-5EAFB5D6669B}" type="slidenum">
              <a:rPr lang="en-US" smtClean="0">
                <a:solidFill>
                  <a:prstClr val="black">
                    <a:tint val="75000"/>
                  </a:prstClr>
                </a:solidFill>
              </a:rPr>
              <a:t>‹N°›</a:t>
            </a:fld>
            <a:endParaRPr lang="en-US">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3"/>
          </a:xfrm>
        </p:spPr>
        <p:txBody>
          <a:bodyPr anchor="b"/>
          <a:lstStyle>
            <a:lvl1pPr marL="0" indent="0">
              <a:buNone/>
              <a:defRPr sz="3200" b="1"/>
            </a:lvl1pPr>
            <a:lvl2pPr marL="609600" indent="0">
              <a:buNone/>
              <a:defRPr sz="2665" b="1"/>
            </a:lvl2pPr>
            <a:lvl3pPr marL="1218565" indent="0">
              <a:buNone/>
              <a:defRPr sz="2400" b="1"/>
            </a:lvl3pPr>
            <a:lvl4pPr marL="1828165" indent="0">
              <a:buNone/>
              <a:defRPr sz="2135" b="1"/>
            </a:lvl4pPr>
            <a:lvl5pPr marL="2437765" indent="0">
              <a:buNone/>
              <a:defRPr sz="2135" b="1"/>
            </a:lvl5pPr>
            <a:lvl6pPr marL="3047365" indent="0">
              <a:buNone/>
              <a:defRPr sz="2135" b="1"/>
            </a:lvl6pPr>
            <a:lvl7pPr marL="3656330" indent="0">
              <a:buNone/>
              <a:defRPr sz="2135" b="1"/>
            </a:lvl7pPr>
            <a:lvl8pPr marL="4265930" indent="0">
              <a:buNone/>
              <a:defRPr sz="2135" b="1"/>
            </a:lvl8pPr>
            <a:lvl9pPr marL="4875530" indent="0">
              <a:buNone/>
              <a:defRPr sz="2135"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0" y="1535114"/>
            <a:ext cx="5389033" cy="639763"/>
          </a:xfrm>
        </p:spPr>
        <p:txBody>
          <a:bodyPr anchor="b"/>
          <a:lstStyle>
            <a:lvl1pPr marL="0" indent="0">
              <a:buNone/>
              <a:defRPr sz="3200" b="1"/>
            </a:lvl1pPr>
            <a:lvl2pPr marL="609600" indent="0">
              <a:buNone/>
              <a:defRPr sz="2665" b="1"/>
            </a:lvl2pPr>
            <a:lvl3pPr marL="1218565" indent="0">
              <a:buNone/>
              <a:defRPr sz="2400" b="1"/>
            </a:lvl3pPr>
            <a:lvl4pPr marL="1828165" indent="0">
              <a:buNone/>
              <a:defRPr sz="2135" b="1"/>
            </a:lvl4pPr>
            <a:lvl5pPr marL="2437765" indent="0">
              <a:buNone/>
              <a:defRPr sz="2135" b="1"/>
            </a:lvl5pPr>
            <a:lvl6pPr marL="3047365" indent="0">
              <a:buNone/>
              <a:defRPr sz="2135" b="1"/>
            </a:lvl6pPr>
            <a:lvl7pPr marL="3656330" indent="0">
              <a:buNone/>
              <a:defRPr sz="2135" b="1"/>
            </a:lvl7pPr>
            <a:lvl8pPr marL="4265930" indent="0">
              <a:buNone/>
              <a:defRPr sz="2135" b="1"/>
            </a:lvl8pPr>
            <a:lvl9pPr marL="4875530" indent="0">
              <a:buNone/>
              <a:defRPr sz="2135" b="1"/>
            </a:lvl9pPr>
          </a:lstStyle>
          <a:p>
            <a:pPr lvl="0"/>
            <a:r>
              <a:rPr lang="en-US"/>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F14A9D4-B866-4ACE-9983-559D0EA3D9FF}" type="datetime1">
              <a:rPr lang="en-US" smtClean="0">
                <a:solidFill>
                  <a:prstClr val="black">
                    <a:tint val="75000"/>
                  </a:prstClr>
                </a:solidFill>
              </a:rPr>
              <a:t>1/9/2022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5939B1FA-81F2-4940-9AF3-5EAFB5D6669B}" type="slidenum">
              <a:rPr lang="en-US" smtClean="0">
                <a:solidFill>
                  <a:prstClr val="black">
                    <a:tint val="75000"/>
                  </a:prstClr>
                </a:solidFill>
              </a:rPr>
              <a:t>‹N°›</a:t>
            </a:fld>
            <a:endParaRPr lang="en-US">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8F466EB-94D5-4829-9F72-A2C0112D24AC}" type="datetime1">
              <a:rPr lang="en-US" smtClean="0">
                <a:solidFill>
                  <a:prstClr val="black">
                    <a:tint val="75000"/>
                  </a:prstClr>
                </a:solidFill>
              </a:rPr>
              <a:t>1/9/2022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939B1FA-81F2-4940-9AF3-5EAFB5D6669B}" type="slidenum">
              <a:rPr lang="en-US" smtClean="0">
                <a:solidFill>
                  <a:prstClr val="black">
                    <a:tint val="75000"/>
                  </a:prstClr>
                </a:solidFill>
              </a:rPr>
              <a:t>‹N°›</a:t>
            </a:fld>
            <a:endParaRPr lang="en-US">
              <a:solidFill>
                <a:prstClr val="black">
                  <a:tint val="75000"/>
                </a:prstClr>
              </a:solidFill>
            </a:endParaRPr>
          </a:p>
        </p:txBody>
      </p:sp>
      <p:sp>
        <p:nvSpPr>
          <p:cNvPr id="6" name="Title 1"/>
          <p:cNvSpPr>
            <a:spLocks noGrp="1"/>
          </p:cNvSpPr>
          <p:nvPr>
            <p:ph type="title"/>
          </p:nvPr>
        </p:nvSpPr>
        <p:spPr>
          <a:xfrm>
            <a:off x="609600" y="274641"/>
            <a:ext cx="10972801" cy="715961"/>
          </a:xfrm>
        </p:spPr>
        <p:txBody>
          <a:bodyPr>
            <a:normAutofit/>
          </a:bodyPr>
          <a:lstStyle>
            <a:lvl1pPr algn="l">
              <a:defRPr sz="3730">
                <a:solidFill>
                  <a:schemeClr val="tx1">
                    <a:lumMod val="65000"/>
                    <a:lumOff val="35000"/>
                  </a:schemeClr>
                </a:solidFill>
              </a:defRPr>
            </a:lvl1pPr>
          </a:lstStyle>
          <a:p>
            <a:r>
              <a:rPr lang="en-US"/>
              <a:t>Click to edit Master title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FDD715D-6F3C-4A30-AB6E-2F01D2E2F63F}" type="datetime1">
              <a:rPr lang="en-US" smtClean="0">
                <a:solidFill>
                  <a:prstClr val="black">
                    <a:tint val="75000"/>
                  </a:prstClr>
                </a:solidFill>
              </a:rPr>
              <a:t>1/9/2022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939B1FA-81F2-4940-9AF3-5EAFB5D6669B}" type="slidenum">
              <a:rPr lang="en-US" smtClean="0">
                <a:solidFill>
                  <a:prstClr val="black">
                    <a:tint val="75000"/>
                  </a:prstClr>
                </a:solidFill>
              </a:rPr>
              <a:t>‹N°›</a:t>
            </a:fld>
            <a:endParaRPr lang="en-US">
              <a:solidFill>
                <a:prstClr val="black">
                  <a:tint val="75000"/>
                </a:prstClr>
              </a:solidFill>
            </a:endParaRPr>
          </a:p>
        </p:txBody>
      </p:sp>
      <p:sp>
        <p:nvSpPr>
          <p:cNvPr id="6" name="Title 1"/>
          <p:cNvSpPr>
            <a:spLocks noGrp="1"/>
          </p:cNvSpPr>
          <p:nvPr>
            <p:ph type="title"/>
          </p:nvPr>
        </p:nvSpPr>
        <p:spPr>
          <a:xfrm>
            <a:off x="609600" y="274641"/>
            <a:ext cx="10972801" cy="715961"/>
          </a:xfrm>
        </p:spPr>
        <p:txBody>
          <a:bodyPr>
            <a:normAutofit/>
          </a:bodyPr>
          <a:lstStyle>
            <a:lvl1pPr algn="l">
              <a:defRPr sz="3730">
                <a:solidFill>
                  <a:schemeClr val="bg1">
                    <a:lumMod val="50000"/>
                  </a:schemeClr>
                </a:solidFill>
              </a:defRPr>
            </a:lvl1pPr>
          </a:lstStyle>
          <a:p>
            <a:r>
              <a:rPr lang="en-US"/>
              <a:t>Click to edit Master title style</a:t>
            </a:r>
          </a:p>
        </p:txBody>
      </p:sp>
      <p:sp>
        <p:nvSpPr>
          <p:cNvPr id="7" name="Text Placeholder 9"/>
          <p:cNvSpPr>
            <a:spLocks noGrp="1"/>
          </p:cNvSpPr>
          <p:nvPr>
            <p:ph type="body" sz="quarter" idx="13" hasCustomPrompt="1"/>
          </p:nvPr>
        </p:nvSpPr>
        <p:spPr>
          <a:xfrm>
            <a:off x="609600" y="990600"/>
            <a:ext cx="10972801" cy="508000"/>
          </a:xfrm>
        </p:spPr>
        <p:txBody>
          <a:bodyPr>
            <a:noAutofit/>
          </a:bodyPr>
          <a:lstStyle>
            <a:lvl1pPr marL="0" indent="0">
              <a:buNone/>
              <a:defRPr sz="1865">
                <a:solidFill>
                  <a:schemeClr val="bg1">
                    <a:lumMod val="50000"/>
                  </a:schemeClr>
                </a:solidFill>
              </a:defRPr>
            </a:lvl1pPr>
          </a:lstStyle>
          <a:p>
            <a:pPr lvl="0"/>
            <a:r>
              <a:rPr lang="en-US"/>
              <a:t>Subtitle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43485C-3AFF-451A-B624-516D25952943}" type="datetime1">
              <a:rPr lang="en-US" smtClean="0">
                <a:solidFill>
                  <a:prstClr val="black">
                    <a:tint val="75000"/>
                  </a:prstClr>
                </a:solidFill>
              </a:rPr>
              <a:t>1/9/2022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939B1FA-81F2-4940-9AF3-5EAFB5D6669B}" type="slidenum">
              <a:rPr lang="en-US" smtClean="0">
                <a:solidFill>
                  <a:prstClr val="black">
                    <a:tint val="75000"/>
                  </a:prstClr>
                </a:solidFill>
              </a:rPr>
              <a:t>‹N°›</a:t>
            </a:fld>
            <a:endParaRPr 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100000">
              <a:srgbClr val="EEEEEE"/>
            </a:gs>
            <a:gs pos="67000">
              <a:schemeClr val="bg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1"/>
            <a:ext cx="10972801" cy="711081"/>
          </a:xfrm>
          <a:prstGeom prst="rect">
            <a:avLst/>
          </a:prstGeom>
        </p:spPr>
        <p:txBody>
          <a:bodyPr vert="horz" lIns="91436" tIns="45718" rIns="91436" bIns="45718" rtlCol="0" anchor="ctr">
            <a:normAutofit/>
          </a:bodyPr>
          <a:lstStyle/>
          <a:p>
            <a:r>
              <a:rPr lang="en-US"/>
              <a:t>Click to edit Master title style</a:t>
            </a:r>
          </a:p>
        </p:txBody>
      </p:sp>
      <p:sp>
        <p:nvSpPr>
          <p:cNvPr id="3" name="Text Placeholder 2"/>
          <p:cNvSpPr>
            <a:spLocks noGrp="1"/>
          </p:cNvSpPr>
          <p:nvPr>
            <p:ph type="body" idx="1"/>
          </p:nvPr>
        </p:nvSpPr>
        <p:spPr>
          <a:xfrm>
            <a:off x="609600" y="1138426"/>
            <a:ext cx="10972801" cy="4987739"/>
          </a:xfrm>
          <a:prstGeom prst="rect">
            <a:avLst/>
          </a:prstGeom>
        </p:spPr>
        <p:txBody>
          <a:bodyPr vert="horz" lIns="91436" tIns="45718" rIns="91436" bIns="4571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36" tIns="45718" rIns="91436" bIns="45718" rtlCol="0" anchor="ctr"/>
          <a:lstStyle>
            <a:lvl1pPr algn="l">
              <a:defRPr sz="1600">
                <a:solidFill>
                  <a:schemeClr val="tx1">
                    <a:tint val="75000"/>
                  </a:schemeClr>
                </a:solidFill>
              </a:defRPr>
            </a:lvl1pPr>
          </a:lstStyle>
          <a:p>
            <a:pPr defTabSz="1219200"/>
            <a:fld id="{880BEE0D-EB76-46C3-9C2E-5D218325BFA3}" type="datetime1">
              <a:rPr lang="en-US" smtClean="0">
                <a:solidFill>
                  <a:prstClr val="black">
                    <a:tint val="75000"/>
                  </a:prstClr>
                </a:solidFill>
              </a:rPr>
              <a:t>1/9/2022</a:t>
            </a:fld>
            <a:endParaRPr lang="en-US">
              <a:solidFill>
                <a:prstClr val="black">
                  <a:tint val="75000"/>
                </a:prstClr>
              </a:solidFill>
            </a:endParaRPr>
          </a:p>
        </p:txBody>
      </p:sp>
      <p:sp>
        <p:nvSpPr>
          <p:cNvPr id="5" name="Footer Placeholder 4"/>
          <p:cNvSpPr>
            <a:spLocks noGrp="1"/>
          </p:cNvSpPr>
          <p:nvPr>
            <p:ph type="ftr" sz="quarter" idx="3"/>
          </p:nvPr>
        </p:nvSpPr>
        <p:spPr>
          <a:xfrm>
            <a:off x="4165601" y="6356353"/>
            <a:ext cx="3860800" cy="365125"/>
          </a:xfrm>
          <a:prstGeom prst="rect">
            <a:avLst/>
          </a:prstGeom>
        </p:spPr>
        <p:txBody>
          <a:bodyPr vert="horz" lIns="91436" tIns="45718" rIns="91436" bIns="45718" rtlCol="0" anchor="ctr"/>
          <a:lstStyle>
            <a:lvl1pPr algn="ctr">
              <a:defRPr sz="1600">
                <a:solidFill>
                  <a:schemeClr val="tx1">
                    <a:tint val="75000"/>
                  </a:schemeClr>
                </a:solidFill>
              </a:defRPr>
            </a:lvl1pPr>
          </a:lstStyle>
          <a:p>
            <a:pPr defTabSz="1219200"/>
            <a:endParaRPr lang="en-US">
              <a:solidFill>
                <a:prstClr val="black">
                  <a:tint val="75000"/>
                </a:prstClr>
              </a:solidFill>
            </a:endParaRPr>
          </a:p>
        </p:txBody>
      </p:sp>
      <p:sp>
        <p:nvSpPr>
          <p:cNvPr id="6" name="Slide Number Placeholder 5"/>
          <p:cNvSpPr>
            <a:spLocks noGrp="1"/>
          </p:cNvSpPr>
          <p:nvPr>
            <p:ph type="sldNum" sz="quarter" idx="4"/>
          </p:nvPr>
        </p:nvSpPr>
        <p:spPr>
          <a:xfrm>
            <a:off x="8737602" y="6356353"/>
            <a:ext cx="2844800" cy="365125"/>
          </a:xfrm>
          <a:prstGeom prst="rect">
            <a:avLst/>
          </a:prstGeom>
        </p:spPr>
        <p:txBody>
          <a:bodyPr vert="horz" lIns="91436" tIns="45718" rIns="91436" bIns="45718" rtlCol="0" anchor="ctr"/>
          <a:lstStyle>
            <a:lvl1pPr algn="r">
              <a:defRPr sz="1600">
                <a:solidFill>
                  <a:schemeClr val="tx1">
                    <a:tint val="75000"/>
                  </a:schemeClr>
                </a:solidFill>
              </a:defRPr>
            </a:lvl1pPr>
          </a:lstStyle>
          <a:p>
            <a:pPr defTabSz="1219200"/>
            <a:fld id="{5939B1FA-81F2-4940-9AF3-5EAFB5D6669B}" type="slidenum">
              <a:rPr lang="en-US" smtClean="0">
                <a:solidFill>
                  <a:prstClr val="black">
                    <a:tint val="75000"/>
                  </a:prstClr>
                </a:solidFill>
              </a:rPr>
              <a:t>‹N°›</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hdr="0" ftr="0"/>
  <p:txStyles>
    <p:titleStyle>
      <a:lvl1pPr algn="l" defTabSz="1218565" rtl="0" eaLnBrk="1" latinLnBrk="0" hangingPunct="1">
        <a:spcBef>
          <a:spcPct val="0"/>
        </a:spcBef>
        <a:buNone/>
        <a:defRPr sz="3200" kern="1200">
          <a:solidFill>
            <a:schemeClr val="tx1">
              <a:lumMod val="65000"/>
              <a:lumOff val="35000"/>
            </a:schemeClr>
          </a:solidFill>
          <a:latin typeface="+mj-lt"/>
          <a:ea typeface="+mj-ea"/>
          <a:cs typeface="+mj-cs"/>
        </a:defRPr>
      </a:lvl1pPr>
    </p:titleStyle>
    <p:bodyStyle>
      <a:lvl1pPr marL="457200" indent="-457200" algn="l" defTabSz="1218565" rtl="0" eaLnBrk="1" latinLnBrk="0" hangingPunct="1">
        <a:spcBef>
          <a:spcPct val="20000"/>
        </a:spcBef>
        <a:buFont typeface="Arial" panose="020B0604020202020204" pitchFamily="34" charset="0"/>
        <a:buChar char="•"/>
        <a:defRPr sz="3600" kern="1200">
          <a:solidFill>
            <a:schemeClr val="tx1"/>
          </a:solidFill>
          <a:latin typeface="+mj-lt"/>
          <a:ea typeface="+mn-ea"/>
          <a:cs typeface="+mn-cs"/>
        </a:defRPr>
      </a:lvl1pPr>
      <a:lvl2pPr marL="990600" indent="-381000" algn="l" defTabSz="1218565" rtl="0" eaLnBrk="1" latinLnBrk="0" hangingPunct="1">
        <a:spcBef>
          <a:spcPct val="20000"/>
        </a:spcBef>
        <a:buFont typeface="Arial" panose="020B0604020202020204" pitchFamily="34" charset="0"/>
        <a:buChar char="–"/>
        <a:defRPr sz="3200" kern="1200">
          <a:solidFill>
            <a:schemeClr val="tx1"/>
          </a:solidFill>
          <a:latin typeface="+mj-lt"/>
          <a:ea typeface="+mn-ea"/>
          <a:cs typeface="+mn-cs"/>
        </a:defRPr>
      </a:lvl2pPr>
      <a:lvl3pPr marL="1523365" indent="-304800" algn="l" defTabSz="1218565" rtl="0" eaLnBrk="1" latinLnBrk="0" hangingPunct="1">
        <a:spcBef>
          <a:spcPct val="20000"/>
        </a:spcBef>
        <a:buFont typeface="Arial" panose="020B0604020202020204" pitchFamily="34" charset="0"/>
        <a:buChar char="•"/>
        <a:defRPr sz="2400" kern="1200">
          <a:solidFill>
            <a:schemeClr val="tx1"/>
          </a:solidFill>
          <a:latin typeface="+mj-lt"/>
          <a:ea typeface="+mn-ea"/>
          <a:cs typeface="+mn-cs"/>
        </a:defRPr>
      </a:lvl3pPr>
      <a:lvl4pPr marL="2132965" indent="-304800" algn="l" defTabSz="1218565" rtl="0" eaLnBrk="1" latinLnBrk="0" hangingPunct="1">
        <a:spcBef>
          <a:spcPct val="20000"/>
        </a:spcBef>
        <a:buFont typeface="Arial" panose="020B0604020202020204" pitchFamily="34" charset="0"/>
        <a:buChar char="–"/>
        <a:defRPr sz="2000" kern="1200">
          <a:solidFill>
            <a:schemeClr val="tx1"/>
          </a:solidFill>
          <a:latin typeface="+mj-lt"/>
          <a:ea typeface="+mn-ea"/>
          <a:cs typeface="+mn-cs"/>
        </a:defRPr>
      </a:lvl4pPr>
      <a:lvl5pPr marL="2742565" indent="-304800" algn="l" defTabSz="1218565" rtl="0" eaLnBrk="1" latinLnBrk="0" hangingPunct="1">
        <a:spcBef>
          <a:spcPct val="20000"/>
        </a:spcBef>
        <a:buFont typeface="Arial" panose="020B0604020202020204" pitchFamily="34" charset="0"/>
        <a:buChar char="»"/>
        <a:defRPr sz="2000" kern="1200">
          <a:solidFill>
            <a:schemeClr val="tx1"/>
          </a:solidFill>
          <a:latin typeface="+mj-lt"/>
          <a:ea typeface="+mn-ea"/>
          <a:cs typeface="+mn-cs"/>
        </a:defRPr>
      </a:lvl5pPr>
      <a:lvl6pPr marL="335153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113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073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033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en-US"/>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8565" algn="l" defTabSz="1218565" rtl="0" eaLnBrk="1" latinLnBrk="0" hangingPunct="1">
        <a:defRPr sz="2400" kern="1200">
          <a:solidFill>
            <a:schemeClr val="tx1"/>
          </a:solidFill>
          <a:latin typeface="+mn-lt"/>
          <a:ea typeface="+mn-ea"/>
          <a:cs typeface="+mn-cs"/>
        </a:defRPr>
      </a:lvl3pPr>
      <a:lvl4pPr marL="1828165" algn="l" defTabSz="1218565" rtl="0" eaLnBrk="1" latinLnBrk="0" hangingPunct="1">
        <a:defRPr sz="2400" kern="1200">
          <a:solidFill>
            <a:schemeClr val="tx1"/>
          </a:solidFill>
          <a:latin typeface="+mn-lt"/>
          <a:ea typeface="+mn-ea"/>
          <a:cs typeface="+mn-cs"/>
        </a:defRPr>
      </a:lvl4pPr>
      <a:lvl5pPr marL="2437765" algn="l" defTabSz="1218565" rtl="0" eaLnBrk="1" latinLnBrk="0" hangingPunct="1">
        <a:defRPr sz="2400" kern="1200">
          <a:solidFill>
            <a:schemeClr val="tx1"/>
          </a:solidFill>
          <a:latin typeface="+mn-lt"/>
          <a:ea typeface="+mn-ea"/>
          <a:cs typeface="+mn-cs"/>
        </a:defRPr>
      </a:lvl5pPr>
      <a:lvl6pPr marL="3047365" algn="l" defTabSz="1218565" rtl="0" eaLnBrk="1" latinLnBrk="0" hangingPunct="1">
        <a:defRPr sz="2400" kern="1200">
          <a:solidFill>
            <a:schemeClr val="tx1"/>
          </a:solidFill>
          <a:latin typeface="+mn-lt"/>
          <a:ea typeface="+mn-ea"/>
          <a:cs typeface="+mn-cs"/>
        </a:defRPr>
      </a:lvl6pPr>
      <a:lvl7pPr marL="3656330" algn="l" defTabSz="1218565" rtl="0" eaLnBrk="1" latinLnBrk="0" hangingPunct="1">
        <a:defRPr sz="2400" kern="1200">
          <a:solidFill>
            <a:schemeClr val="tx1"/>
          </a:solidFill>
          <a:latin typeface="+mn-lt"/>
          <a:ea typeface="+mn-ea"/>
          <a:cs typeface="+mn-cs"/>
        </a:defRPr>
      </a:lvl7pPr>
      <a:lvl8pPr marL="4265930" algn="l" defTabSz="1218565" rtl="0" eaLnBrk="1" latinLnBrk="0" hangingPunct="1">
        <a:defRPr sz="2400" kern="1200">
          <a:solidFill>
            <a:schemeClr val="tx1"/>
          </a:solidFill>
          <a:latin typeface="+mn-lt"/>
          <a:ea typeface="+mn-ea"/>
          <a:cs typeface="+mn-cs"/>
        </a:defRPr>
      </a:lvl8pPr>
      <a:lvl9pPr marL="487553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mrmint.fr/apprentissage-supervise-machine-learning" TargetMode="Externa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69491" y="1874747"/>
            <a:ext cx="6096000" cy="830997"/>
          </a:xfrm>
          <a:prstGeom prst="rect">
            <a:avLst/>
          </a:prstGeom>
        </p:spPr>
        <p:txBody>
          <a:bodyPr>
            <a:spAutoFit/>
          </a:bodyPr>
          <a:lstStyle/>
          <a:p>
            <a:pPr algn="ctr"/>
            <a:r>
              <a:rPr lang="fr-FR" b="1" dirty="0">
                <a:latin typeface="Malgun Gothic" panose="020B0503020000020004" pitchFamily="34" charset="-127"/>
                <a:ea typeface="Malgun Gothic" panose="020B0503020000020004" pitchFamily="34" charset="-127"/>
              </a:rPr>
              <a:t>CLASSIFICATION SUPERVISEE :</a:t>
            </a:r>
          </a:p>
          <a:p>
            <a:pPr algn="ctr"/>
            <a:r>
              <a:rPr lang="fr-FR" dirty="0"/>
              <a:t>Les K-plus proches voisins</a:t>
            </a:r>
          </a:p>
        </p:txBody>
      </p:sp>
      <p:pic>
        <p:nvPicPr>
          <p:cNvPr id="2051" name="Picture 77" descr="Logo&#10;&#10;Description automatically generated">
            <a:extLst>
              <a:ext uri="{FF2B5EF4-FFF2-40B4-BE49-F238E27FC236}">
                <a16:creationId xmlns:a16="http://schemas.microsoft.com/office/drawing/2014/main" id="{9BEADD60-D50E-42D9-9BD9-1CDE77FAA10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26465" y="159599"/>
            <a:ext cx="4038600" cy="9779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27">
            <a:extLst>
              <a:ext uri="{FF2B5EF4-FFF2-40B4-BE49-F238E27FC236}">
                <a16:creationId xmlns:a16="http://schemas.microsoft.com/office/drawing/2014/main" id="{F706C0B1-8F63-4881-962F-B5E0E9E1879F}"/>
              </a:ext>
            </a:extLst>
          </p:cNvPr>
          <p:cNvSpPr>
            <a:spLocks noChangeArrowheads="1"/>
          </p:cNvSpPr>
          <p:nvPr/>
        </p:nvSpPr>
        <p:spPr bwMode="auto">
          <a:xfrm>
            <a:off x="8277197" y="97631"/>
            <a:ext cx="3535827"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ar-SA" altLang="fr-FR" sz="2000" b="1"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المدرسة العليا لأساتذة التعليم التقني</a:t>
            </a:r>
            <a:endParaRPr kumimoji="0" lang="en-US" altLang="fr-FR" sz="20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ar-SA" altLang="fr-FR" sz="2000" b="1"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المحمدية</a:t>
            </a:r>
            <a:endParaRPr kumimoji="0" lang="en-US" altLang="fr-FR" sz="20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ar-SA" altLang="fr-FR" sz="2000" b="1"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جامعة الحسن الثاني بالدار البيضاء</a:t>
            </a:r>
            <a:endParaRPr kumimoji="0" lang="en-US" altLang="fr-FR" sz="2000" b="0" i="0" u="none" strike="noStrike" cap="none" normalizeH="0" baseline="0" dirty="0">
              <a:ln>
                <a:noFill/>
              </a:ln>
              <a:solidFill>
                <a:schemeClr val="tx1"/>
              </a:solidFill>
              <a:effectLst/>
              <a:latin typeface="Arial" panose="020B0604020202020204" pitchFamily="34" charset="0"/>
            </a:endParaRPr>
          </a:p>
        </p:txBody>
      </p:sp>
      <p:sp>
        <p:nvSpPr>
          <p:cNvPr id="3" name="TextBox 128">
            <a:extLst>
              <a:ext uri="{FF2B5EF4-FFF2-40B4-BE49-F238E27FC236}">
                <a16:creationId xmlns:a16="http://schemas.microsoft.com/office/drawing/2014/main" id="{1374F5AF-97EB-4D79-9112-89C2E1F15092}"/>
              </a:ext>
            </a:extLst>
          </p:cNvPr>
          <p:cNvSpPr>
            <a:spLocks noChangeArrowheads="1"/>
          </p:cNvSpPr>
          <p:nvPr/>
        </p:nvSpPr>
        <p:spPr bwMode="auto">
          <a:xfrm>
            <a:off x="378976" y="79677"/>
            <a:ext cx="3435357"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ECOLE NORMALE SUP</a:t>
            </a:r>
            <a:r>
              <a:rPr kumimoji="0" lang="fr-FR" altLang="fr-FR" sz="14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É</a:t>
            </a:r>
            <a:r>
              <a:rPr kumimoji="0" lang="fr-FR" altLang="fr-FR" sz="1400" b="1"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RIEURE DE L'ENSEIGNEMENT TECHNIQUE</a:t>
            </a:r>
            <a:endParaRPr kumimoji="0" lang="fr-FR" altLang="fr-FR" sz="14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 MOHAMMEDIA</a:t>
            </a:r>
            <a:endParaRPr kumimoji="0" lang="fr-FR" altLang="fr-FR" sz="14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fr-FR" altLang="fr-FR" sz="1400" b="1"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UNIVERSIT</a:t>
            </a:r>
            <a:r>
              <a:rPr kumimoji="0" lang="fr-FR" altLang="fr-FR" sz="14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É</a:t>
            </a:r>
            <a:r>
              <a:rPr kumimoji="0" lang="fr-FR" altLang="fr-FR" sz="1400" b="1"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HASSAN II DE CASABLANCA</a:t>
            </a:r>
            <a:endParaRPr kumimoji="0" lang="fr-FR" altLang="fr-FR" sz="14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8E9E2F0F-34E6-418A-BC0F-53978D0DB88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10" name="Rectangle 7">
            <a:extLst>
              <a:ext uri="{FF2B5EF4-FFF2-40B4-BE49-F238E27FC236}">
                <a16:creationId xmlns:a16="http://schemas.microsoft.com/office/drawing/2014/main" id="{6972F530-CFEE-4F66-A89C-DD7C7A620AFC}"/>
              </a:ext>
            </a:extLst>
          </p:cNvPr>
          <p:cNvSpPr>
            <a:spLocks noChangeArrowheads="1"/>
          </p:cNvSpPr>
          <p:nvPr/>
        </p:nvSpPr>
        <p:spPr bwMode="auto">
          <a:xfrm>
            <a:off x="-78509" y="50085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13" name="ZoneTexte 12">
            <a:extLst>
              <a:ext uri="{FF2B5EF4-FFF2-40B4-BE49-F238E27FC236}">
                <a16:creationId xmlns:a16="http://schemas.microsoft.com/office/drawing/2014/main" id="{B616C2C4-3D54-4084-AD3B-2F38F0AB5653}"/>
              </a:ext>
            </a:extLst>
          </p:cNvPr>
          <p:cNvSpPr txBox="1"/>
          <p:nvPr/>
        </p:nvSpPr>
        <p:spPr>
          <a:xfrm>
            <a:off x="1357441" y="4882215"/>
            <a:ext cx="2669024" cy="1200329"/>
          </a:xfrm>
          <a:prstGeom prst="rect">
            <a:avLst/>
          </a:prstGeom>
          <a:noFill/>
        </p:spPr>
        <p:txBody>
          <a:bodyPr wrap="square" rtlCol="0">
            <a:spAutoFit/>
          </a:bodyPr>
          <a:lstStyle/>
          <a:p>
            <a:r>
              <a:rPr lang="fr-FR" dirty="0"/>
              <a:t>Réalise par :</a:t>
            </a:r>
          </a:p>
          <a:p>
            <a:pPr marL="285750" indent="-285750">
              <a:buFont typeface="Wingdings" panose="05000000000000000000" pitchFamily="2" charset="2"/>
              <a:buChar char="ü"/>
            </a:pPr>
            <a:r>
              <a:rPr lang="fr-FR" dirty="0"/>
              <a:t>TAFFAH Achraf</a:t>
            </a:r>
          </a:p>
          <a:p>
            <a:pPr marL="285750" indent="-285750">
              <a:buFont typeface="Wingdings" panose="05000000000000000000" pitchFamily="2" charset="2"/>
              <a:buChar char="ü"/>
            </a:pPr>
            <a:r>
              <a:rPr lang="fr-FR" dirty="0"/>
              <a:t>ZRAIDI Najwa</a:t>
            </a:r>
          </a:p>
        </p:txBody>
      </p:sp>
      <p:sp>
        <p:nvSpPr>
          <p:cNvPr id="14" name="ZoneTexte 13">
            <a:extLst>
              <a:ext uri="{FF2B5EF4-FFF2-40B4-BE49-F238E27FC236}">
                <a16:creationId xmlns:a16="http://schemas.microsoft.com/office/drawing/2014/main" id="{8F3169C0-35C9-4440-9779-244CD6B41D0D}"/>
              </a:ext>
            </a:extLst>
          </p:cNvPr>
          <p:cNvSpPr txBox="1"/>
          <p:nvPr/>
        </p:nvSpPr>
        <p:spPr>
          <a:xfrm>
            <a:off x="8528922" y="4882215"/>
            <a:ext cx="3284101" cy="830997"/>
          </a:xfrm>
          <a:prstGeom prst="rect">
            <a:avLst/>
          </a:prstGeom>
          <a:noFill/>
        </p:spPr>
        <p:txBody>
          <a:bodyPr wrap="square" rtlCol="0">
            <a:spAutoFit/>
          </a:bodyPr>
          <a:lstStyle/>
          <a:p>
            <a:r>
              <a:rPr lang="fr-FR" dirty="0"/>
              <a:t>Encadré par :</a:t>
            </a:r>
          </a:p>
          <a:p>
            <a:pPr marL="285750" indent="-285750">
              <a:buFont typeface="Wingdings" panose="05000000000000000000" pitchFamily="2" charset="2"/>
              <a:buChar char="Ø"/>
            </a:pPr>
            <a:r>
              <a:rPr lang="fr-FR" dirty="0"/>
              <a:t>QBADOU Mohammed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516598" y="0"/>
            <a:ext cx="778802" cy="685800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fr-FR" dirty="0">
              <a:solidFill>
                <a:prstClr val="white"/>
              </a:solidFill>
            </a:endParaRPr>
          </a:p>
        </p:txBody>
      </p:sp>
      <p:sp>
        <p:nvSpPr>
          <p:cNvPr id="3" name="Espace réservé du numéro de diapositive 2"/>
          <p:cNvSpPr>
            <a:spLocks noGrp="1"/>
          </p:cNvSpPr>
          <p:nvPr>
            <p:ph type="sldNum" sz="quarter" idx="12"/>
          </p:nvPr>
        </p:nvSpPr>
        <p:spPr>
          <a:xfrm>
            <a:off x="8737600" y="6356353"/>
            <a:ext cx="2844800" cy="365125"/>
          </a:xfrm>
        </p:spPr>
        <p:txBody>
          <a:bodyPr/>
          <a:lstStyle/>
          <a:p>
            <a:fld id="{5939B1FA-81F2-4940-9AF3-5EAFB5D6669B}" type="slidenum">
              <a:rPr lang="en-US" smtClean="0">
                <a:solidFill>
                  <a:prstClr val="black">
                    <a:tint val="75000"/>
                  </a:prstClr>
                </a:solidFill>
              </a:rPr>
              <a:t>10</a:t>
            </a:fld>
            <a:endParaRPr lang="en-US">
              <a:solidFill>
                <a:prstClr val="black">
                  <a:tint val="75000"/>
                </a:prstClr>
              </a:solidFill>
            </a:endParaRPr>
          </a:p>
        </p:txBody>
      </p:sp>
      <p:sp>
        <p:nvSpPr>
          <p:cNvPr id="5" name="Espace réservé du numéro de diapositive 2"/>
          <p:cNvSpPr txBox="1"/>
          <p:nvPr/>
        </p:nvSpPr>
        <p:spPr>
          <a:xfrm>
            <a:off x="8737602" y="6356353"/>
            <a:ext cx="2844800" cy="365125"/>
          </a:xfrm>
          <a:prstGeom prst="rect">
            <a:avLst/>
          </a:prstGeom>
        </p:spPr>
        <p:txBody>
          <a:bodyPr vert="horz" lIns="91436" tIns="45718" rIns="91436" bIns="45718" rtlCol="0" anchor="ctr"/>
          <a:lstStyle>
            <a:defPPr>
              <a:defRPr lang="en-US"/>
            </a:defPPr>
            <a:lvl1pPr marL="0" algn="r" defTabSz="1219200" rtl="0" eaLnBrk="1" latinLnBrk="0" hangingPunct="1">
              <a:defRPr sz="1600" kern="1200">
                <a:solidFill>
                  <a:schemeClr val="tx1">
                    <a:tint val="75000"/>
                  </a:schemeClr>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165" algn="l" defTabSz="1219200" rtl="0" eaLnBrk="1" latinLnBrk="0" hangingPunct="1">
              <a:defRPr sz="2400" kern="1200">
                <a:solidFill>
                  <a:schemeClr val="tx1"/>
                </a:solidFill>
                <a:latin typeface="+mn-lt"/>
                <a:ea typeface="+mn-ea"/>
                <a:cs typeface="+mn-cs"/>
              </a:defRPr>
            </a:lvl4pPr>
            <a:lvl5pPr marL="2437765" algn="l" defTabSz="1219200" rtl="0" eaLnBrk="1" latinLnBrk="0" hangingPunct="1">
              <a:defRPr sz="2400" kern="1200">
                <a:solidFill>
                  <a:schemeClr val="tx1"/>
                </a:solidFill>
                <a:latin typeface="+mn-lt"/>
                <a:ea typeface="+mn-ea"/>
                <a:cs typeface="+mn-cs"/>
              </a:defRPr>
            </a:lvl5pPr>
            <a:lvl6pPr marL="3047365" algn="l" defTabSz="1219200" rtl="0" eaLnBrk="1" latinLnBrk="0" hangingPunct="1">
              <a:defRPr sz="2400" kern="1200">
                <a:solidFill>
                  <a:schemeClr val="tx1"/>
                </a:solidFill>
                <a:latin typeface="+mn-lt"/>
                <a:ea typeface="+mn-ea"/>
                <a:cs typeface="+mn-cs"/>
              </a:defRPr>
            </a:lvl6pPr>
            <a:lvl7pPr marL="3656965" algn="l" defTabSz="1219200" rtl="0" eaLnBrk="1" latinLnBrk="0" hangingPunct="1">
              <a:defRPr sz="2400" kern="1200">
                <a:solidFill>
                  <a:schemeClr val="tx1"/>
                </a:solidFill>
                <a:latin typeface="+mn-lt"/>
                <a:ea typeface="+mn-ea"/>
                <a:cs typeface="+mn-cs"/>
              </a:defRPr>
            </a:lvl7pPr>
            <a:lvl8pPr marL="4266565" algn="l" defTabSz="1219200" rtl="0" eaLnBrk="1" latinLnBrk="0" hangingPunct="1">
              <a:defRPr sz="2400" kern="1200">
                <a:solidFill>
                  <a:schemeClr val="tx1"/>
                </a:solidFill>
                <a:latin typeface="+mn-lt"/>
                <a:ea typeface="+mn-ea"/>
                <a:cs typeface="+mn-cs"/>
              </a:defRPr>
            </a:lvl8pPr>
            <a:lvl9pPr marL="4876165" algn="l" defTabSz="1219200" rtl="0" eaLnBrk="1" latinLnBrk="0" hangingPunct="1">
              <a:defRPr sz="2400" kern="1200">
                <a:solidFill>
                  <a:schemeClr val="tx1"/>
                </a:solidFill>
                <a:latin typeface="+mn-lt"/>
                <a:ea typeface="+mn-ea"/>
                <a:cs typeface="+mn-cs"/>
              </a:defRPr>
            </a:lvl9pPr>
          </a:lstStyle>
          <a:p>
            <a:fld id="{5939B1FA-81F2-4940-9AF3-5EAFB5D6669B}" type="slidenum">
              <a:rPr lang="en-US" smtClean="0">
                <a:solidFill>
                  <a:prstClr val="black">
                    <a:tint val="75000"/>
                  </a:prstClr>
                </a:solidFill>
              </a:rPr>
              <a:t>10</a:t>
            </a:fld>
            <a:endParaRPr lang="en-US">
              <a:solidFill>
                <a:prstClr val="black">
                  <a:tint val="75000"/>
                </a:prstClr>
              </a:solidFill>
            </a:endParaRPr>
          </a:p>
        </p:txBody>
      </p:sp>
      <p:sp>
        <p:nvSpPr>
          <p:cNvPr id="6" name="Arrow: Pentagon 13"/>
          <p:cNvSpPr/>
          <p:nvPr/>
        </p:nvSpPr>
        <p:spPr>
          <a:xfrm>
            <a:off x="1236002" y="533400"/>
            <a:ext cx="4555198" cy="676097"/>
          </a:xfrm>
          <a:prstGeom prst="homePlate">
            <a:avLst>
              <a:gd name="adj" fmla="val 95763"/>
            </a:avLst>
          </a:prstGeom>
          <a:solidFill>
            <a:schemeClr val="bg1"/>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dirty="0">
                <a:ln w="0"/>
                <a:solidFill>
                  <a:schemeClr val="accent1"/>
                </a:solidFill>
                <a:effectLst>
                  <a:outerShdw blurRad="38100" dist="25400" dir="5400000" algn="ctr" rotWithShape="0">
                    <a:srgbClr val="6E747A">
                      <a:alpha val="43000"/>
                    </a:srgbClr>
                  </a:outerShdw>
                </a:effectLst>
              </a:rPr>
              <a:t>EXEMPLE EXPLICATIVE EN C : </a:t>
            </a:r>
          </a:p>
        </p:txBody>
      </p:sp>
      <p:sp>
        <p:nvSpPr>
          <p:cNvPr id="7" name="Oval 9"/>
          <p:cNvSpPr>
            <a:spLocks noChangeAspect="1"/>
          </p:cNvSpPr>
          <p:nvPr/>
        </p:nvSpPr>
        <p:spPr>
          <a:xfrm>
            <a:off x="516598" y="533400"/>
            <a:ext cx="778802" cy="713613"/>
          </a:xfrm>
          <a:prstGeom prst="ellipse">
            <a:avLst/>
          </a:prstGeom>
        </p:spPr>
        <p:style>
          <a:lnRef idx="2">
            <a:schemeClr val="accent1"/>
          </a:lnRef>
          <a:fillRef idx="1">
            <a:schemeClr val="lt1"/>
          </a:fillRef>
          <a:effectRef idx="0">
            <a:schemeClr val="accent1"/>
          </a:effectRef>
          <a:fontRef idx="minor">
            <a:schemeClr val="dk1"/>
          </a:fontRef>
        </p:style>
        <p:txBody>
          <a:bodyPr vert="horz" wrap="square" lIns="71981" tIns="91416" rIns="71981" bIns="91416" numCol="1" anchor="ctr" anchorCtr="1" compatLnSpc="1"/>
          <a:lstStyle/>
          <a:p>
            <a:r>
              <a:rPr lang="en-US" sz="4400" kern="0" dirty="0">
                <a:solidFill>
                  <a:srgbClr val="E39F16"/>
                </a:solidFill>
                <a:latin typeface="Arial" panose="020B0604020202020204" pitchFamily="34" charset="0"/>
                <a:cs typeface="Arial" panose="020B0604020202020204" pitchFamily="34" charset="0"/>
              </a:rPr>
              <a:t>3</a:t>
            </a:r>
          </a:p>
        </p:txBody>
      </p:sp>
      <p:sp>
        <p:nvSpPr>
          <p:cNvPr id="9" name="Oval 4"/>
          <p:cNvSpPr>
            <a:spLocks noChangeAspect="1"/>
          </p:cNvSpPr>
          <p:nvPr/>
        </p:nvSpPr>
        <p:spPr>
          <a:xfrm>
            <a:off x="685800" y="514641"/>
            <a:ext cx="778802" cy="71361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vert="horz" wrap="square" lIns="71981" tIns="91416" rIns="71981" bIns="91416" numCol="1" anchor="ctr" anchorCtr="1" compatLnSpc="1"/>
          <a:lstStyle/>
          <a:p>
            <a:r>
              <a:rPr lang="en-US" sz="4400" kern="0" dirty="0">
                <a:solidFill>
                  <a:schemeClr val="bg1"/>
                </a:solidFill>
                <a:latin typeface="Arial" panose="020B0604020202020204" pitchFamily="34" charset="0"/>
                <a:cs typeface="Arial" panose="020B0604020202020204" pitchFamily="34" charset="0"/>
              </a:rPr>
              <a:t>4</a:t>
            </a:r>
          </a:p>
        </p:txBody>
      </p:sp>
      <p:sp>
        <p:nvSpPr>
          <p:cNvPr id="10" name="Oval 5"/>
          <p:cNvSpPr>
            <a:spLocks noChangeAspect="1"/>
          </p:cNvSpPr>
          <p:nvPr/>
        </p:nvSpPr>
        <p:spPr>
          <a:xfrm>
            <a:off x="516598" y="1572387"/>
            <a:ext cx="778802" cy="713613"/>
          </a:xfrm>
          <a:prstGeom prst="ellipse">
            <a:avLst/>
          </a:prstGeom>
        </p:spPr>
        <p:style>
          <a:lnRef idx="2">
            <a:schemeClr val="accent1"/>
          </a:lnRef>
          <a:fillRef idx="1">
            <a:schemeClr val="lt1"/>
          </a:fillRef>
          <a:effectRef idx="0">
            <a:schemeClr val="accent1"/>
          </a:effectRef>
          <a:fontRef idx="minor">
            <a:schemeClr val="dk1"/>
          </a:fontRef>
        </p:style>
        <p:txBody>
          <a:bodyPr vert="horz" wrap="square" lIns="71981" tIns="91416" rIns="71981" bIns="91416" numCol="1" anchor="ctr" anchorCtr="1" compatLnSpc="1"/>
          <a:lstStyle/>
          <a:p>
            <a:r>
              <a:rPr lang="en-US" sz="4400" kern="0" dirty="0">
                <a:solidFill>
                  <a:srgbClr val="E39F16"/>
                </a:solidFill>
                <a:latin typeface="Arial" panose="020B0604020202020204" pitchFamily="34" charset="0"/>
                <a:cs typeface="Arial" panose="020B0604020202020204" pitchFamily="34" charset="0"/>
              </a:rPr>
              <a:t>1</a:t>
            </a:r>
          </a:p>
        </p:txBody>
      </p:sp>
      <p:sp>
        <p:nvSpPr>
          <p:cNvPr id="11" name="Oval 6"/>
          <p:cNvSpPr>
            <a:spLocks noChangeAspect="1"/>
          </p:cNvSpPr>
          <p:nvPr/>
        </p:nvSpPr>
        <p:spPr>
          <a:xfrm>
            <a:off x="516598" y="2514600"/>
            <a:ext cx="778802" cy="713613"/>
          </a:xfrm>
          <a:prstGeom prst="ellipse">
            <a:avLst/>
          </a:prstGeom>
        </p:spPr>
        <p:style>
          <a:lnRef idx="2">
            <a:schemeClr val="accent1"/>
          </a:lnRef>
          <a:fillRef idx="1">
            <a:schemeClr val="lt1"/>
          </a:fillRef>
          <a:effectRef idx="0">
            <a:schemeClr val="accent1"/>
          </a:effectRef>
          <a:fontRef idx="minor">
            <a:schemeClr val="dk1"/>
          </a:fontRef>
        </p:style>
        <p:txBody>
          <a:bodyPr vert="horz" wrap="square" lIns="71981" tIns="91416" rIns="71981" bIns="91416" numCol="1" anchor="ctr" anchorCtr="1" compatLnSpc="1"/>
          <a:lstStyle/>
          <a:p>
            <a:r>
              <a:rPr lang="en-US" sz="4400" kern="0" dirty="0">
                <a:solidFill>
                  <a:srgbClr val="E39F16"/>
                </a:solidFill>
                <a:latin typeface="Arial" panose="020B0604020202020204" pitchFamily="34" charset="0"/>
                <a:cs typeface="Arial" panose="020B0604020202020204" pitchFamily="34" charset="0"/>
              </a:rPr>
              <a:t>2</a:t>
            </a:r>
          </a:p>
        </p:txBody>
      </p:sp>
      <p:sp>
        <p:nvSpPr>
          <p:cNvPr id="12" name="Oval 7"/>
          <p:cNvSpPr>
            <a:spLocks noChangeAspect="1"/>
          </p:cNvSpPr>
          <p:nvPr/>
        </p:nvSpPr>
        <p:spPr>
          <a:xfrm>
            <a:off x="516598" y="3553587"/>
            <a:ext cx="778802" cy="713613"/>
          </a:xfrm>
          <a:prstGeom prst="ellipse">
            <a:avLst/>
          </a:prstGeom>
        </p:spPr>
        <p:style>
          <a:lnRef idx="2">
            <a:schemeClr val="accent1"/>
          </a:lnRef>
          <a:fillRef idx="1">
            <a:schemeClr val="lt1"/>
          </a:fillRef>
          <a:effectRef idx="0">
            <a:schemeClr val="accent1"/>
          </a:effectRef>
          <a:fontRef idx="minor">
            <a:schemeClr val="dk1"/>
          </a:fontRef>
        </p:style>
        <p:txBody>
          <a:bodyPr vert="horz" wrap="square" lIns="71981" tIns="91416" rIns="71981" bIns="91416" numCol="1" anchor="ctr" anchorCtr="1" compatLnSpc="1"/>
          <a:lstStyle/>
          <a:p>
            <a:r>
              <a:rPr lang="en-US" sz="4400" kern="0" dirty="0">
                <a:solidFill>
                  <a:srgbClr val="E39F16"/>
                </a:solidFill>
                <a:latin typeface="Arial" panose="020B0604020202020204" pitchFamily="34" charset="0"/>
                <a:cs typeface="Arial" panose="020B0604020202020204" pitchFamily="34" charset="0"/>
              </a:rPr>
              <a:t>3</a:t>
            </a:r>
          </a:p>
        </p:txBody>
      </p:sp>
      <p:sp>
        <p:nvSpPr>
          <p:cNvPr id="13" name="Oval 8"/>
          <p:cNvSpPr>
            <a:spLocks noChangeAspect="1"/>
          </p:cNvSpPr>
          <p:nvPr/>
        </p:nvSpPr>
        <p:spPr>
          <a:xfrm>
            <a:off x="516598" y="4544187"/>
            <a:ext cx="778802" cy="713613"/>
          </a:xfrm>
          <a:prstGeom prst="ellipse">
            <a:avLst/>
          </a:prstGeom>
        </p:spPr>
        <p:style>
          <a:lnRef idx="2">
            <a:schemeClr val="accent1"/>
          </a:lnRef>
          <a:fillRef idx="1">
            <a:schemeClr val="lt1"/>
          </a:fillRef>
          <a:effectRef idx="0">
            <a:schemeClr val="accent1"/>
          </a:effectRef>
          <a:fontRef idx="minor">
            <a:schemeClr val="dk1"/>
          </a:fontRef>
        </p:style>
        <p:txBody>
          <a:bodyPr vert="horz" wrap="square" lIns="71981" tIns="91416" rIns="71981" bIns="91416" numCol="1" anchor="ctr" anchorCtr="1" compatLnSpc="1"/>
          <a:lstStyle/>
          <a:p>
            <a:r>
              <a:rPr lang="en-US" sz="4400" kern="0" dirty="0">
                <a:solidFill>
                  <a:srgbClr val="E39F16"/>
                </a:solidFill>
                <a:latin typeface="Arial" panose="020B0604020202020204" pitchFamily="34" charset="0"/>
                <a:cs typeface="Arial" panose="020B0604020202020204" pitchFamily="34" charset="0"/>
              </a:rPr>
              <a:t>5</a:t>
            </a:r>
          </a:p>
        </p:txBody>
      </p:sp>
      <p:sp>
        <p:nvSpPr>
          <p:cNvPr id="20" name="Oval 8">
            <a:extLst>
              <a:ext uri="{FF2B5EF4-FFF2-40B4-BE49-F238E27FC236}">
                <a16:creationId xmlns:a16="http://schemas.microsoft.com/office/drawing/2014/main" id="{5C038A00-C2CE-439B-A9FA-687BF91A8C30}"/>
              </a:ext>
            </a:extLst>
          </p:cNvPr>
          <p:cNvSpPr>
            <a:spLocks noChangeAspect="1"/>
          </p:cNvSpPr>
          <p:nvPr/>
        </p:nvSpPr>
        <p:spPr>
          <a:xfrm>
            <a:off x="516598" y="5527329"/>
            <a:ext cx="778802" cy="713613"/>
          </a:xfrm>
          <a:prstGeom prst="ellipse">
            <a:avLst/>
          </a:prstGeom>
        </p:spPr>
        <p:style>
          <a:lnRef idx="2">
            <a:schemeClr val="accent1"/>
          </a:lnRef>
          <a:fillRef idx="1">
            <a:schemeClr val="lt1"/>
          </a:fillRef>
          <a:effectRef idx="0">
            <a:schemeClr val="accent1"/>
          </a:effectRef>
          <a:fontRef idx="minor">
            <a:schemeClr val="dk1"/>
          </a:fontRef>
        </p:style>
        <p:txBody>
          <a:bodyPr vert="horz" wrap="square" lIns="71981" tIns="91416" rIns="71981" bIns="91416" numCol="1" anchor="ctr" anchorCtr="1" compatLnSpc="1"/>
          <a:lstStyle/>
          <a:p>
            <a:r>
              <a:rPr lang="en-US" sz="4400" kern="0" dirty="0">
                <a:solidFill>
                  <a:srgbClr val="E39F16"/>
                </a:solidFill>
                <a:latin typeface="Arial" panose="020B0604020202020204" pitchFamily="34" charset="0"/>
                <a:cs typeface="Arial" panose="020B0604020202020204" pitchFamily="34" charset="0"/>
              </a:rPr>
              <a:t>6</a:t>
            </a:r>
          </a:p>
        </p:txBody>
      </p:sp>
      <p:pic>
        <p:nvPicPr>
          <p:cNvPr id="4" name="Image 3" descr="Une image contenant texte&#10;&#10;Description générée automatiquement">
            <a:extLst>
              <a:ext uri="{FF2B5EF4-FFF2-40B4-BE49-F238E27FC236}">
                <a16:creationId xmlns:a16="http://schemas.microsoft.com/office/drawing/2014/main" id="{1E001C25-D67C-4758-B618-53906E97C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4602" y="1572388"/>
            <a:ext cx="10498798" cy="4770972"/>
          </a:xfrm>
          <a:prstGeom prst="rect">
            <a:avLst/>
          </a:prstGeom>
        </p:spPr>
      </p:pic>
    </p:spTree>
    <p:extLst>
      <p:ext uri="{BB962C8B-B14F-4D97-AF65-F5344CB8AC3E}">
        <p14:creationId xmlns:p14="http://schemas.microsoft.com/office/powerpoint/2010/main" val="4022704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strVal val="#ppt_h"/>
                                          </p:val>
                                        </p:tav>
                                        <p:tav tm="100000">
                                          <p:val>
                                            <p:strVal val="#ppt_h"/>
                                          </p:val>
                                        </p:tav>
                                      </p:tavLst>
                                    </p:anim>
                                  </p:childTnLst>
                                </p:cTn>
                              </p:par>
                              <p:par>
                                <p:cTn id="9" presetID="55"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1000" fill="hold"/>
                                        <p:tgtEl>
                                          <p:spTgt spid="6"/>
                                        </p:tgtEl>
                                        <p:attrNameLst>
                                          <p:attrName>ppt_w</p:attrName>
                                        </p:attrNameLst>
                                      </p:cBhvr>
                                      <p:tavLst>
                                        <p:tav tm="0">
                                          <p:val>
                                            <p:strVal val="#ppt_w*0.70"/>
                                          </p:val>
                                        </p:tav>
                                        <p:tav tm="100000">
                                          <p:val>
                                            <p:strVal val="#ppt_w"/>
                                          </p:val>
                                        </p:tav>
                                      </p:tavLst>
                                    </p:anim>
                                    <p:anim calcmode="lin" valueType="num">
                                      <p:cBhvr>
                                        <p:cTn id="12" dur="1000" fill="hold"/>
                                        <p:tgtEl>
                                          <p:spTgt spid="6"/>
                                        </p:tgtEl>
                                        <p:attrNameLst>
                                          <p:attrName>ppt_h</p:attrName>
                                        </p:attrNameLst>
                                      </p:cBhvr>
                                      <p:tavLst>
                                        <p:tav tm="0">
                                          <p:val>
                                            <p:strVal val="#ppt_h"/>
                                          </p:val>
                                        </p:tav>
                                        <p:tav tm="100000">
                                          <p:val>
                                            <p:strVal val="#ppt_h"/>
                                          </p:val>
                                        </p:tav>
                                      </p:tavLst>
                                    </p:anim>
                                    <p:animEffect transition="in" filter="fade">
                                      <p:cBhvr>
                                        <p:cTn id="13" dur="10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fill="hold"/>
                                        <p:tgtEl>
                                          <p:spTgt spid="12"/>
                                        </p:tgtEl>
                                        <p:attrNameLst>
                                          <p:attrName>ppt_x</p:attrName>
                                        </p:attrNameLst>
                                      </p:cBhvr>
                                      <p:tavLst>
                                        <p:tav tm="0">
                                          <p:val>
                                            <p:strVal val="#ppt_x"/>
                                          </p:val>
                                        </p:tav>
                                        <p:tav tm="100000">
                                          <p:val>
                                            <p:strVal val="#ppt_x"/>
                                          </p:val>
                                        </p:tav>
                                      </p:tavLst>
                                    </p:anim>
                                    <p:anim calcmode="lin" valueType="num">
                                      <p:cBhvr additive="base">
                                        <p:cTn id="1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additive="base">
                                        <p:cTn id="24" dur="500" fill="hold"/>
                                        <p:tgtEl>
                                          <p:spTgt spid="4"/>
                                        </p:tgtEl>
                                        <p:attrNameLst>
                                          <p:attrName>ppt_x</p:attrName>
                                        </p:attrNameLst>
                                      </p:cBhvr>
                                      <p:tavLst>
                                        <p:tav tm="0">
                                          <p:val>
                                            <p:strVal val="#ppt_x"/>
                                          </p:val>
                                        </p:tav>
                                        <p:tav tm="100000">
                                          <p:val>
                                            <p:strVal val="#ppt_x"/>
                                          </p:val>
                                        </p:tav>
                                      </p:tavLst>
                                    </p:anim>
                                    <p:anim calcmode="lin" valueType="num">
                                      <p:cBhvr additive="base">
                                        <p:cTn id="2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516598" y="0"/>
            <a:ext cx="778802" cy="685800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fr-FR" dirty="0">
              <a:solidFill>
                <a:prstClr val="white"/>
              </a:solidFill>
            </a:endParaRPr>
          </a:p>
        </p:txBody>
      </p:sp>
      <p:sp>
        <p:nvSpPr>
          <p:cNvPr id="3" name="Espace réservé du numéro de diapositive 2"/>
          <p:cNvSpPr>
            <a:spLocks noGrp="1"/>
          </p:cNvSpPr>
          <p:nvPr>
            <p:ph type="sldNum" sz="quarter" idx="12"/>
          </p:nvPr>
        </p:nvSpPr>
        <p:spPr>
          <a:xfrm>
            <a:off x="8737600" y="6356353"/>
            <a:ext cx="2844800" cy="365125"/>
          </a:xfrm>
        </p:spPr>
        <p:txBody>
          <a:bodyPr/>
          <a:lstStyle/>
          <a:p>
            <a:fld id="{5939B1FA-81F2-4940-9AF3-5EAFB5D6669B}" type="slidenum">
              <a:rPr lang="en-US" smtClean="0">
                <a:solidFill>
                  <a:prstClr val="black">
                    <a:tint val="75000"/>
                  </a:prstClr>
                </a:solidFill>
              </a:rPr>
              <a:t>11</a:t>
            </a:fld>
            <a:endParaRPr lang="en-US">
              <a:solidFill>
                <a:prstClr val="black">
                  <a:tint val="75000"/>
                </a:prstClr>
              </a:solidFill>
            </a:endParaRPr>
          </a:p>
        </p:txBody>
      </p:sp>
      <p:sp>
        <p:nvSpPr>
          <p:cNvPr id="5" name="Espace réservé du numéro de diapositive 2"/>
          <p:cNvSpPr txBox="1"/>
          <p:nvPr/>
        </p:nvSpPr>
        <p:spPr>
          <a:xfrm>
            <a:off x="8737602" y="6356353"/>
            <a:ext cx="2844800" cy="365125"/>
          </a:xfrm>
          <a:prstGeom prst="rect">
            <a:avLst/>
          </a:prstGeom>
        </p:spPr>
        <p:txBody>
          <a:bodyPr vert="horz" lIns="91436" tIns="45718" rIns="91436" bIns="45718" rtlCol="0" anchor="ctr"/>
          <a:lstStyle>
            <a:defPPr>
              <a:defRPr lang="en-US"/>
            </a:defPPr>
            <a:lvl1pPr marL="0" algn="r" defTabSz="1219200" rtl="0" eaLnBrk="1" latinLnBrk="0" hangingPunct="1">
              <a:defRPr sz="1600" kern="1200">
                <a:solidFill>
                  <a:schemeClr val="tx1">
                    <a:tint val="75000"/>
                  </a:schemeClr>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165" algn="l" defTabSz="1219200" rtl="0" eaLnBrk="1" latinLnBrk="0" hangingPunct="1">
              <a:defRPr sz="2400" kern="1200">
                <a:solidFill>
                  <a:schemeClr val="tx1"/>
                </a:solidFill>
                <a:latin typeface="+mn-lt"/>
                <a:ea typeface="+mn-ea"/>
                <a:cs typeface="+mn-cs"/>
              </a:defRPr>
            </a:lvl4pPr>
            <a:lvl5pPr marL="2437765" algn="l" defTabSz="1219200" rtl="0" eaLnBrk="1" latinLnBrk="0" hangingPunct="1">
              <a:defRPr sz="2400" kern="1200">
                <a:solidFill>
                  <a:schemeClr val="tx1"/>
                </a:solidFill>
                <a:latin typeface="+mn-lt"/>
                <a:ea typeface="+mn-ea"/>
                <a:cs typeface="+mn-cs"/>
              </a:defRPr>
            </a:lvl5pPr>
            <a:lvl6pPr marL="3047365" algn="l" defTabSz="1219200" rtl="0" eaLnBrk="1" latinLnBrk="0" hangingPunct="1">
              <a:defRPr sz="2400" kern="1200">
                <a:solidFill>
                  <a:schemeClr val="tx1"/>
                </a:solidFill>
                <a:latin typeface="+mn-lt"/>
                <a:ea typeface="+mn-ea"/>
                <a:cs typeface="+mn-cs"/>
              </a:defRPr>
            </a:lvl6pPr>
            <a:lvl7pPr marL="3656965" algn="l" defTabSz="1219200" rtl="0" eaLnBrk="1" latinLnBrk="0" hangingPunct="1">
              <a:defRPr sz="2400" kern="1200">
                <a:solidFill>
                  <a:schemeClr val="tx1"/>
                </a:solidFill>
                <a:latin typeface="+mn-lt"/>
                <a:ea typeface="+mn-ea"/>
                <a:cs typeface="+mn-cs"/>
              </a:defRPr>
            </a:lvl7pPr>
            <a:lvl8pPr marL="4266565" algn="l" defTabSz="1219200" rtl="0" eaLnBrk="1" latinLnBrk="0" hangingPunct="1">
              <a:defRPr sz="2400" kern="1200">
                <a:solidFill>
                  <a:schemeClr val="tx1"/>
                </a:solidFill>
                <a:latin typeface="+mn-lt"/>
                <a:ea typeface="+mn-ea"/>
                <a:cs typeface="+mn-cs"/>
              </a:defRPr>
            </a:lvl8pPr>
            <a:lvl9pPr marL="4876165" algn="l" defTabSz="1219200" rtl="0" eaLnBrk="1" latinLnBrk="0" hangingPunct="1">
              <a:defRPr sz="2400" kern="1200">
                <a:solidFill>
                  <a:schemeClr val="tx1"/>
                </a:solidFill>
                <a:latin typeface="+mn-lt"/>
                <a:ea typeface="+mn-ea"/>
                <a:cs typeface="+mn-cs"/>
              </a:defRPr>
            </a:lvl9pPr>
          </a:lstStyle>
          <a:p>
            <a:fld id="{5939B1FA-81F2-4940-9AF3-5EAFB5D6669B}" type="slidenum">
              <a:rPr lang="en-US" smtClean="0">
                <a:solidFill>
                  <a:prstClr val="black">
                    <a:tint val="75000"/>
                  </a:prstClr>
                </a:solidFill>
              </a:rPr>
              <a:t>11</a:t>
            </a:fld>
            <a:endParaRPr lang="en-US">
              <a:solidFill>
                <a:prstClr val="black">
                  <a:tint val="75000"/>
                </a:prstClr>
              </a:solidFill>
            </a:endParaRPr>
          </a:p>
        </p:txBody>
      </p:sp>
      <p:sp>
        <p:nvSpPr>
          <p:cNvPr id="6" name="Arrow: Pentagon 13"/>
          <p:cNvSpPr/>
          <p:nvPr/>
        </p:nvSpPr>
        <p:spPr>
          <a:xfrm>
            <a:off x="1236002" y="533400"/>
            <a:ext cx="4555198" cy="676097"/>
          </a:xfrm>
          <a:prstGeom prst="homePlate">
            <a:avLst>
              <a:gd name="adj" fmla="val 95763"/>
            </a:avLst>
          </a:prstGeom>
          <a:solidFill>
            <a:schemeClr val="bg1"/>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dirty="0">
                <a:ln w="0"/>
                <a:solidFill>
                  <a:schemeClr val="accent1"/>
                </a:solidFill>
                <a:effectLst>
                  <a:outerShdw blurRad="38100" dist="25400" dir="5400000" algn="ctr" rotWithShape="0">
                    <a:srgbClr val="6E747A">
                      <a:alpha val="43000"/>
                    </a:srgbClr>
                  </a:outerShdw>
                </a:effectLst>
              </a:rPr>
              <a:t>EXEMPLE EXPLICATIVE EN C : </a:t>
            </a:r>
          </a:p>
        </p:txBody>
      </p:sp>
      <p:sp>
        <p:nvSpPr>
          <p:cNvPr id="7" name="Oval 9"/>
          <p:cNvSpPr>
            <a:spLocks noChangeAspect="1"/>
          </p:cNvSpPr>
          <p:nvPr/>
        </p:nvSpPr>
        <p:spPr>
          <a:xfrm>
            <a:off x="516598" y="533400"/>
            <a:ext cx="778802" cy="713613"/>
          </a:xfrm>
          <a:prstGeom prst="ellipse">
            <a:avLst/>
          </a:prstGeom>
        </p:spPr>
        <p:style>
          <a:lnRef idx="2">
            <a:schemeClr val="accent1"/>
          </a:lnRef>
          <a:fillRef idx="1">
            <a:schemeClr val="lt1"/>
          </a:fillRef>
          <a:effectRef idx="0">
            <a:schemeClr val="accent1"/>
          </a:effectRef>
          <a:fontRef idx="minor">
            <a:schemeClr val="dk1"/>
          </a:fontRef>
        </p:style>
        <p:txBody>
          <a:bodyPr vert="horz" wrap="square" lIns="71981" tIns="91416" rIns="71981" bIns="91416" numCol="1" anchor="ctr" anchorCtr="1" compatLnSpc="1"/>
          <a:lstStyle/>
          <a:p>
            <a:r>
              <a:rPr lang="en-US" sz="4400" kern="0" dirty="0">
                <a:solidFill>
                  <a:srgbClr val="E39F16"/>
                </a:solidFill>
                <a:latin typeface="Arial" panose="020B0604020202020204" pitchFamily="34" charset="0"/>
                <a:cs typeface="Arial" panose="020B0604020202020204" pitchFamily="34" charset="0"/>
              </a:rPr>
              <a:t>3</a:t>
            </a:r>
          </a:p>
        </p:txBody>
      </p:sp>
      <p:sp>
        <p:nvSpPr>
          <p:cNvPr id="9" name="Oval 4"/>
          <p:cNvSpPr>
            <a:spLocks noChangeAspect="1"/>
          </p:cNvSpPr>
          <p:nvPr/>
        </p:nvSpPr>
        <p:spPr>
          <a:xfrm>
            <a:off x="685800" y="514641"/>
            <a:ext cx="778802" cy="71361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vert="horz" wrap="square" lIns="71981" tIns="91416" rIns="71981" bIns="91416" numCol="1" anchor="ctr" anchorCtr="1" compatLnSpc="1"/>
          <a:lstStyle/>
          <a:p>
            <a:r>
              <a:rPr lang="en-US" sz="4400" kern="0" dirty="0">
                <a:solidFill>
                  <a:schemeClr val="bg1"/>
                </a:solidFill>
                <a:latin typeface="Arial" panose="020B0604020202020204" pitchFamily="34" charset="0"/>
                <a:cs typeface="Arial" panose="020B0604020202020204" pitchFamily="34" charset="0"/>
              </a:rPr>
              <a:t>4</a:t>
            </a:r>
          </a:p>
        </p:txBody>
      </p:sp>
      <p:sp>
        <p:nvSpPr>
          <p:cNvPr id="10" name="Oval 5"/>
          <p:cNvSpPr>
            <a:spLocks noChangeAspect="1"/>
          </p:cNvSpPr>
          <p:nvPr/>
        </p:nvSpPr>
        <p:spPr>
          <a:xfrm>
            <a:off x="516598" y="1572387"/>
            <a:ext cx="778802" cy="713613"/>
          </a:xfrm>
          <a:prstGeom prst="ellipse">
            <a:avLst/>
          </a:prstGeom>
        </p:spPr>
        <p:style>
          <a:lnRef idx="2">
            <a:schemeClr val="accent1"/>
          </a:lnRef>
          <a:fillRef idx="1">
            <a:schemeClr val="lt1"/>
          </a:fillRef>
          <a:effectRef idx="0">
            <a:schemeClr val="accent1"/>
          </a:effectRef>
          <a:fontRef idx="minor">
            <a:schemeClr val="dk1"/>
          </a:fontRef>
        </p:style>
        <p:txBody>
          <a:bodyPr vert="horz" wrap="square" lIns="71981" tIns="91416" rIns="71981" bIns="91416" numCol="1" anchor="ctr" anchorCtr="1" compatLnSpc="1"/>
          <a:lstStyle/>
          <a:p>
            <a:r>
              <a:rPr lang="en-US" sz="4400" kern="0" dirty="0">
                <a:solidFill>
                  <a:srgbClr val="E39F16"/>
                </a:solidFill>
                <a:latin typeface="Arial" panose="020B0604020202020204" pitchFamily="34" charset="0"/>
                <a:cs typeface="Arial" panose="020B0604020202020204" pitchFamily="34" charset="0"/>
              </a:rPr>
              <a:t>1</a:t>
            </a:r>
          </a:p>
        </p:txBody>
      </p:sp>
      <p:sp>
        <p:nvSpPr>
          <p:cNvPr id="11" name="Oval 6"/>
          <p:cNvSpPr>
            <a:spLocks noChangeAspect="1"/>
          </p:cNvSpPr>
          <p:nvPr/>
        </p:nvSpPr>
        <p:spPr>
          <a:xfrm>
            <a:off x="516598" y="2514600"/>
            <a:ext cx="778802" cy="713613"/>
          </a:xfrm>
          <a:prstGeom prst="ellipse">
            <a:avLst/>
          </a:prstGeom>
        </p:spPr>
        <p:style>
          <a:lnRef idx="2">
            <a:schemeClr val="accent1"/>
          </a:lnRef>
          <a:fillRef idx="1">
            <a:schemeClr val="lt1"/>
          </a:fillRef>
          <a:effectRef idx="0">
            <a:schemeClr val="accent1"/>
          </a:effectRef>
          <a:fontRef idx="minor">
            <a:schemeClr val="dk1"/>
          </a:fontRef>
        </p:style>
        <p:txBody>
          <a:bodyPr vert="horz" wrap="square" lIns="71981" tIns="91416" rIns="71981" bIns="91416" numCol="1" anchor="ctr" anchorCtr="1" compatLnSpc="1"/>
          <a:lstStyle/>
          <a:p>
            <a:r>
              <a:rPr lang="en-US" sz="4400" kern="0" dirty="0">
                <a:solidFill>
                  <a:srgbClr val="E39F16"/>
                </a:solidFill>
                <a:latin typeface="Arial" panose="020B0604020202020204" pitchFamily="34" charset="0"/>
                <a:cs typeface="Arial" panose="020B0604020202020204" pitchFamily="34" charset="0"/>
              </a:rPr>
              <a:t>2</a:t>
            </a:r>
          </a:p>
        </p:txBody>
      </p:sp>
      <p:sp>
        <p:nvSpPr>
          <p:cNvPr id="12" name="Oval 7"/>
          <p:cNvSpPr>
            <a:spLocks noChangeAspect="1"/>
          </p:cNvSpPr>
          <p:nvPr/>
        </p:nvSpPr>
        <p:spPr>
          <a:xfrm>
            <a:off x="516598" y="3553587"/>
            <a:ext cx="778802" cy="713613"/>
          </a:xfrm>
          <a:prstGeom prst="ellipse">
            <a:avLst/>
          </a:prstGeom>
        </p:spPr>
        <p:style>
          <a:lnRef idx="2">
            <a:schemeClr val="accent1"/>
          </a:lnRef>
          <a:fillRef idx="1">
            <a:schemeClr val="lt1"/>
          </a:fillRef>
          <a:effectRef idx="0">
            <a:schemeClr val="accent1"/>
          </a:effectRef>
          <a:fontRef idx="minor">
            <a:schemeClr val="dk1"/>
          </a:fontRef>
        </p:style>
        <p:txBody>
          <a:bodyPr vert="horz" wrap="square" lIns="71981" tIns="91416" rIns="71981" bIns="91416" numCol="1" anchor="ctr" anchorCtr="1" compatLnSpc="1"/>
          <a:lstStyle/>
          <a:p>
            <a:r>
              <a:rPr lang="en-US" sz="4400" kern="0" dirty="0">
                <a:solidFill>
                  <a:srgbClr val="E39F16"/>
                </a:solidFill>
                <a:latin typeface="Arial" panose="020B0604020202020204" pitchFamily="34" charset="0"/>
                <a:cs typeface="Arial" panose="020B0604020202020204" pitchFamily="34" charset="0"/>
              </a:rPr>
              <a:t>3</a:t>
            </a:r>
          </a:p>
        </p:txBody>
      </p:sp>
      <p:sp>
        <p:nvSpPr>
          <p:cNvPr id="13" name="Oval 8"/>
          <p:cNvSpPr>
            <a:spLocks noChangeAspect="1"/>
          </p:cNvSpPr>
          <p:nvPr/>
        </p:nvSpPr>
        <p:spPr>
          <a:xfrm>
            <a:off x="516598" y="4544187"/>
            <a:ext cx="778802" cy="713613"/>
          </a:xfrm>
          <a:prstGeom prst="ellipse">
            <a:avLst/>
          </a:prstGeom>
        </p:spPr>
        <p:style>
          <a:lnRef idx="2">
            <a:schemeClr val="accent1"/>
          </a:lnRef>
          <a:fillRef idx="1">
            <a:schemeClr val="lt1"/>
          </a:fillRef>
          <a:effectRef idx="0">
            <a:schemeClr val="accent1"/>
          </a:effectRef>
          <a:fontRef idx="minor">
            <a:schemeClr val="dk1"/>
          </a:fontRef>
        </p:style>
        <p:txBody>
          <a:bodyPr vert="horz" wrap="square" lIns="71981" tIns="91416" rIns="71981" bIns="91416" numCol="1" anchor="ctr" anchorCtr="1" compatLnSpc="1"/>
          <a:lstStyle/>
          <a:p>
            <a:r>
              <a:rPr lang="en-US" sz="4400" kern="0" dirty="0">
                <a:solidFill>
                  <a:srgbClr val="E39F16"/>
                </a:solidFill>
                <a:latin typeface="Arial" panose="020B0604020202020204" pitchFamily="34" charset="0"/>
                <a:cs typeface="Arial" panose="020B0604020202020204" pitchFamily="34" charset="0"/>
              </a:rPr>
              <a:t>5</a:t>
            </a:r>
          </a:p>
        </p:txBody>
      </p:sp>
      <p:sp>
        <p:nvSpPr>
          <p:cNvPr id="20" name="Oval 8">
            <a:extLst>
              <a:ext uri="{FF2B5EF4-FFF2-40B4-BE49-F238E27FC236}">
                <a16:creationId xmlns:a16="http://schemas.microsoft.com/office/drawing/2014/main" id="{5C038A00-C2CE-439B-A9FA-687BF91A8C30}"/>
              </a:ext>
            </a:extLst>
          </p:cNvPr>
          <p:cNvSpPr>
            <a:spLocks noChangeAspect="1"/>
          </p:cNvSpPr>
          <p:nvPr/>
        </p:nvSpPr>
        <p:spPr>
          <a:xfrm>
            <a:off x="516598" y="5527329"/>
            <a:ext cx="778802" cy="713613"/>
          </a:xfrm>
          <a:prstGeom prst="ellipse">
            <a:avLst/>
          </a:prstGeom>
        </p:spPr>
        <p:style>
          <a:lnRef idx="2">
            <a:schemeClr val="accent1"/>
          </a:lnRef>
          <a:fillRef idx="1">
            <a:schemeClr val="lt1"/>
          </a:fillRef>
          <a:effectRef idx="0">
            <a:schemeClr val="accent1"/>
          </a:effectRef>
          <a:fontRef idx="minor">
            <a:schemeClr val="dk1"/>
          </a:fontRef>
        </p:style>
        <p:txBody>
          <a:bodyPr vert="horz" wrap="square" lIns="71981" tIns="91416" rIns="71981" bIns="91416" numCol="1" anchor="ctr" anchorCtr="1" compatLnSpc="1"/>
          <a:lstStyle/>
          <a:p>
            <a:r>
              <a:rPr lang="en-US" sz="4400" kern="0" dirty="0">
                <a:solidFill>
                  <a:srgbClr val="E39F16"/>
                </a:solidFill>
                <a:latin typeface="Arial" panose="020B0604020202020204" pitchFamily="34" charset="0"/>
                <a:cs typeface="Arial" panose="020B0604020202020204" pitchFamily="34" charset="0"/>
              </a:rPr>
              <a:t>6</a:t>
            </a:r>
          </a:p>
        </p:txBody>
      </p:sp>
      <p:pic>
        <p:nvPicPr>
          <p:cNvPr id="4" name="Image 3" descr="Une image contenant texte&#10;&#10;Description générée automatiquement">
            <a:extLst>
              <a:ext uri="{FF2B5EF4-FFF2-40B4-BE49-F238E27FC236}">
                <a16:creationId xmlns:a16="http://schemas.microsoft.com/office/drawing/2014/main" id="{F14ADE4D-DE6A-496C-A592-EA61FE6AF1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228254"/>
            <a:ext cx="10896600" cy="5629746"/>
          </a:xfrm>
          <a:prstGeom prst="rect">
            <a:avLst/>
          </a:prstGeom>
        </p:spPr>
      </p:pic>
    </p:spTree>
    <p:extLst>
      <p:ext uri="{BB962C8B-B14F-4D97-AF65-F5344CB8AC3E}">
        <p14:creationId xmlns:p14="http://schemas.microsoft.com/office/powerpoint/2010/main" val="3863589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strVal val="#ppt_h"/>
                                          </p:val>
                                        </p:tav>
                                        <p:tav tm="100000">
                                          <p:val>
                                            <p:strVal val="#ppt_h"/>
                                          </p:val>
                                        </p:tav>
                                      </p:tavLst>
                                    </p:anim>
                                  </p:childTnLst>
                                </p:cTn>
                              </p:par>
                              <p:par>
                                <p:cTn id="9" presetID="55"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1000" fill="hold"/>
                                        <p:tgtEl>
                                          <p:spTgt spid="6"/>
                                        </p:tgtEl>
                                        <p:attrNameLst>
                                          <p:attrName>ppt_w</p:attrName>
                                        </p:attrNameLst>
                                      </p:cBhvr>
                                      <p:tavLst>
                                        <p:tav tm="0">
                                          <p:val>
                                            <p:strVal val="#ppt_w*0.70"/>
                                          </p:val>
                                        </p:tav>
                                        <p:tav tm="100000">
                                          <p:val>
                                            <p:strVal val="#ppt_w"/>
                                          </p:val>
                                        </p:tav>
                                      </p:tavLst>
                                    </p:anim>
                                    <p:anim calcmode="lin" valueType="num">
                                      <p:cBhvr>
                                        <p:cTn id="12" dur="1000" fill="hold"/>
                                        <p:tgtEl>
                                          <p:spTgt spid="6"/>
                                        </p:tgtEl>
                                        <p:attrNameLst>
                                          <p:attrName>ppt_h</p:attrName>
                                        </p:attrNameLst>
                                      </p:cBhvr>
                                      <p:tavLst>
                                        <p:tav tm="0">
                                          <p:val>
                                            <p:strVal val="#ppt_h"/>
                                          </p:val>
                                        </p:tav>
                                        <p:tav tm="100000">
                                          <p:val>
                                            <p:strVal val="#ppt_h"/>
                                          </p:val>
                                        </p:tav>
                                      </p:tavLst>
                                    </p:anim>
                                    <p:animEffect transition="in" filter="fade">
                                      <p:cBhvr>
                                        <p:cTn id="13" dur="10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fill="hold"/>
                                        <p:tgtEl>
                                          <p:spTgt spid="12"/>
                                        </p:tgtEl>
                                        <p:attrNameLst>
                                          <p:attrName>ppt_x</p:attrName>
                                        </p:attrNameLst>
                                      </p:cBhvr>
                                      <p:tavLst>
                                        <p:tav tm="0">
                                          <p:val>
                                            <p:strVal val="#ppt_x"/>
                                          </p:val>
                                        </p:tav>
                                        <p:tav tm="100000">
                                          <p:val>
                                            <p:strVal val="#ppt_x"/>
                                          </p:val>
                                        </p:tav>
                                      </p:tavLst>
                                    </p:anim>
                                    <p:anim calcmode="lin" valueType="num">
                                      <p:cBhvr additive="base">
                                        <p:cTn id="1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516598" y="0"/>
            <a:ext cx="778802" cy="685800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fr-FR" dirty="0">
              <a:solidFill>
                <a:prstClr val="white"/>
              </a:solidFill>
            </a:endParaRPr>
          </a:p>
        </p:txBody>
      </p:sp>
      <p:sp>
        <p:nvSpPr>
          <p:cNvPr id="3" name="Espace réservé du numéro de diapositive 2"/>
          <p:cNvSpPr>
            <a:spLocks noGrp="1"/>
          </p:cNvSpPr>
          <p:nvPr>
            <p:ph type="sldNum" sz="quarter" idx="12"/>
          </p:nvPr>
        </p:nvSpPr>
        <p:spPr>
          <a:xfrm>
            <a:off x="8737600" y="6356353"/>
            <a:ext cx="2844800" cy="365125"/>
          </a:xfrm>
        </p:spPr>
        <p:txBody>
          <a:bodyPr/>
          <a:lstStyle/>
          <a:p>
            <a:fld id="{5939B1FA-81F2-4940-9AF3-5EAFB5D6669B}" type="slidenum">
              <a:rPr lang="en-US" smtClean="0">
                <a:solidFill>
                  <a:prstClr val="black">
                    <a:tint val="75000"/>
                  </a:prstClr>
                </a:solidFill>
              </a:rPr>
              <a:t>12</a:t>
            </a:fld>
            <a:endParaRPr lang="en-US">
              <a:solidFill>
                <a:prstClr val="black">
                  <a:tint val="75000"/>
                </a:prstClr>
              </a:solidFill>
            </a:endParaRPr>
          </a:p>
        </p:txBody>
      </p:sp>
      <p:sp>
        <p:nvSpPr>
          <p:cNvPr id="5" name="Espace réservé du numéro de diapositive 2"/>
          <p:cNvSpPr txBox="1"/>
          <p:nvPr/>
        </p:nvSpPr>
        <p:spPr>
          <a:xfrm>
            <a:off x="8737602" y="6356353"/>
            <a:ext cx="2844800" cy="365125"/>
          </a:xfrm>
          <a:prstGeom prst="rect">
            <a:avLst/>
          </a:prstGeom>
        </p:spPr>
        <p:txBody>
          <a:bodyPr vert="horz" lIns="91436" tIns="45718" rIns="91436" bIns="45718" rtlCol="0" anchor="ctr"/>
          <a:lstStyle>
            <a:defPPr>
              <a:defRPr lang="en-US"/>
            </a:defPPr>
            <a:lvl1pPr marL="0" algn="r" defTabSz="1219200" rtl="0" eaLnBrk="1" latinLnBrk="0" hangingPunct="1">
              <a:defRPr sz="1600" kern="1200">
                <a:solidFill>
                  <a:schemeClr val="tx1">
                    <a:tint val="75000"/>
                  </a:schemeClr>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165" algn="l" defTabSz="1219200" rtl="0" eaLnBrk="1" latinLnBrk="0" hangingPunct="1">
              <a:defRPr sz="2400" kern="1200">
                <a:solidFill>
                  <a:schemeClr val="tx1"/>
                </a:solidFill>
                <a:latin typeface="+mn-lt"/>
                <a:ea typeface="+mn-ea"/>
                <a:cs typeface="+mn-cs"/>
              </a:defRPr>
            </a:lvl4pPr>
            <a:lvl5pPr marL="2437765" algn="l" defTabSz="1219200" rtl="0" eaLnBrk="1" latinLnBrk="0" hangingPunct="1">
              <a:defRPr sz="2400" kern="1200">
                <a:solidFill>
                  <a:schemeClr val="tx1"/>
                </a:solidFill>
                <a:latin typeface="+mn-lt"/>
                <a:ea typeface="+mn-ea"/>
                <a:cs typeface="+mn-cs"/>
              </a:defRPr>
            </a:lvl5pPr>
            <a:lvl6pPr marL="3047365" algn="l" defTabSz="1219200" rtl="0" eaLnBrk="1" latinLnBrk="0" hangingPunct="1">
              <a:defRPr sz="2400" kern="1200">
                <a:solidFill>
                  <a:schemeClr val="tx1"/>
                </a:solidFill>
                <a:latin typeface="+mn-lt"/>
                <a:ea typeface="+mn-ea"/>
                <a:cs typeface="+mn-cs"/>
              </a:defRPr>
            </a:lvl6pPr>
            <a:lvl7pPr marL="3656965" algn="l" defTabSz="1219200" rtl="0" eaLnBrk="1" latinLnBrk="0" hangingPunct="1">
              <a:defRPr sz="2400" kern="1200">
                <a:solidFill>
                  <a:schemeClr val="tx1"/>
                </a:solidFill>
                <a:latin typeface="+mn-lt"/>
                <a:ea typeface="+mn-ea"/>
                <a:cs typeface="+mn-cs"/>
              </a:defRPr>
            </a:lvl7pPr>
            <a:lvl8pPr marL="4266565" algn="l" defTabSz="1219200" rtl="0" eaLnBrk="1" latinLnBrk="0" hangingPunct="1">
              <a:defRPr sz="2400" kern="1200">
                <a:solidFill>
                  <a:schemeClr val="tx1"/>
                </a:solidFill>
                <a:latin typeface="+mn-lt"/>
                <a:ea typeface="+mn-ea"/>
                <a:cs typeface="+mn-cs"/>
              </a:defRPr>
            </a:lvl8pPr>
            <a:lvl9pPr marL="4876165" algn="l" defTabSz="1219200" rtl="0" eaLnBrk="1" latinLnBrk="0" hangingPunct="1">
              <a:defRPr sz="2400" kern="1200">
                <a:solidFill>
                  <a:schemeClr val="tx1"/>
                </a:solidFill>
                <a:latin typeface="+mn-lt"/>
                <a:ea typeface="+mn-ea"/>
                <a:cs typeface="+mn-cs"/>
              </a:defRPr>
            </a:lvl9pPr>
          </a:lstStyle>
          <a:p>
            <a:fld id="{5939B1FA-81F2-4940-9AF3-5EAFB5D6669B}" type="slidenum">
              <a:rPr lang="en-US" smtClean="0">
                <a:solidFill>
                  <a:prstClr val="black">
                    <a:tint val="75000"/>
                  </a:prstClr>
                </a:solidFill>
              </a:rPr>
              <a:t>12</a:t>
            </a:fld>
            <a:endParaRPr lang="en-US">
              <a:solidFill>
                <a:prstClr val="black">
                  <a:tint val="75000"/>
                </a:prstClr>
              </a:solidFill>
            </a:endParaRPr>
          </a:p>
        </p:txBody>
      </p:sp>
      <p:sp>
        <p:nvSpPr>
          <p:cNvPr id="6" name="Arrow: Pentagon 13"/>
          <p:cNvSpPr/>
          <p:nvPr/>
        </p:nvSpPr>
        <p:spPr>
          <a:xfrm>
            <a:off x="1236002" y="533400"/>
            <a:ext cx="4555198" cy="676097"/>
          </a:xfrm>
          <a:prstGeom prst="homePlate">
            <a:avLst>
              <a:gd name="adj" fmla="val 95763"/>
            </a:avLst>
          </a:prstGeom>
          <a:solidFill>
            <a:schemeClr val="bg1"/>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dirty="0">
                <a:ln w="0"/>
                <a:solidFill>
                  <a:schemeClr val="accent1"/>
                </a:solidFill>
                <a:effectLst>
                  <a:outerShdw blurRad="38100" dist="25400" dir="5400000" algn="ctr" rotWithShape="0">
                    <a:srgbClr val="6E747A">
                      <a:alpha val="43000"/>
                    </a:srgbClr>
                  </a:outerShdw>
                </a:effectLst>
              </a:rPr>
              <a:t>EXEMPLE EXPLICATIVE EN C : </a:t>
            </a:r>
          </a:p>
        </p:txBody>
      </p:sp>
      <p:sp>
        <p:nvSpPr>
          <p:cNvPr id="7" name="Oval 9"/>
          <p:cNvSpPr>
            <a:spLocks noChangeAspect="1"/>
          </p:cNvSpPr>
          <p:nvPr/>
        </p:nvSpPr>
        <p:spPr>
          <a:xfrm>
            <a:off x="516598" y="533400"/>
            <a:ext cx="778802" cy="713613"/>
          </a:xfrm>
          <a:prstGeom prst="ellipse">
            <a:avLst/>
          </a:prstGeom>
        </p:spPr>
        <p:style>
          <a:lnRef idx="2">
            <a:schemeClr val="accent1"/>
          </a:lnRef>
          <a:fillRef idx="1">
            <a:schemeClr val="lt1"/>
          </a:fillRef>
          <a:effectRef idx="0">
            <a:schemeClr val="accent1"/>
          </a:effectRef>
          <a:fontRef idx="minor">
            <a:schemeClr val="dk1"/>
          </a:fontRef>
        </p:style>
        <p:txBody>
          <a:bodyPr vert="horz" wrap="square" lIns="71981" tIns="91416" rIns="71981" bIns="91416" numCol="1" anchor="ctr" anchorCtr="1" compatLnSpc="1"/>
          <a:lstStyle/>
          <a:p>
            <a:r>
              <a:rPr lang="en-US" sz="4400" kern="0" dirty="0">
                <a:solidFill>
                  <a:srgbClr val="E39F16"/>
                </a:solidFill>
                <a:latin typeface="Arial" panose="020B0604020202020204" pitchFamily="34" charset="0"/>
                <a:cs typeface="Arial" panose="020B0604020202020204" pitchFamily="34" charset="0"/>
              </a:rPr>
              <a:t>3</a:t>
            </a:r>
          </a:p>
        </p:txBody>
      </p:sp>
      <p:sp>
        <p:nvSpPr>
          <p:cNvPr id="9" name="Oval 4"/>
          <p:cNvSpPr>
            <a:spLocks noChangeAspect="1"/>
          </p:cNvSpPr>
          <p:nvPr/>
        </p:nvSpPr>
        <p:spPr>
          <a:xfrm>
            <a:off x="685800" y="514641"/>
            <a:ext cx="778802" cy="71361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vert="horz" wrap="square" lIns="71981" tIns="91416" rIns="71981" bIns="91416" numCol="1" anchor="ctr" anchorCtr="1" compatLnSpc="1"/>
          <a:lstStyle/>
          <a:p>
            <a:r>
              <a:rPr lang="en-US" sz="4400" kern="0" dirty="0">
                <a:solidFill>
                  <a:schemeClr val="bg1"/>
                </a:solidFill>
                <a:latin typeface="Arial" panose="020B0604020202020204" pitchFamily="34" charset="0"/>
                <a:cs typeface="Arial" panose="020B0604020202020204" pitchFamily="34" charset="0"/>
              </a:rPr>
              <a:t>4</a:t>
            </a:r>
          </a:p>
        </p:txBody>
      </p:sp>
      <p:sp>
        <p:nvSpPr>
          <p:cNvPr id="10" name="Oval 5"/>
          <p:cNvSpPr>
            <a:spLocks noChangeAspect="1"/>
          </p:cNvSpPr>
          <p:nvPr/>
        </p:nvSpPr>
        <p:spPr>
          <a:xfrm>
            <a:off x="516598" y="1572387"/>
            <a:ext cx="778802" cy="713613"/>
          </a:xfrm>
          <a:prstGeom prst="ellipse">
            <a:avLst/>
          </a:prstGeom>
        </p:spPr>
        <p:style>
          <a:lnRef idx="2">
            <a:schemeClr val="accent1"/>
          </a:lnRef>
          <a:fillRef idx="1">
            <a:schemeClr val="lt1"/>
          </a:fillRef>
          <a:effectRef idx="0">
            <a:schemeClr val="accent1"/>
          </a:effectRef>
          <a:fontRef idx="minor">
            <a:schemeClr val="dk1"/>
          </a:fontRef>
        </p:style>
        <p:txBody>
          <a:bodyPr vert="horz" wrap="square" lIns="71981" tIns="91416" rIns="71981" bIns="91416" numCol="1" anchor="ctr" anchorCtr="1" compatLnSpc="1"/>
          <a:lstStyle/>
          <a:p>
            <a:r>
              <a:rPr lang="en-US" sz="4400" kern="0" dirty="0">
                <a:solidFill>
                  <a:srgbClr val="E39F16"/>
                </a:solidFill>
                <a:latin typeface="Arial" panose="020B0604020202020204" pitchFamily="34" charset="0"/>
                <a:cs typeface="Arial" panose="020B0604020202020204" pitchFamily="34" charset="0"/>
              </a:rPr>
              <a:t>1</a:t>
            </a:r>
          </a:p>
        </p:txBody>
      </p:sp>
      <p:sp>
        <p:nvSpPr>
          <p:cNvPr id="11" name="Oval 6"/>
          <p:cNvSpPr>
            <a:spLocks noChangeAspect="1"/>
          </p:cNvSpPr>
          <p:nvPr/>
        </p:nvSpPr>
        <p:spPr>
          <a:xfrm>
            <a:off x="516598" y="2514600"/>
            <a:ext cx="778802" cy="713613"/>
          </a:xfrm>
          <a:prstGeom prst="ellipse">
            <a:avLst/>
          </a:prstGeom>
        </p:spPr>
        <p:style>
          <a:lnRef idx="2">
            <a:schemeClr val="accent1"/>
          </a:lnRef>
          <a:fillRef idx="1">
            <a:schemeClr val="lt1"/>
          </a:fillRef>
          <a:effectRef idx="0">
            <a:schemeClr val="accent1"/>
          </a:effectRef>
          <a:fontRef idx="minor">
            <a:schemeClr val="dk1"/>
          </a:fontRef>
        </p:style>
        <p:txBody>
          <a:bodyPr vert="horz" wrap="square" lIns="71981" tIns="91416" rIns="71981" bIns="91416" numCol="1" anchor="ctr" anchorCtr="1" compatLnSpc="1"/>
          <a:lstStyle/>
          <a:p>
            <a:r>
              <a:rPr lang="en-US" sz="4400" kern="0" dirty="0">
                <a:solidFill>
                  <a:srgbClr val="E39F16"/>
                </a:solidFill>
                <a:latin typeface="Arial" panose="020B0604020202020204" pitchFamily="34" charset="0"/>
                <a:cs typeface="Arial" panose="020B0604020202020204" pitchFamily="34" charset="0"/>
              </a:rPr>
              <a:t>2</a:t>
            </a:r>
          </a:p>
        </p:txBody>
      </p:sp>
      <p:sp>
        <p:nvSpPr>
          <p:cNvPr id="12" name="Oval 7"/>
          <p:cNvSpPr>
            <a:spLocks noChangeAspect="1"/>
          </p:cNvSpPr>
          <p:nvPr/>
        </p:nvSpPr>
        <p:spPr>
          <a:xfrm>
            <a:off x="516598" y="3553587"/>
            <a:ext cx="778802" cy="713613"/>
          </a:xfrm>
          <a:prstGeom prst="ellipse">
            <a:avLst/>
          </a:prstGeom>
        </p:spPr>
        <p:style>
          <a:lnRef idx="2">
            <a:schemeClr val="accent1"/>
          </a:lnRef>
          <a:fillRef idx="1">
            <a:schemeClr val="lt1"/>
          </a:fillRef>
          <a:effectRef idx="0">
            <a:schemeClr val="accent1"/>
          </a:effectRef>
          <a:fontRef idx="minor">
            <a:schemeClr val="dk1"/>
          </a:fontRef>
        </p:style>
        <p:txBody>
          <a:bodyPr vert="horz" wrap="square" lIns="71981" tIns="91416" rIns="71981" bIns="91416" numCol="1" anchor="ctr" anchorCtr="1" compatLnSpc="1"/>
          <a:lstStyle/>
          <a:p>
            <a:r>
              <a:rPr lang="en-US" sz="4400" kern="0" dirty="0">
                <a:solidFill>
                  <a:srgbClr val="E39F16"/>
                </a:solidFill>
                <a:latin typeface="Arial" panose="020B0604020202020204" pitchFamily="34" charset="0"/>
                <a:cs typeface="Arial" panose="020B0604020202020204" pitchFamily="34" charset="0"/>
              </a:rPr>
              <a:t>3</a:t>
            </a:r>
          </a:p>
        </p:txBody>
      </p:sp>
      <p:sp>
        <p:nvSpPr>
          <p:cNvPr id="13" name="Oval 8"/>
          <p:cNvSpPr>
            <a:spLocks noChangeAspect="1"/>
          </p:cNvSpPr>
          <p:nvPr/>
        </p:nvSpPr>
        <p:spPr>
          <a:xfrm>
            <a:off x="516598" y="4544187"/>
            <a:ext cx="778802" cy="713613"/>
          </a:xfrm>
          <a:prstGeom prst="ellipse">
            <a:avLst/>
          </a:prstGeom>
        </p:spPr>
        <p:style>
          <a:lnRef idx="2">
            <a:schemeClr val="accent1"/>
          </a:lnRef>
          <a:fillRef idx="1">
            <a:schemeClr val="lt1"/>
          </a:fillRef>
          <a:effectRef idx="0">
            <a:schemeClr val="accent1"/>
          </a:effectRef>
          <a:fontRef idx="minor">
            <a:schemeClr val="dk1"/>
          </a:fontRef>
        </p:style>
        <p:txBody>
          <a:bodyPr vert="horz" wrap="square" lIns="71981" tIns="91416" rIns="71981" bIns="91416" numCol="1" anchor="ctr" anchorCtr="1" compatLnSpc="1"/>
          <a:lstStyle/>
          <a:p>
            <a:r>
              <a:rPr lang="en-US" sz="4400" kern="0" dirty="0">
                <a:solidFill>
                  <a:srgbClr val="E39F16"/>
                </a:solidFill>
                <a:latin typeface="Arial" panose="020B0604020202020204" pitchFamily="34" charset="0"/>
                <a:cs typeface="Arial" panose="020B0604020202020204" pitchFamily="34" charset="0"/>
              </a:rPr>
              <a:t>5</a:t>
            </a:r>
          </a:p>
        </p:txBody>
      </p:sp>
      <p:sp>
        <p:nvSpPr>
          <p:cNvPr id="20" name="Oval 8">
            <a:extLst>
              <a:ext uri="{FF2B5EF4-FFF2-40B4-BE49-F238E27FC236}">
                <a16:creationId xmlns:a16="http://schemas.microsoft.com/office/drawing/2014/main" id="{5C038A00-C2CE-439B-A9FA-687BF91A8C30}"/>
              </a:ext>
            </a:extLst>
          </p:cNvPr>
          <p:cNvSpPr>
            <a:spLocks noChangeAspect="1"/>
          </p:cNvSpPr>
          <p:nvPr/>
        </p:nvSpPr>
        <p:spPr>
          <a:xfrm>
            <a:off x="516598" y="5527329"/>
            <a:ext cx="778802" cy="713613"/>
          </a:xfrm>
          <a:prstGeom prst="ellipse">
            <a:avLst/>
          </a:prstGeom>
        </p:spPr>
        <p:style>
          <a:lnRef idx="2">
            <a:schemeClr val="accent1"/>
          </a:lnRef>
          <a:fillRef idx="1">
            <a:schemeClr val="lt1"/>
          </a:fillRef>
          <a:effectRef idx="0">
            <a:schemeClr val="accent1"/>
          </a:effectRef>
          <a:fontRef idx="minor">
            <a:schemeClr val="dk1"/>
          </a:fontRef>
        </p:style>
        <p:txBody>
          <a:bodyPr vert="horz" wrap="square" lIns="71981" tIns="91416" rIns="71981" bIns="91416" numCol="1" anchor="ctr" anchorCtr="1" compatLnSpc="1"/>
          <a:lstStyle/>
          <a:p>
            <a:r>
              <a:rPr lang="en-US" sz="4400" kern="0" dirty="0">
                <a:solidFill>
                  <a:srgbClr val="E39F16"/>
                </a:solidFill>
                <a:latin typeface="Arial" panose="020B0604020202020204" pitchFamily="34" charset="0"/>
                <a:cs typeface="Arial" panose="020B0604020202020204" pitchFamily="34" charset="0"/>
              </a:rPr>
              <a:t>6</a:t>
            </a:r>
          </a:p>
        </p:txBody>
      </p:sp>
      <p:pic>
        <p:nvPicPr>
          <p:cNvPr id="4" name="Image 3" descr="Une image contenant texte&#10;&#10;Description générée automatiquement">
            <a:extLst>
              <a:ext uri="{FF2B5EF4-FFF2-40B4-BE49-F238E27FC236}">
                <a16:creationId xmlns:a16="http://schemas.microsoft.com/office/drawing/2014/main" id="{68015941-4CC8-48AF-AA8C-942ECFB6A4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4602" y="136521"/>
            <a:ext cx="10574998" cy="6584957"/>
          </a:xfrm>
          <a:prstGeom prst="rect">
            <a:avLst/>
          </a:prstGeom>
        </p:spPr>
      </p:pic>
    </p:spTree>
    <p:extLst>
      <p:ext uri="{BB962C8B-B14F-4D97-AF65-F5344CB8AC3E}">
        <p14:creationId xmlns:p14="http://schemas.microsoft.com/office/powerpoint/2010/main" val="4156078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strVal val="#ppt_h"/>
                                          </p:val>
                                        </p:tav>
                                        <p:tav tm="100000">
                                          <p:val>
                                            <p:strVal val="#ppt_h"/>
                                          </p:val>
                                        </p:tav>
                                      </p:tavLst>
                                    </p:anim>
                                  </p:childTnLst>
                                </p:cTn>
                              </p:par>
                              <p:par>
                                <p:cTn id="9" presetID="55"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1000" fill="hold"/>
                                        <p:tgtEl>
                                          <p:spTgt spid="6"/>
                                        </p:tgtEl>
                                        <p:attrNameLst>
                                          <p:attrName>ppt_w</p:attrName>
                                        </p:attrNameLst>
                                      </p:cBhvr>
                                      <p:tavLst>
                                        <p:tav tm="0">
                                          <p:val>
                                            <p:strVal val="#ppt_w*0.70"/>
                                          </p:val>
                                        </p:tav>
                                        <p:tav tm="100000">
                                          <p:val>
                                            <p:strVal val="#ppt_w"/>
                                          </p:val>
                                        </p:tav>
                                      </p:tavLst>
                                    </p:anim>
                                    <p:anim calcmode="lin" valueType="num">
                                      <p:cBhvr>
                                        <p:cTn id="12" dur="1000" fill="hold"/>
                                        <p:tgtEl>
                                          <p:spTgt spid="6"/>
                                        </p:tgtEl>
                                        <p:attrNameLst>
                                          <p:attrName>ppt_h</p:attrName>
                                        </p:attrNameLst>
                                      </p:cBhvr>
                                      <p:tavLst>
                                        <p:tav tm="0">
                                          <p:val>
                                            <p:strVal val="#ppt_h"/>
                                          </p:val>
                                        </p:tav>
                                        <p:tav tm="100000">
                                          <p:val>
                                            <p:strVal val="#ppt_h"/>
                                          </p:val>
                                        </p:tav>
                                      </p:tavLst>
                                    </p:anim>
                                    <p:animEffect transition="in" filter="fade">
                                      <p:cBhvr>
                                        <p:cTn id="13" dur="10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fill="hold"/>
                                        <p:tgtEl>
                                          <p:spTgt spid="12"/>
                                        </p:tgtEl>
                                        <p:attrNameLst>
                                          <p:attrName>ppt_x</p:attrName>
                                        </p:attrNameLst>
                                      </p:cBhvr>
                                      <p:tavLst>
                                        <p:tav tm="0">
                                          <p:val>
                                            <p:strVal val="#ppt_x"/>
                                          </p:val>
                                        </p:tav>
                                        <p:tav tm="100000">
                                          <p:val>
                                            <p:strVal val="#ppt_x"/>
                                          </p:val>
                                        </p:tav>
                                      </p:tavLst>
                                    </p:anim>
                                    <p:anim calcmode="lin" valueType="num">
                                      <p:cBhvr additive="base">
                                        <p:cTn id="1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516598" y="0"/>
            <a:ext cx="778802" cy="685800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fr-FR" dirty="0">
              <a:solidFill>
                <a:prstClr val="white"/>
              </a:solidFill>
            </a:endParaRPr>
          </a:p>
        </p:txBody>
      </p:sp>
      <p:sp>
        <p:nvSpPr>
          <p:cNvPr id="3" name="Espace réservé du numéro de diapositive 2"/>
          <p:cNvSpPr>
            <a:spLocks noGrp="1"/>
          </p:cNvSpPr>
          <p:nvPr>
            <p:ph type="sldNum" sz="quarter" idx="12"/>
          </p:nvPr>
        </p:nvSpPr>
        <p:spPr>
          <a:xfrm>
            <a:off x="8737600" y="6356353"/>
            <a:ext cx="2844800" cy="365125"/>
          </a:xfrm>
        </p:spPr>
        <p:txBody>
          <a:bodyPr/>
          <a:lstStyle/>
          <a:p>
            <a:fld id="{5939B1FA-81F2-4940-9AF3-5EAFB5D6669B}" type="slidenum">
              <a:rPr lang="en-US" smtClean="0">
                <a:solidFill>
                  <a:prstClr val="black">
                    <a:tint val="75000"/>
                  </a:prstClr>
                </a:solidFill>
              </a:rPr>
              <a:t>13</a:t>
            </a:fld>
            <a:endParaRPr lang="en-US">
              <a:solidFill>
                <a:prstClr val="black">
                  <a:tint val="75000"/>
                </a:prstClr>
              </a:solidFill>
            </a:endParaRPr>
          </a:p>
        </p:txBody>
      </p:sp>
      <p:sp>
        <p:nvSpPr>
          <p:cNvPr id="5" name="Espace réservé du numéro de diapositive 2"/>
          <p:cNvSpPr txBox="1"/>
          <p:nvPr/>
        </p:nvSpPr>
        <p:spPr>
          <a:xfrm>
            <a:off x="8737602" y="6356353"/>
            <a:ext cx="2844800" cy="365125"/>
          </a:xfrm>
          <a:prstGeom prst="rect">
            <a:avLst/>
          </a:prstGeom>
        </p:spPr>
        <p:txBody>
          <a:bodyPr vert="horz" lIns="91436" tIns="45718" rIns="91436" bIns="45718" rtlCol="0" anchor="ctr"/>
          <a:lstStyle>
            <a:defPPr>
              <a:defRPr lang="en-US"/>
            </a:defPPr>
            <a:lvl1pPr marL="0" algn="r" defTabSz="1219200" rtl="0" eaLnBrk="1" latinLnBrk="0" hangingPunct="1">
              <a:defRPr sz="1600" kern="1200">
                <a:solidFill>
                  <a:schemeClr val="tx1">
                    <a:tint val="75000"/>
                  </a:schemeClr>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165" algn="l" defTabSz="1219200" rtl="0" eaLnBrk="1" latinLnBrk="0" hangingPunct="1">
              <a:defRPr sz="2400" kern="1200">
                <a:solidFill>
                  <a:schemeClr val="tx1"/>
                </a:solidFill>
                <a:latin typeface="+mn-lt"/>
                <a:ea typeface="+mn-ea"/>
                <a:cs typeface="+mn-cs"/>
              </a:defRPr>
            </a:lvl4pPr>
            <a:lvl5pPr marL="2437765" algn="l" defTabSz="1219200" rtl="0" eaLnBrk="1" latinLnBrk="0" hangingPunct="1">
              <a:defRPr sz="2400" kern="1200">
                <a:solidFill>
                  <a:schemeClr val="tx1"/>
                </a:solidFill>
                <a:latin typeface="+mn-lt"/>
                <a:ea typeface="+mn-ea"/>
                <a:cs typeface="+mn-cs"/>
              </a:defRPr>
            </a:lvl5pPr>
            <a:lvl6pPr marL="3047365" algn="l" defTabSz="1219200" rtl="0" eaLnBrk="1" latinLnBrk="0" hangingPunct="1">
              <a:defRPr sz="2400" kern="1200">
                <a:solidFill>
                  <a:schemeClr val="tx1"/>
                </a:solidFill>
                <a:latin typeface="+mn-lt"/>
                <a:ea typeface="+mn-ea"/>
                <a:cs typeface="+mn-cs"/>
              </a:defRPr>
            </a:lvl6pPr>
            <a:lvl7pPr marL="3656965" algn="l" defTabSz="1219200" rtl="0" eaLnBrk="1" latinLnBrk="0" hangingPunct="1">
              <a:defRPr sz="2400" kern="1200">
                <a:solidFill>
                  <a:schemeClr val="tx1"/>
                </a:solidFill>
                <a:latin typeface="+mn-lt"/>
                <a:ea typeface="+mn-ea"/>
                <a:cs typeface="+mn-cs"/>
              </a:defRPr>
            </a:lvl7pPr>
            <a:lvl8pPr marL="4266565" algn="l" defTabSz="1219200" rtl="0" eaLnBrk="1" latinLnBrk="0" hangingPunct="1">
              <a:defRPr sz="2400" kern="1200">
                <a:solidFill>
                  <a:schemeClr val="tx1"/>
                </a:solidFill>
                <a:latin typeface="+mn-lt"/>
                <a:ea typeface="+mn-ea"/>
                <a:cs typeface="+mn-cs"/>
              </a:defRPr>
            </a:lvl8pPr>
            <a:lvl9pPr marL="4876165" algn="l" defTabSz="1219200" rtl="0" eaLnBrk="1" latinLnBrk="0" hangingPunct="1">
              <a:defRPr sz="2400" kern="1200">
                <a:solidFill>
                  <a:schemeClr val="tx1"/>
                </a:solidFill>
                <a:latin typeface="+mn-lt"/>
                <a:ea typeface="+mn-ea"/>
                <a:cs typeface="+mn-cs"/>
              </a:defRPr>
            </a:lvl9pPr>
          </a:lstStyle>
          <a:p>
            <a:fld id="{5939B1FA-81F2-4940-9AF3-5EAFB5D6669B}" type="slidenum">
              <a:rPr lang="en-US" smtClean="0">
                <a:solidFill>
                  <a:prstClr val="black">
                    <a:tint val="75000"/>
                  </a:prstClr>
                </a:solidFill>
              </a:rPr>
              <a:t>13</a:t>
            </a:fld>
            <a:endParaRPr lang="en-US">
              <a:solidFill>
                <a:prstClr val="black">
                  <a:tint val="75000"/>
                </a:prstClr>
              </a:solidFill>
            </a:endParaRPr>
          </a:p>
        </p:txBody>
      </p:sp>
      <p:sp>
        <p:nvSpPr>
          <p:cNvPr id="6" name="Arrow: Pentagon 13"/>
          <p:cNvSpPr/>
          <p:nvPr/>
        </p:nvSpPr>
        <p:spPr>
          <a:xfrm>
            <a:off x="1236002" y="533400"/>
            <a:ext cx="4555198" cy="676097"/>
          </a:xfrm>
          <a:prstGeom prst="homePlate">
            <a:avLst>
              <a:gd name="adj" fmla="val 95763"/>
            </a:avLst>
          </a:prstGeom>
          <a:solidFill>
            <a:schemeClr val="bg1"/>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dirty="0">
                <a:ln w="0"/>
                <a:solidFill>
                  <a:schemeClr val="accent1"/>
                </a:solidFill>
                <a:effectLst>
                  <a:outerShdw blurRad="38100" dist="25400" dir="5400000" algn="ctr" rotWithShape="0">
                    <a:srgbClr val="6E747A">
                      <a:alpha val="43000"/>
                    </a:srgbClr>
                  </a:outerShdw>
                </a:effectLst>
              </a:rPr>
              <a:t>EXEMPLE EXPLICATIVE EN C : </a:t>
            </a:r>
          </a:p>
        </p:txBody>
      </p:sp>
      <p:sp>
        <p:nvSpPr>
          <p:cNvPr id="7" name="Oval 9"/>
          <p:cNvSpPr>
            <a:spLocks noChangeAspect="1"/>
          </p:cNvSpPr>
          <p:nvPr/>
        </p:nvSpPr>
        <p:spPr>
          <a:xfrm>
            <a:off x="516598" y="533400"/>
            <a:ext cx="778802" cy="713613"/>
          </a:xfrm>
          <a:prstGeom prst="ellipse">
            <a:avLst/>
          </a:prstGeom>
        </p:spPr>
        <p:style>
          <a:lnRef idx="2">
            <a:schemeClr val="accent1"/>
          </a:lnRef>
          <a:fillRef idx="1">
            <a:schemeClr val="lt1"/>
          </a:fillRef>
          <a:effectRef idx="0">
            <a:schemeClr val="accent1"/>
          </a:effectRef>
          <a:fontRef idx="minor">
            <a:schemeClr val="dk1"/>
          </a:fontRef>
        </p:style>
        <p:txBody>
          <a:bodyPr vert="horz" wrap="square" lIns="71981" tIns="91416" rIns="71981" bIns="91416" numCol="1" anchor="ctr" anchorCtr="1" compatLnSpc="1"/>
          <a:lstStyle/>
          <a:p>
            <a:r>
              <a:rPr lang="en-US" sz="4400" kern="0" dirty="0">
                <a:solidFill>
                  <a:srgbClr val="E39F16"/>
                </a:solidFill>
                <a:latin typeface="Arial" panose="020B0604020202020204" pitchFamily="34" charset="0"/>
                <a:cs typeface="Arial" panose="020B0604020202020204" pitchFamily="34" charset="0"/>
              </a:rPr>
              <a:t>3</a:t>
            </a:r>
          </a:p>
        </p:txBody>
      </p:sp>
      <p:sp>
        <p:nvSpPr>
          <p:cNvPr id="9" name="Oval 4"/>
          <p:cNvSpPr>
            <a:spLocks noChangeAspect="1"/>
          </p:cNvSpPr>
          <p:nvPr/>
        </p:nvSpPr>
        <p:spPr>
          <a:xfrm>
            <a:off x="685800" y="514641"/>
            <a:ext cx="778802" cy="71361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vert="horz" wrap="square" lIns="71981" tIns="91416" rIns="71981" bIns="91416" numCol="1" anchor="ctr" anchorCtr="1" compatLnSpc="1"/>
          <a:lstStyle/>
          <a:p>
            <a:r>
              <a:rPr lang="en-US" sz="4400" kern="0" dirty="0">
                <a:solidFill>
                  <a:schemeClr val="bg1"/>
                </a:solidFill>
                <a:latin typeface="Arial" panose="020B0604020202020204" pitchFamily="34" charset="0"/>
                <a:cs typeface="Arial" panose="020B0604020202020204" pitchFamily="34" charset="0"/>
              </a:rPr>
              <a:t>4</a:t>
            </a:r>
          </a:p>
        </p:txBody>
      </p:sp>
      <p:sp>
        <p:nvSpPr>
          <p:cNvPr id="10" name="Oval 5"/>
          <p:cNvSpPr>
            <a:spLocks noChangeAspect="1"/>
          </p:cNvSpPr>
          <p:nvPr/>
        </p:nvSpPr>
        <p:spPr>
          <a:xfrm>
            <a:off x="516598" y="1572387"/>
            <a:ext cx="778802" cy="713613"/>
          </a:xfrm>
          <a:prstGeom prst="ellipse">
            <a:avLst/>
          </a:prstGeom>
        </p:spPr>
        <p:style>
          <a:lnRef idx="2">
            <a:schemeClr val="accent1"/>
          </a:lnRef>
          <a:fillRef idx="1">
            <a:schemeClr val="lt1"/>
          </a:fillRef>
          <a:effectRef idx="0">
            <a:schemeClr val="accent1"/>
          </a:effectRef>
          <a:fontRef idx="minor">
            <a:schemeClr val="dk1"/>
          </a:fontRef>
        </p:style>
        <p:txBody>
          <a:bodyPr vert="horz" wrap="square" lIns="71981" tIns="91416" rIns="71981" bIns="91416" numCol="1" anchor="ctr" anchorCtr="1" compatLnSpc="1"/>
          <a:lstStyle/>
          <a:p>
            <a:r>
              <a:rPr lang="en-US" sz="4400" kern="0" dirty="0">
                <a:solidFill>
                  <a:srgbClr val="E39F16"/>
                </a:solidFill>
                <a:latin typeface="Arial" panose="020B0604020202020204" pitchFamily="34" charset="0"/>
                <a:cs typeface="Arial" panose="020B0604020202020204" pitchFamily="34" charset="0"/>
              </a:rPr>
              <a:t>1</a:t>
            </a:r>
          </a:p>
        </p:txBody>
      </p:sp>
      <p:sp>
        <p:nvSpPr>
          <p:cNvPr id="11" name="Oval 6"/>
          <p:cNvSpPr>
            <a:spLocks noChangeAspect="1"/>
          </p:cNvSpPr>
          <p:nvPr/>
        </p:nvSpPr>
        <p:spPr>
          <a:xfrm>
            <a:off x="516598" y="2514600"/>
            <a:ext cx="778802" cy="713613"/>
          </a:xfrm>
          <a:prstGeom prst="ellipse">
            <a:avLst/>
          </a:prstGeom>
        </p:spPr>
        <p:style>
          <a:lnRef idx="2">
            <a:schemeClr val="accent1"/>
          </a:lnRef>
          <a:fillRef idx="1">
            <a:schemeClr val="lt1"/>
          </a:fillRef>
          <a:effectRef idx="0">
            <a:schemeClr val="accent1"/>
          </a:effectRef>
          <a:fontRef idx="minor">
            <a:schemeClr val="dk1"/>
          </a:fontRef>
        </p:style>
        <p:txBody>
          <a:bodyPr vert="horz" wrap="square" lIns="71981" tIns="91416" rIns="71981" bIns="91416" numCol="1" anchor="ctr" anchorCtr="1" compatLnSpc="1"/>
          <a:lstStyle/>
          <a:p>
            <a:r>
              <a:rPr lang="en-US" sz="4400" kern="0" dirty="0">
                <a:solidFill>
                  <a:srgbClr val="E39F16"/>
                </a:solidFill>
                <a:latin typeface="Arial" panose="020B0604020202020204" pitchFamily="34" charset="0"/>
                <a:cs typeface="Arial" panose="020B0604020202020204" pitchFamily="34" charset="0"/>
              </a:rPr>
              <a:t>2</a:t>
            </a:r>
          </a:p>
        </p:txBody>
      </p:sp>
      <p:sp>
        <p:nvSpPr>
          <p:cNvPr id="12" name="Oval 7"/>
          <p:cNvSpPr>
            <a:spLocks noChangeAspect="1"/>
          </p:cNvSpPr>
          <p:nvPr/>
        </p:nvSpPr>
        <p:spPr>
          <a:xfrm>
            <a:off x="516598" y="3553587"/>
            <a:ext cx="778802" cy="713613"/>
          </a:xfrm>
          <a:prstGeom prst="ellipse">
            <a:avLst/>
          </a:prstGeom>
        </p:spPr>
        <p:style>
          <a:lnRef idx="2">
            <a:schemeClr val="accent1"/>
          </a:lnRef>
          <a:fillRef idx="1">
            <a:schemeClr val="lt1"/>
          </a:fillRef>
          <a:effectRef idx="0">
            <a:schemeClr val="accent1"/>
          </a:effectRef>
          <a:fontRef idx="minor">
            <a:schemeClr val="dk1"/>
          </a:fontRef>
        </p:style>
        <p:txBody>
          <a:bodyPr vert="horz" wrap="square" lIns="71981" tIns="91416" rIns="71981" bIns="91416" numCol="1" anchor="ctr" anchorCtr="1" compatLnSpc="1"/>
          <a:lstStyle/>
          <a:p>
            <a:r>
              <a:rPr lang="en-US" sz="4400" kern="0" dirty="0">
                <a:solidFill>
                  <a:srgbClr val="E39F16"/>
                </a:solidFill>
                <a:latin typeface="Arial" panose="020B0604020202020204" pitchFamily="34" charset="0"/>
                <a:cs typeface="Arial" panose="020B0604020202020204" pitchFamily="34" charset="0"/>
              </a:rPr>
              <a:t>3</a:t>
            </a:r>
          </a:p>
        </p:txBody>
      </p:sp>
      <p:sp>
        <p:nvSpPr>
          <p:cNvPr id="13" name="Oval 8"/>
          <p:cNvSpPr>
            <a:spLocks noChangeAspect="1"/>
          </p:cNvSpPr>
          <p:nvPr/>
        </p:nvSpPr>
        <p:spPr>
          <a:xfrm>
            <a:off x="516598" y="4544187"/>
            <a:ext cx="778802" cy="713613"/>
          </a:xfrm>
          <a:prstGeom prst="ellipse">
            <a:avLst/>
          </a:prstGeom>
        </p:spPr>
        <p:style>
          <a:lnRef idx="2">
            <a:schemeClr val="accent1"/>
          </a:lnRef>
          <a:fillRef idx="1">
            <a:schemeClr val="lt1"/>
          </a:fillRef>
          <a:effectRef idx="0">
            <a:schemeClr val="accent1"/>
          </a:effectRef>
          <a:fontRef idx="minor">
            <a:schemeClr val="dk1"/>
          </a:fontRef>
        </p:style>
        <p:txBody>
          <a:bodyPr vert="horz" wrap="square" lIns="71981" tIns="91416" rIns="71981" bIns="91416" numCol="1" anchor="ctr" anchorCtr="1" compatLnSpc="1"/>
          <a:lstStyle/>
          <a:p>
            <a:r>
              <a:rPr lang="en-US" sz="4400" kern="0" dirty="0">
                <a:solidFill>
                  <a:srgbClr val="E39F16"/>
                </a:solidFill>
                <a:latin typeface="Arial" panose="020B0604020202020204" pitchFamily="34" charset="0"/>
                <a:cs typeface="Arial" panose="020B0604020202020204" pitchFamily="34" charset="0"/>
              </a:rPr>
              <a:t>5</a:t>
            </a:r>
          </a:p>
        </p:txBody>
      </p:sp>
      <p:sp>
        <p:nvSpPr>
          <p:cNvPr id="20" name="Oval 8">
            <a:extLst>
              <a:ext uri="{FF2B5EF4-FFF2-40B4-BE49-F238E27FC236}">
                <a16:creationId xmlns:a16="http://schemas.microsoft.com/office/drawing/2014/main" id="{5C038A00-C2CE-439B-A9FA-687BF91A8C30}"/>
              </a:ext>
            </a:extLst>
          </p:cNvPr>
          <p:cNvSpPr>
            <a:spLocks noChangeAspect="1"/>
          </p:cNvSpPr>
          <p:nvPr/>
        </p:nvSpPr>
        <p:spPr>
          <a:xfrm>
            <a:off x="516598" y="5527329"/>
            <a:ext cx="778802" cy="713613"/>
          </a:xfrm>
          <a:prstGeom prst="ellipse">
            <a:avLst/>
          </a:prstGeom>
        </p:spPr>
        <p:style>
          <a:lnRef idx="2">
            <a:schemeClr val="accent1"/>
          </a:lnRef>
          <a:fillRef idx="1">
            <a:schemeClr val="lt1"/>
          </a:fillRef>
          <a:effectRef idx="0">
            <a:schemeClr val="accent1"/>
          </a:effectRef>
          <a:fontRef idx="minor">
            <a:schemeClr val="dk1"/>
          </a:fontRef>
        </p:style>
        <p:txBody>
          <a:bodyPr vert="horz" wrap="square" lIns="71981" tIns="91416" rIns="71981" bIns="91416" numCol="1" anchor="ctr" anchorCtr="1" compatLnSpc="1"/>
          <a:lstStyle/>
          <a:p>
            <a:r>
              <a:rPr lang="en-US" sz="4400" kern="0" dirty="0">
                <a:solidFill>
                  <a:srgbClr val="E39F16"/>
                </a:solidFill>
                <a:latin typeface="Arial" panose="020B0604020202020204" pitchFamily="34" charset="0"/>
                <a:cs typeface="Arial" panose="020B0604020202020204" pitchFamily="34" charset="0"/>
              </a:rPr>
              <a:t>6</a:t>
            </a:r>
          </a:p>
        </p:txBody>
      </p:sp>
      <p:pic>
        <p:nvPicPr>
          <p:cNvPr id="8" name="Image 7" descr="Une image contenant texte&#10;&#10;Description générée automatiquement">
            <a:extLst>
              <a:ext uri="{FF2B5EF4-FFF2-40B4-BE49-F238E27FC236}">
                <a16:creationId xmlns:a16="http://schemas.microsoft.com/office/drawing/2014/main" id="{A8083B57-C3F8-4C6B-874F-70DB209860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4602" y="136522"/>
            <a:ext cx="10574998" cy="6584956"/>
          </a:xfrm>
          <a:prstGeom prst="rect">
            <a:avLst/>
          </a:prstGeom>
        </p:spPr>
      </p:pic>
    </p:spTree>
    <p:extLst>
      <p:ext uri="{BB962C8B-B14F-4D97-AF65-F5344CB8AC3E}">
        <p14:creationId xmlns:p14="http://schemas.microsoft.com/office/powerpoint/2010/main" val="2487718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strVal val="#ppt_h"/>
                                          </p:val>
                                        </p:tav>
                                        <p:tav tm="100000">
                                          <p:val>
                                            <p:strVal val="#ppt_h"/>
                                          </p:val>
                                        </p:tav>
                                      </p:tavLst>
                                    </p:anim>
                                  </p:childTnLst>
                                </p:cTn>
                              </p:par>
                              <p:par>
                                <p:cTn id="9" presetID="55"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1000" fill="hold"/>
                                        <p:tgtEl>
                                          <p:spTgt spid="6"/>
                                        </p:tgtEl>
                                        <p:attrNameLst>
                                          <p:attrName>ppt_w</p:attrName>
                                        </p:attrNameLst>
                                      </p:cBhvr>
                                      <p:tavLst>
                                        <p:tav tm="0">
                                          <p:val>
                                            <p:strVal val="#ppt_w*0.70"/>
                                          </p:val>
                                        </p:tav>
                                        <p:tav tm="100000">
                                          <p:val>
                                            <p:strVal val="#ppt_w"/>
                                          </p:val>
                                        </p:tav>
                                      </p:tavLst>
                                    </p:anim>
                                    <p:anim calcmode="lin" valueType="num">
                                      <p:cBhvr>
                                        <p:cTn id="12" dur="1000" fill="hold"/>
                                        <p:tgtEl>
                                          <p:spTgt spid="6"/>
                                        </p:tgtEl>
                                        <p:attrNameLst>
                                          <p:attrName>ppt_h</p:attrName>
                                        </p:attrNameLst>
                                      </p:cBhvr>
                                      <p:tavLst>
                                        <p:tav tm="0">
                                          <p:val>
                                            <p:strVal val="#ppt_h"/>
                                          </p:val>
                                        </p:tav>
                                        <p:tav tm="100000">
                                          <p:val>
                                            <p:strVal val="#ppt_h"/>
                                          </p:val>
                                        </p:tav>
                                      </p:tavLst>
                                    </p:anim>
                                    <p:animEffect transition="in" filter="fade">
                                      <p:cBhvr>
                                        <p:cTn id="13" dur="10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fill="hold"/>
                                        <p:tgtEl>
                                          <p:spTgt spid="12"/>
                                        </p:tgtEl>
                                        <p:attrNameLst>
                                          <p:attrName>ppt_x</p:attrName>
                                        </p:attrNameLst>
                                      </p:cBhvr>
                                      <p:tavLst>
                                        <p:tav tm="0">
                                          <p:val>
                                            <p:strVal val="#ppt_x"/>
                                          </p:val>
                                        </p:tav>
                                        <p:tav tm="100000">
                                          <p:val>
                                            <p:strVal val="#ppt_x"/>
                                          </p:val>
                                        </p:tav>
                                      </p:tavLst>
                                    </p:anim>
                                    <p:anim calcmode="lin" valueType="num">
                                      <p:cBhvr additive="base">
                                        <p:cTn id="1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Arrow: Pentagon 13"/>
          <p:cNvSpPr/>
          <p:nvPr/>
        </p:nvSpPr>
        <p:spPr>
          <a:xfrm>
            <a:off x="1236002" y="533400"/>
            <a:ext cx="5088598" cy="676097"/>
          </a:xfrm>
          <a:prstGeom prst="homePlate">
            <a:avLst>
              <a:gd name="adj" fmla="val 95763"/>
            </a:avLst>
          </a:prstGeom>
          <a:solidFill>
            <a:schemeClr val="bg1"/>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dirty="0">
                <a:ln w="0"/>
                <a:solidFill>
                  <a:schemeClr val="accent1"/>
                </a:solidFill>
                <a:effectLst>
                  <a:outerShdw blurRad="38100" dist="25400" dir="5400000" algn="ctr" rotWithShape="0">
                    <a:srgbClr val="6E747A">
                      <a:alpha val="43000"/>
                    </a:srgbClr>
                  </a:outerShdw>
                </a:effectLst>
              </a:rPr>
              <a:t>AVANTAGES :</a:t>
            </a:r>
          </a:p>
        </p:txBody>
      </p:sp>
      <p:sp>
        <p:nvSpPr>
          <p:cNvPr id="11" name="Rectangle 10"/>
          <p:cNvSpPr/>
          <p:nvPr/>
        </p:nvSpPr>
        <p:spPr>
          <a:xfrm>
            <a:off x="516598" y="0"/>
            <a:ext cx="778802" cy="685800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fr-FR" dirty="0">
              <a:solidFill>
                <a:prstClr val="white"/>
              </a:solidFill>
            </a:endParaRPr>
          </a:p>
        </p:txBody>
      </p:sp>
      <p:sp>
        <p:nvSpPr>
          <p:cNvPr id="10" name="Oval 9"/>
          <p:cNvSpPr>
            <a:spLocks noChangeAspect="1"/>
          </p:cNvSpPr>
          <p:nvPr/>
        </p:nvSpPr>
        <p:spPr>
          <a:xfrm>
            <a:off x="516598" y="533400"/>
            <a:ext cx="778802" cy="713613"/>
          </a:xfrm>
          <a:prstGeom prst="ellipse">
            <a:avLst/>
          </a:prstGeom>
        </p:spPr>
        <p:style>
          <a:lnRef idx="2">
            <a:schemeClr val="accent1"/>
          </a:lnRef>
          <a:fillRef idx="1">
            <a:schemeClr val="lt1"/>
          </a:fillRef>
          <a:effectRef idx="0">
            <a:schemeClr val="accent1"/>
          </a:effectRef>
          <a:fontRef idx="minor">
            <a:schemeClr val="dk1"/>
          </a:fontRef>
        </p:style>
        <p:txBody>
          <a:bodyPr vert="horz" wrap="square" lIns="71981" tIns="91416" rIns="71981" bIns="91416" numCol="1" anchor="ctr" anchorCtr="1" compatLnSpc="1"/>
          <a:lstStyle/>
          <a:p>
            <a:r>
              <a:rPr lang="en-US" sz="4400" kern="0" dirty="0">
                <a:solidFill>
                  <a:srgbClr val="E39F16"/>
                </a:solidFill>
                <a:latin typeface="Arial" panose="020B0604020202020204" pitchFamily="34" charset="0"/>
                <a:cs typeface="Arial" panose="020B0604020202020204" pitchFamily="34" charset="0"/>
              </a:rPr>
              <a:t>4</a:t>
            </a:r>
          </a:p>
        </p:txBody>
      </p:sp>
      <p:sp>
        <p:nvSpPr>
          <p:cNvPr id="3" name="Slide Number Placeholder 2"/>
          <p:cNvSpPr>
            <a:spLocks noGrp="1"/>
          </p:cNvSpPr>
          <p:nvPr>
            <p:ph type="sldNum" sz="quarter" idx="12"/>
          </p:nvPr>
        </p:nvSpPr>
        <p:spPr>
          <a:xfrm>
            <a:off x="8830602" y="6337517"/>
            <a:ext cx="2844800" cy="365125"/>
          </a:xfrm>
        </p:spPr>
        <p:txBody>
          <a:bodyPr/>
          <a:lstStyle/>
          <a:p>
            <a:fld id="{5939B1FA-81F2-4940-9AF3-5EAFB5D6669B}" type="slidenum">
              <a:rPr lang="en-US" smtClean="0"/>
              <a:t>14</a:t>
            </a:fld>
            <a:endParaRPr lang="en-US" dirty="0"/>
          </a:p>
        </p:txBody>
      </p:sp>
      <p:sp>
        <p:nvSpPr>
          <p:cNvPr id="5" name="Oval 4"/>
          <p:cNvSpPr>
            <a:spLocks noChangeAspect="1"/>
          </p:cNvSpPr>
          <p:nvPr/>
        </p:nvSpPr>
        <p:spPr>
          <a:xfrm>
            <a:off x="685800" y="501967"/>
            <a:ext cx="778802" cy="71361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vert="horz" wrap="square" lIns="71981" tIns="91416" rIns="71981" bIns="91416" numCol="1" anchor="ctr" anchorCtr="1" compatLnSpc="1"/>
          <a:lstStyle/>
          <a:p>
            <a:r>
              <a:rPr lang="en-US" sz="4400" kern="0" dirty="0">
                <a:solidFill>
                  <a:schemeClr val="bg1"/>
                </a:solidFill>
                <a:latin typeface="Arial" panose="020B0604020202020204" pitchFamily="34" charset="0"/>
                <a:cs typeface="Arial" panose="020B0604020202020204" pitchFamily="34" charset="0"/>
              </a:rPr>
              <a:t>5</a:t>
            </a:r>
          </a:p>
        </p:txBody>
      </p:sp>
      <p:sp>
        <p:nvSpPr>
          <p:cNvPr id="6" name="Oval 5"/>
          <p:cNvSpPr>
            <a:spLocks noChangeAspect="1"/>
          </p:cNvSpPr>
          <p:nvPr/>
        </p:nvSpPr>
        <p:spPr>
          <a:xfrm>
            <a:off x="516598" y="1572387"/>
            <a:ext cx="778802" cy="713613"/>
          </a:xfrm>
          <a:prstGeom prst="ellipse">
            <a:avLst/>
          </a:prstGeom>
        </p:spPr>
        <p:style>
          <a:lnRef idx="2">
            <a:schemeClr val="accent1"/>
          </a:lnRef>
          <a:fillRef idx="1">
            <a:schemeClr val="lt1"/>
          </a:fillRef>
          <a:effectRef idx="0">
            <a:schemeClr val="accent1"/>
          </a:effectRef>
          <a:fontRef idx="minor">
            <a:schemeClr val="dk1"/>
          </a:fontRef>
        </p:style>
        <p:txBody>
          <a:bodyPr vert="horz" wrap="square" lIns="71981" tIns="91416" rIns="71981" bIns="91416" numCol="1" anchor="ctr" anchorCtr="1" compatLnSpc="1"/>
          <a:lstStyle/>
          <a:p>
            <a:r>
              <a:rPr lang="en-US" sz="4400" kern="0" dirty="0">
                <a:solidFill>
                  <a:srgbClr val="E39F16"/>
                </a:solidFill>
                <a:latin typeface="Arial" panose="020B0604020202020204" pitchFamily="34" charset="0"/>
                <a:cs typeface="Arial" panose="020B0604020202020204" pitchFamily="34" charset="0"/>
              </a:rPr>
              <a:t>1</a:t>
            </a:r>
          </a:p>
        </p:txBody>
      </p:sp>
      <p:sp>
        <p:nvSpPr>
          <p:cNvPr id="7" name="Oval 6"/>
          <p:cNvSpPr>
            <a:spLocks noChangeAspect="1"/>
          </p:cNvSpPr>
          <p:nvPr/>
        </p:nvSpPr>
        <p:spPr>
          <a:xfrm>
            <a:off x="516598" y="2487112"/>
            <a:ext cx="778802" cy="713613"/>
          </a:xfrm>
          <a:prstGeom prst="ellipse">
            <a:avLst/>
          </a:prstGeom>
        </p:spPr>
        <p:style>
          <a:lnRef idx="2">
            <a:schemeClr val="accent1"/>
          </a:lnRef>
          <a:fillRef idx="1">
            <a:schemeClr val="lt1"/>
          </a:fillRef>
          <a:effectRef idx="0">
            <a:schemeClr val="accent1"/>
          </a:effectRef>
          <a:fontRef idx="minor">
            <a:schemeClr val="dk1"/>
          </a:fontRef>
        </p:style>
        <p:txBody>
          <a:bodyPr vert="horz" wrap="square" lIns="71981" tIns="91416" rIns="71981" bIns="91416" numCol="1" anchor="ctr" anchorCtr="1" compatLnSpc="1"/>
          <a:lstStyle/>
          <a:p>
            <a:r>
              <a:rPr lang="en-US" sz="4400" kern="0" dirty="0">
                <a:solidFill>
                  <a:srgbClr val="E39F16"/>
                </a:solidFill>
                <a:latin typeface="Arial" panose="020B0604020202020204" pitchFamily="34" charset="0"/>
                <a:cs typeface="Arial" panose="020B0604020202020204" pitchFamily="34" charset="0"/>
              </a:rPr>
              <a:t>2</a:t>
            </a:r>
          </a:p>
        </p:txBody>
      </p:sp>
      <p:sp>
        <p:nvSpPr>
          <p:cNvPr id="8" name="Oval 7"/>
          <p:cNvSpPr>
            <a:spLocks noChangeAspect="1"/>
          </p:cNvSpPr>
          <p:nvPr/>
        </p:nvSpPr>
        <p:spPr>
          <a:xfrm>
            <a:off x="516598" y="3396811"/>
            <a:ext cx="778802" cy="713613"/>
          </a:xfrm>
          <a:prstGeom prst="ellipse">
            <a:avLst/>
          </a:prstGeom>
        </p:spPr>
        <p:style>
          <a:lnRef idx="2">
            <a:schemeClr val="accent1"/>
          </a:lnRef>
          <a:fillRef idx="1">
            <a:schemeClr val="lt1"/>
          </a:fillRef>
          <a:effectRef idx="0">
            <a:schemeClr val="accent1"/>
          </a:effectRef>
          <a:fontRef idx="minor">
            <a:schemeClr val="dk1"/>
          </a:fontRef>
        </p:style>
        <p:txBody>
          <a:bodyPr vert="horz" wrap="square" lIns="71981" tIns="91416" rIns="71981" bIns="91416" numCol="1" anchor="ctr" anchorCtr="1" compatLnSpc="1"/>
          <a:lstStyle/>
          <a:p>
            <a:r>
              <a:rPr lang="en-US" sz="4400" kern="0" dirty="0">
                <a:solidFill>
                  <a:srgbClr val="E39F16"/>
                </a:solidFill>
                <a:latin typeface="Arial" panose="020B0604020202020204" pitchFamily="34" charset="0"/>
                <a:cs typeface="Arial" panose="020B0604020202020204" pitchFamily="34" charset="0"/>
              </a:rPr>
              <a:t>3</a:t>
            </a:r>
          </a:p>
        </p:txBody>
      </p:sp>
      <p:sp>
        <p:nvSpPr>
          <p:cNvPr id="9" name="Oval 8"/>
          <p:cNvSpPr>
            <a:spLocks noChangeAspect="1"/>
          </p:cNvSpPr>
          <p:nvPr/>
        </p:nvSpPr>
        <p:spPr>
          <a:xfrm>
            <a:off x="516598" y="4306510"/>
            <a:ext cx="778802" cy="713613"/>
          </a:xfrm>
          <a:prstGeom prst="ellipse">
            <a:avLst/>
          </a:prstGeom>
        </p:spPr>
        <p:style>
          <a:lnRef idx="2">
            <a:schemeClr val="accent1"/>
          </a:lnRef>
          <a:fillRef idx="1">
            <a:schemeClr val="lt1"/>
          </a:fillRef>
          <a:effectRef idx="0">
            <a:schemeClr val="accent1"/>
          </a:effectRef>
          <a:fontRef idx="minor">
            <a:schemeClr val="dk1"/>
          </a:fontRef>
        </p:style>
        <p:txBody>
          <a:bodyPr vert="horz" wrap="square" lIns="71981" tIns="91416" rIns="71981" bIns="91416" numCol="1" anchor="ctr" anchorCtr="1" compatLnSpc="1"/>
          <a:lstStyle/>
          <a:p>
            <a:r>
              <a:rPr lang="en-US" sz="4400" kern="0" dirty="0">
                <a:solidFill>
                  <a:srgbClr val="E39F16"/>
                </a:solidFill>
                <a:latin typeface="Arial" panose="020B0604020202020204" pitchFamily="34" charset="0"/>
                <a:cs typeface="Arial" panose="020B0604020202020204" pitchFamily="34" charset="0"/>
              </a:rPr>
              <a:t>4</a:t>
            </a:r>
          </a:p>
        </p:txBody>
      </p:sp>
      <p:sp>
        <p:nvSpPr>
          <p:cNvPr id="18" name="Oval 8">
            <a:extLst>
              <a:ext uri="{FF2B5EF4-FFF2-40B4-BE49-F238E27FC236}">
                <a16:creationId xmlns:a16="http://schemas.microsoft.com/office/drawing/2014/main" id="{1D0D6666-56F0-4756-B33B-D28AB768F29E}"/>
              </a:ext>
            </a:extLst>
          </p:cNvPr>
          <p:cNvSpPr>
            <a:spLocks noChangeAspect="1"/>
          </p:cNvSpPr>
          <p:nvPr/>
        </p:nvSpPr>
        <p:spPr>
          <a:xfrm>
            <a:off x="516598" y="5285613"/>
            <a:ext cx="778802" cy="713613"/>
          </a:xfrm>
          <a:prstGeom prst="ellipse">
            <a:avLst/>
          </a:prstGeom>
        </p:spPr>
        <p:style>
          <a:lnRef idx="2">
            <a:schemeClr val="accent1"/>
          </a:lnRef>
          <a:fillRef idx="1">
            <a:schemeClr val="lt1"/>
          </a:fillRef>
          <a:effectRef idx="0">
            <a:schemeClr val="accent1"/>
          </a:effectRef>
          <a:fontRef idx="minor">
            <a:schemeClr val="dk1"/>
          </a:fontRef>
        </p:style>
        <p:txBody>
          <a:bodyPr vert="horz" wrap="square" lIns="71981" tIns="91416" rIns="71981" bIns="91416" numCol="1" anchor="ctr" anchorCtr="1" compatLnSpc="1"/>
          <a:lstStyle/>
          <a:p>
            <a:r>
              <a:rPr lang="en-US" sz="4400" kern="0" dirty="0">
                <a:solidFill>
                  <a:srgbClr val="E39F16"/>
                </a:solidFill>
                <a:latin typeface="Arial" panose="020B0604020202020204" pitchFamily="34" charset="0"/>
                <a:cs typeface="Arial" panose="020B0604020202020204" pitchFamily="34" charset="0"/>
              </a:rPr>
              <a:t>6</a:t>
            </a:r>
          </a:p>
        </p:txBody>
      </p:sp>
      <p:sp>
        <p:nvSpPr>
          <p:cNvPr id="12" name="Espace réservé du contenu 2">
            <a:extLst>
              <a:ext uri="{FF2B5EF4-FFF2-40B4-BE49-F238E27FC236}">
                <a16:creationId xmlns:a16="http://schemas.microsoft.com/office/drawing/2014/main" id="{2895E14F-617A-4E99-9EA1-AADAB47DF7FF}"/>
              </a:ext>
            </a:extLst>
          </p:cNvPr>
          <p:cNvSpPr txBox="1">
            <a:spLocks/>
          </p:cNvSpPr>
          <p:nvPr/>
        </p:nvSpPr>
        <p:spPr>
          <a:xfrm>
            <a:off x="1678748" y="1829690"/>
            <a:ext cx="9905999" cy="4037710"/>
          </a:xfrm>
          <a:prstGeom prst="rect">
            <a:avLst/>
          </a:prstGeom>
        </p:spPr>
        <p:txBody>
          <a:bodyPr/>
          <a:lstStyle>
            <a:lvl1pPr marL="457200" indent="-457200" algn="l" defTabSz="1218565" rtl="0" eaLnBrk="1" latinLnBrk="0" hangingPunct="1">
              <a:spcBef>
                <a:spcPct val="20000"/>
              </a:spcBef>
              <a:buFont typeface="Arial" panose="020B0604020202020204" pitchFamily="34" charset="0"/>
              <a:buChar char="•"/>
              <a:defRPr sz="3600" kern="1200">
                <a:solidFill>
                  <a:schemeClr val="tx1"/>
                </a:solidFill>
                <a:latin typeface="+mj-lt"/>
                <a:ea typeface="+mn-ea"/>
                <a:cs typeface="+mn-cs"/>
              </a:defRPr>
            </a:lvl1pPr>
            <a:lvl2pPr marL="990600" indent="-381000" algn="l" defTabSz="1218565" rtl="0" eaLnBrk="1" latinLnBrk="0" hangingPunct="1">
              <a:spcBef>
                <a:spcPct val="20000"/>
              </a:spcBef>
              <a:buFont typeface="Arial" panose="020B0604020202020204" pitchFamily="34" charset="0"/>
              <a:buChar char="–"/>
              <a:defRPr sz="3200" kern="1200">
                <a:solidFill>
                  <a:schemeClr val="tx1"/>
                </a:solidFill>
                <a:latin typeface="+mj-lt"/>
                <a:ea typeface="+mn-ea"/>
                <a:cs typeface="+mn-cs"/>
              </a:defRPr>
            </a:lvl2pPr>
            <a:lvl3pPr marL="1523365" indent="-304800" algn="l" defTabSz="1218565" rtl="0" eaLnBrk="1" latinLnBrk="0" hangingPunct="1">
              <a:spcBef>
                <a:spcPct val="20000"/>
              </a:spcBef>
              <a:buFont typeface="Arial" panose="020B0604020202020204" pitchFamily="34" charset="0"/>
              <a:buChar char="•"/>
              <a:defRPr sz="2400" kern="1200">
                <a:solidFill>
                  <a:schemeClr val="tx1"/>
                </a:solidFill>
                <a:latin typeface="+mj-lt"/>
                <a:ea typeface="+mn-ea"/>
                <a:cs typeface="+mn-cs"/>
              </a:defRPr>
            </a:lvl3pPr>
            <a:lvl4pPr marL="2132965" indent="-304800" algn="l" defTabSz="1218565" rtl="0" eaLnBrk="1" latinLnBrk="0" hangingPunct="1">
              <a:spcBef>
                <a:spcPct val="20000"/>
              </a:spcBef>
              <a:buFont typeface="Arial" panose="020B0604020202020204" pitchFamily="34" charset="0"/>
              <a:buChar char="–"/>
              <a:defRPr sz="2000" kern="1200">
                <a:solidFill>
                  <a:schemeClr val="tx1"/>
                </a:solidFill>
                <a:latin typeface="+mj-lt"/>
                <a:ea typeface="+mn-ea"/>
                <a:cs typeface="+mn-cs"/>
              </a:defRPr>
            </a:lvl4pPr>
            <a:lvl5pPr marL="2742565" indent="-304800" algn="l" defTabSz="1218565" rtl="0" eaLnBrk="1" latinLnBrk="0" hangingPunct="1">
              <a:spcBef>
                <a:spcPct val="20000"/>
              </a:spcBef>
              <a:buFont typeface="Arial" panose="020B0604020202020204" pitchFamily="34" charset="0"/>
              <a:buChar char="»"/>
              <a:defRPr sz="2000" kern="1200">
                <a:solidFill>
                  <a:schemeClr val="tx1"/>
                </a:solidFill>
                <a:latin typeface="+mj-lt"/>
                <a:ea typeface="+mn-ea"/>
                <a:cs typeface="+mn-cs"/>
              </a:defRPr>
            </a:lvl5pPr>
            <a:lvl6pPr marL="335153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113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073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033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a:buFont typeface="Wingdings" panose="05000000000000000000" pitchFamily="2" charset="2"/>
              <a:buChar char="q"/>
            </a:pPr>
            <a:r>
              <a:rPr lang="fr-FR" sz="3200" dirty="0"/>
              <a:t> Apprentissage rapide.</a:t>
            </a:r>
          </a:p>
          <a:p>
            <a:pPr>
              <a:buFont typeface="Wingdings" panose="05000000000000000000" pitchFamily="2" charset="2"/>
              <a:buChar char="q"/>
            </a:pPr>
            <a:r>
              <a:rPr lang="fr-FR" sz="3200" dirty="0"/>
              <a:t>Méthode facile à comprendre.</a:t>
            </a:r>
          </a:p>
          <a:p>
            <a:pPr algn="just">
              <a:buFont typeface="Wingdings" panose="05000000000000000000" pitchFamily="2" charset="2"/>
              <a:buChar char="q"/>
            </a:pPr>
            <a:r>
              <a:rPr lang="fr-FR" sz="3200" dirty="0"/>
              <a:t>Adapté aux domaines ou chaque classe est représentée par plusieurs prototypes et ou les frontières sont irrégulières( ex. Reconnaissance de chiffre manuscrits ou d’images satellites)</a:t>
            </a:r>
          </a:p>
        </p:txBody>
      </p:sp>
    </p:spTree>
    <p:extLst>
      <p:ext uri="{BB962C8B-B14F-4D97-AF65-F5344CB8AC3E}">
        <p14:creationId xmlns:p14="http://schemas.microsoft.com/office/powerpoint/2010/main" val="2096822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childTnLst>
                                </p:cTn>
                              </p:par>
                              <p:par>
                                <p:cTn id="9" presetID="55"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p:cTn id="11" dur="1000" fill="hold"/>
                                        <p:tgtEl>
                                          <p:spTgt spid="14"/>
                                        </p:tgtEl>
                                        <p:attrNameLst>
                                          <p:attrName>ppt_w</p:attrName>
                                        </p:attrNameLst>
                                      </p:cBhvr>
                                      <p:tavLst>
                                        <p:tav tm="0">
                                          <p:val>
                                            <p:strVal val="#ppt_w*0.70"/>
                                          </p:val>
                                        </p:tav>
                                        <p:tav tm="100000">
                                          <p:val>
                                            <p:strVal val="#ppt_w"/>
                                          </p:val>
                                        </p:tav>
                                      </p:tavLst>
                                    </p:anim>
                                    <p:anim calcmode="lin" valueType="num">
                                      <p:cBhvr>
                                        <p:cTn id="12" dur="1000" fill="hold"/>
                                        <p:tgtEl>
                                          <p:spTgt spid="14"/>
                                        </p:tgtEl>
                                        <p:attrNameLst>
                                          <p:attrName>ppt_h</p:attrName>
                                        </p:attrNameLst>
                                      </p:cBhvr>
                                      <p:tavLst>
                                        <p:tav tm="0">
                                          <p:val>
                                            <p:strVal val="#ppt_h"/>
                                          </p:val>
                                        </p:tav>
                                        <p:tav tm="100000">
                                          <p:val>
                                            <p:strVal val="#ppt_h"/>
                                          </p:val>
                                        </p:tav>
                                      </p:tavLst>
                                    </p:anim>
                                    <p:animEffect transition="in" filter="fade">
                                      <p:cBhvr>
                                        <p:cTn id="13" dur="10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additive="base">
                                        <p:cTn id="24" dur="500" fill="hold"/>
                                        <p:tgtEl>
                                          <p:spTgt spid="12"/>
                                        </p:tgtEl>
                                        <p:attrNameLst>
                                          <p:attrName>ppt_x</p:attrName>
                                        </p:attrNameLst>
                                      </p:cBhvr>
                                      <p:tavLst>
                                        <p:tav tm="0">
                                          <p:val>
                                            <p:strVal val="#ppt_x"/>
                                          </p:val>
                                        </p:tav>
                                        <p:tav tm="100000">
                                          <p:val>
                                            <p:strVal val="#ppt_x"/>
                                          </p:val>
                                        </p:tav>
                                      </p:tavLst>
                                    </p:anim>
                                    <p:anim calcmode="lin" valueType="num">
                                      <p:cBhvr additive="base">
                                        <p:cTn id="25"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animBg="1"/>
      <p:bldP spid="9" grpId="0" animBg="1"/>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Arrow: Pentagon 13"/>
          <p:cNvSpPr/>
          <p:nvPr/>
        </p:nvSpPr>
        <p:spPr>
          <a:xfrm>
            <a:off x="1236002" y="533400"/>
            <a:ext cx="5088598" cy="676097"/>
          </a:xfrm>
          <a:prstGeom prst="homePlate">
            <a:avLst>
              <a:gd name="adj" fmla="val 95763"/>
            </a:avLst>
          </a:prstGeom>
          <a:solidFill>
            <a:schemeClr val="bg1"/>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dirty="0">
                <a:ln w="0"/>
                <a:solidFill>
                  <a:schemeClr val="accent1"/>
                </a:solidFill>
                <a:effectLst>
                  <a:outerShdw blurRad="38100" dist="25400" dir="5400000" algn="ctr" rotWithShape="0">
                    <a:srgbClr val="6E747A">
                      <a:alpha val="43000"/>
                    </a:srgbClr>
                  </a:outerShdw>
                </a:effectLst>
              </a:rPr>
              <a:t>INCONVENIENTS :</a:t>
            </a:r>
          </a:p>
        </p:txBody>
      </p:sp>
      <p:sp>
        <p:nvSpPr>
          <p:cNvPr id="11" name="Rectangle 10"/>
          <p:cNvSpPr/>
          <p:nvPr/>
        </p:nvSpPr>
        <p:spPr>
          <a:xfrm>
            <a:off x="516598" y="0"/>
            <a:ext cx="778802" cy="685800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fr-FR" dirty="0">
              <a:solidFill>
                <a:prstClr val="white"/>
              </a:solidFill>
            </a:endParaRPr>
          </a:p>
        </p:txBody>
      </p:sp>
      <p:sp>
        <p:nvSpPr>
          <p:cNvPr id="10" name="Oval 9"/>
          <p:cNvSpPr>
            <a:spLocks noChangeAspect="1"/>
          </p:cNvSpPr>
          <p:nvPr/>
        </p:nvSpPr>
        <p:spPr>
          <a:xfrm>
            <a:off x="516598" y="533400"/>
            <a:ext cx="778802" cy="713613"/>
          </a:xfrm>
          <a:prstGeom prst="ellipse">
            <a:avLst/>
          </a:prstGeom>
        </p:spPr>
        <p:style>
          <a:lnRef idx="2">
            <a:schemeClr val="accent1"/>
          </a:lnRef>
          <a:fillRef idx="1">
            <a:schemeClr val="lt1"/>
          </a:fillRef>
          <a:effectRef idx="0">
            <a:schemeClr val="accent1"/>
          </a:effectRef>
          <a:fontRef idx="minor">
            <a:schemeClr val="dk1"/>
          </a:fontRef>
        </p:style>
        <p:txBody>
          <a:bodyPr vert="horz" wrap="square" lIns="71981" tIns="91416" rIns="71981" bIns="91416" numCol="1" anchor="ctr" anchorCtr="1" compatLnSpc="1"/>
          <a:lstStyle/>
          <a:p>
            <a:r>
              <a:rPr lang="en-US" sz="4400" kern="0" dirty="0">
                <a:solidFill>
                  <a:srgbClr val="E39F16"/>
                </a:solidFill>
                <a:latin typeface="Arial" panose="020B0604020202020204" pitchFamily="34" charset="0"/>
                <a:cs typeface="Arial" panose="020B0604020202020204" pitchFamily="34" charset="0"/>
              </a:rPr>
              <a:t>4</a:t>
            </a:r>
          </a:p>
        </p:txBody>
      </p:sp>
      <p:sp>
        <p:nvSpPr>
          <p:cNvPr id="3" name="Slide Number Placeholder 2"/>
          <p:cNvSpPr>
            <a:spLocks noGrp="1"/>
          </p:cNvSpPr>
          <p:nvPr>
            <p:ph type="sldNum" sz="quarter" idx="12"/>
          </p:nvPr>
        </p:nvSpPr>
        <p:spPr>
          <a:xfrm>
            <a:off x="8830602" y="6337517"/>
            <a:ext cx="2844800" cy="365125"/>
          </a:xfrm>
        </p:spPr>
        <p:txBody>
          <a:bodyPr/>
          <a:lstStyle/>
          <a:p>
            <a:fld id="{5939B1FA-81F2-4940-9AF3-5EAFB5D6669B}" type="slidenum">
              <a:rPr lang="en-US" smtClean="0"/>
              <a:t>15</a:t>
            </a:fld>
            <a:endParaRPr lang="en-US" dirty="0"/>
          </a:p>
        </p:txBody>
      </p:sp>
      <p:sp>
        <p:nvSpPr>
          <p:cNvPr id="5" name="Oval 4"/>
          <p:cNvSpPr>
            <a:spLocks noChangeAspect="1"/>
          </p:cNvSpPr>
          <p:nvPr/>
        </p:nvSpPr>
        <p:spPr>
          <a:xfrm>
            <a:off x="762000" y="533399"/>
            <a:ext cx="778802" cy="71361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vert="horz" wrap="square" lIns="71981" tIns="91416" rIns="71981" bIns="91416" numCol="1" anchor="ctr" anchorCtr="1" compatLnSpc="1"/>
          <a:lstStyle/>
          <a:p>
            <a:r>
              <a:rPr lang="en-US" sz="4400" kern="0" dirty="0">
                <a:solidFill>
                  <a:schemeClr val="bg1"/>
                </a:solidFill>
                <a:latin typeface="Arial" panose="020B0604020202020204" pitchFamily="34" charset="0"/>
                <a:cs typeface="Arial" panose="020B0604020202020204" pitchFamily="34" charset="0"/>
              </a:rPr>
              <a:t>5</a:t>
            </a:r>
          </a:p>
        </p:txBody>
      </p:sp>
      <p:sp>
        <p:nvSpPr>
          <p:cNvPr id="6" name="Oval 5"/>
          <p:cNvSpPr>
            <a:spLocks noChangeAspect="1"/>
          </p:cNvSpPr>
          <p:nvPr/>
        </p:nvSpPr>
        <p:spPr>
          <a:xfrm>
            <a:off x="516598" y="1572387"/>
            <a:ext cx="778802" cy="713613"/>
          </a:xfrm>
          <a:prstGeom prst="ellipse">
            <a:avLst/>
          </a:prstGeom>
        </p:spPr>
        <p:style>
          <a:lnRef idx="2">
            <a:schemeClr val="accent1"/>
          </a:lnRef>
          <a:fillRef idx="1">
            <a:schemeClr val="lt1"/>
          </a:fillRef>
          <a:effectRef idx="0">
            <a:schemeClr val="accent1"/>
          </a:effectRef>
          <a:fontRef idx="minor">
            <a:schemeClr val="dk1"/>
          </a:fontRef>
        </p:style>
        <p:txBody>
          <a:bodyPr vert="horz" wrap="square" lIns="71981" tIns="91416" rIns="71981" bIns="91416" numCol="1" anchor="ctr" anchorCtr="1" compatLnSpc="1"/>
          <a:lstStyle/>
          <a:p>
            <a:r>
              <a:rPr lang="en-US" sz="4400" kern="0" dirty="0">
                <a:solidFill>
                  <a:srgbClr val="E39F16"/>
                </a:solidFill>
                <a:latin typeface="Arial" panose="020B0604020202020204" pitchFamily="34" charset="0"/>
                <a:cs typeface="Arial" panose="020B0604020202020204" pitchFamily="34" charset="0"/>
              </a:rPr>
              <a:t>1</a:t>
            </a:r>
          </a:p>
        </p:txBody>
      </p:sp>
      <p:sp>
        <p:nvSpPr>
          <p:cNvPr id="7" name="Oval 6"/>
          <p:cNvSpPr>
            <a:spLocks noChangeAspect="1"/>
          </p:cNvSpPr>
          <p:nvPr/>
        </p:nvSpPr>
        <p:spPr>
          <a:xfrm>
            <a:off x="516598" y="2487112"/>
            <a:ext cx="778802" cy="713613"/>
          </a:xfrm>
          <a:prstGeom prst="ellipse">
            <a:avLst/>
          </a:prstGeom>
        </p:spPr>
        <p:style>
          <a:lnRef idx="2">
            <a:schemeClr val="accent1"/>
          </a:lnRef>
          <a:fillRef idx="1">
            <a:schemeClr val="lt1"/>
          </a:fillRef>
          <a:effectRef idx="0">
            <a:schemeClr val="accent1"/>
          </a:effectRef>
          <a:fontRef idx="minor">
            <a:schemeClr val="dk1"/>
          </a:fontRef>
        </p:style>
        <p:txBody>
          <a:bodyPr vert="horz" wrap="square" lIns="71981" tIns="91416" rIns="71981" bIns="91416" numCol="1" anchor="ctr" anchorCtr="1" compatLnSpc="1"/>
          <a:lstStyle/>
          <a:p>
            <a:r>
              <a:rPr lang="en-US" sz="4400" kern="0" dirty="0">
                <a:solidFill>
                  <a:srgbClr val="E39F16"/>
                </a:solidFill>
                <a:latin typeface="Arial" panose="020B0604020202020204" pitchFamily="34" charset="0"/>
                <a:cs typeface="Arial" panose="020B0604020202020204" pitchFamily="34" charset="0"/>
              </a:rPr>
              <a:t>2</a:t>
            </a:r>
          </a:p>
        </p:txBody>
      </p:sp>
      <p:sp>
        <p:nvSpPr>
          <p:cNvPr id="8" name="Oval 7"/>
          <p:cNvSpPr>
            <a:spLocks noChangeAspect="1"/>
          </p:cNvSpPr>
          <p:nvPr/>
        </p:nvSpPr>
        <p:spPr>
          <a:xfrm>
            <a:off x="516598" y="3396811"/>
            <a:ext cx="778802" cy="713613"/>
          </a:xfrm>
          <a:prstGeom prst="ellipse">
            <a:avLst/>
          </a:prstGeom>
        </p:spPr>
        <p:style>
          <a:lnRef idx="2">
            <a:schemeClr val="accent1"/>
          </a:lnRef>
          <a:fillRef idx="1">
            <a:schemeClr val="lt1"/>
          </a:fillRef>
          <a:effectRef idx="0">
            <a:schemeClr val="accent1"/>
          </a:effectRef>
          <a:fontRef idx="minor">
            <a:schemeClr val="dk1"/>
          </a:fontRef>
        </p:style>
        <p:txBody>
          <a:bodyPr vert="horz" wrap="square" lIns="71981" tIns="91416" rIns="71981" bIns="91416" numCol="1" anchor="ctr" anchorCtr="1" compatLnSpc="1"/>
          <a:lstStyle/>
          <a:p>
            <a:r>
              <a:rPr lang="en-US" sz="4400" kern="0" dirty="0">
                <a:solidFill>
                  <a:srgbClr val="E39F16"/>
                </a:solidFill>
                <a:latin typeface="Arial" panose="020B0604020202020204" pitchFamily="34" charset="0"/>
                <a:cs typeface="Arial" panose="020B0604020202020204" pitchFamily="34" charset="0"/>
              </a:rPr>
              <a:t>3</a:t>
            </a:r>
          </a:p>
        </p:txBody>
      </p:sp>
      <p:sp>
        <p:nvSpPr>
          <p:cNvPr id="9" name="Oval 8"/>
          <p:cNvSpPr>
            <a:spLocks noChangeAspect="1"/>
          </p:cNvSpPr>
          <p:nvPr/>
        </p:nvSpPr>
        <p:spPr>
          <a:xfrm>
            <a:off x="516598" y="4306510"/>
            <a:ext cx="778802" cy="713613"/>
          </a:xfrm>
          <a:prstGeom prst="ellipse">
            <a:avLst/>
          </a:prstGeom>
        </p:spPr>
        <p:style>
          <a:lnRef idx="2">
            <a:schemeClr val="accent1"/>
          </a:lnRef>
          <a:fillRef idx="1">
            <a:schemeClr val="lt1"/>
          </a:fillRef>
          <a:effectRef idx="0">
            <a:schemeClr val="accent1"/>
          </a:effectRef>
          <a:fontRef idx="minor">
            <a:schemeClr val="dk1"/>
          </a:fontRef>
        </p:style>
        <p:txBody>
          <a:bodyPr vert="horz" wrap="square" lIns="71981" tIns="91416" rIns="71981" bIns="91416" numCol="1" anchor="ctr" anchorCtr="1" compatLnSpc="1"/>
          <a:lstStyle/>
          <a:p>
            <a:r>
              <a:rPr lang="en-US" sz="4400" kern="0" dirty="0">
                <a:solidFill>
                  <a:srgbClr val="E39F16"/>
                </a:solidFill>
                <a:latin typeface="Arial" panose="020B0604020202020204" pitchFamily="34" charset="0"/>
                <a:cs typeface="Arial" panose="020B0604020202020204" pitchFamily="34" charset="0"/>
              </a:rPr>
              <a:t>4</a:t>
            </a:r>
          </a:p>
        </p:txBody>
      </p:sp>
      <p:sp>
        <p:nvSpPr>
          <p:cNvPr id="18" name="Oval 8">
            <a:extLst>
              <a:ext uri="{FF2B5EF4-FFF2-40B4-BE49-F238E27FC236}">
                <a16:creationId xmlns:a16="http://schemas.microsoft.com/office/drawing/2014/main" id="{1D0D6666-56F0-4756-B33B-D28AB768F29E}"/>
              </a:ext>
            </a:extLst>
          </p:cNvPr>
          <p:cNvSpPr>
            <a:spLocks noChangeAspect="1"/>
          </p:cNvSpPr>
          <p:nvPr/>
        </p:nvSpPr>
        <p:spPr>
          <a:xfrm>
            <a:off x="516598" y="5285613"/>
            <a:ext cx="778802" cy="713613"/>
          </a:xfrm>
          <a:prstGeom prst="ellipse">
            <a:avLst/>
          </a:prstGeom>
        </p:spPr>
        <p:style>
          <a:lnRef idx="2">
            <a:schemeClr val="accent1"/>
          </a:lnRef>
          <a:fillRef idx="1">
            <a:schemeClr val="lt1"/>
          </a:fillRef>
          <a:effectRef idx="0">
            <a:schemeClr val="accent1"/>
          </a:effectRef>
          <a:fontRef idx="minor">
            <a:schemeClr val="dk1"/>
          </a:fontRef>
        </p:style>
        <p:txBody>
          <a:bodyPr vert="horz" wrap="square" lIns="71981" tIns="91416" rIns="71981" bIns="91416" numCol="1" anchor="ctr" anchorCtr="1" compatLnSpc="1"/>
          <a:lstStyle/>
          <a:p>
            <a:r>
              <a:rPr lang="en-US" sz="4400" kern="0" dirty="0">
                <a:solidFill>
                  <a:srgbClr val="E39F16"/>
                </a:solidFill>
                <a:latin typeface="Arial" panose="020B0604020202020204" pitchFamily="34" charset="0"/>
                <a:cs typeface="Arial" panose="020B0604020202020204" pitchFamily="34" charset="0"/>
              </a:rPr>
              <a:t>6</a:t>
            </a:r>
          </a:p>
        </p:txBody>
      </p:sp>
      <p:sp>
        <p:nvSpPr>
          <p:cNvPr id="12" name="Espace réservé du contenu 2">
            <a:extLst>
              <a:ext uri="{FF2B5EF4-FFF2-40B4-BE49-F238E27FC236}">
                <a16:creationId xmlns:a16="http://schemas.microsoft.com/office/drawing/2014/main" id="{0159BD41-34E3-4A8A-9838-1650263BBE89}"/>
              </a:ext>
            </a:extLst>
          </p:cNvPr>
          <p:cNvSpPr txBox="1">
            <a:spLocks/>
          </p:cNvSpPr>
          <p:nvPr/>
        </p:nvSpPr>
        <p:spPr>
          <a:xfrm>
            <a:off x="1905000" y="1929193"/>
            <a:ext cx="9905999" cy="3784432"/>
          </a:xfrm>
          <a:prstGeom prst="rect">
            <a:avLst/>
          </a:prstGeom>
        </p:spPr>
        <p:txBody>
          <a:bodyPr/>
          <a:lstStyle>
            <a:lvl1pPr marL="457200" indent="-457200" algn="l" defTabSz="1218565" rtl="0" eaLnBrk="1" latinLnBrk="0" hangingPunct="1">
              <a:spcBef>
                <a:spcPct val="20000"/>
              </a:spcBef>
              <a:buFont typeface="Arial" panose="020B0604020202020204" pitchFamily="34" charset="0"/>
              <a:buChar char="•"/>
              <a:defRPr sz="3600" kern="1200">
                <a:solidFill>
                  <a:schemeClr val="tx1"/>
                </a:solidFill>
                <a:latin typeface="+mj-lt"/>
                <a:ea typeface="+mn-ea"/>
                <a:cs typeface="+mn-cs"/>
              </a:defRPr>
            </a:lvl1pPr>
            <a:lvl2pPr marL="990600" indent="-381000" algn="l" defTabSz="1218565" rtl="0" eaLnBrk="1" latinLnBrk="0" hangingPunct="1">
              <a:spcBef>
                <a:spcPct val="20000"/>
              </a:spcBef>
              <a:buFont typeface="Arial" panose="020B0604020202020204" pitchFamily="34" charset="0"/>
              <a:buChar char="–"/>
              <a:defRPr sz="3200" kern="1200">
                <a:solidFill>
                  <a:schemeClr val="tx1"/>
                </a:solidFill>
                <a:latin typeface="+mj-lt"/>
                <a:ea typeface="+mn-ea"/>
                <a:cs typeface="+mn-cs"/>
              </a:defRPr>
            </a:lvl2pPr>
            <a:lvl3pPr marL="1523365" indent="-304800" algn="l" defTabSz="1218565" rtl="0" eaLnBrk="1" latinLnBrk="0" hangingPunct="1">
              <a:spcBef>
                <a:spcPct val="20000"/>
              </a:spcBef>
              <a:buFont typeface="Arial" panose="020B0604020202020204" pitchFamily="34" charset="0"/>
              <a:buChar char="•"/>
              <a:defRPr sz="2400" kern="1200">
                <a:solidFill>
                  <a:schemeClr val="tx1"/>
                </a:solidFill>
                <a:latin typeface="+mj-lt"/>
                <a:ea typeface="+mn-ea"/>
                <a:cs typeface="+mn-cs"/>
              </a:defRPr>
            </a:lvl3pPr>
            <a:lvl4pPr marL="2132965" indent="-304800" algn="l" defTabSz="1218565" rtl="0" eaLnBrk="1" latinLnBrk="0" hangingPunct="1">
              <a:spcBef>
                <a:spcPct val="20000"/>
              </a:spcBef>
              <a:buFont typeface="Arial" panose="020B0604020202020204" pitchFamily="34" charset="0"/>
              <a:buChar char="–"/>
              <a:defRPr sz="2000" kern="1200">
                <a:solidFill>
                  <a:schemeClr val="tx1"/>
                </a:solidFill>
                <a:latin typeface="+mj-lt"/>
                <a:ea typeface="+mn-ea"/>
                <a:cs typeface="+mn-cs"/>
              </a:defRPr>
            </a:lvl4pPr>
            <a:lvl5pPr marL="2742565" indent="-304800" algn="l" defTabSz="1218565" rtl="0" eaLnBrk="1" latinLnBrk="0" hangingPunct="1">
              <a:spcBef>
                <a:spcPct val="20000"/>
              </a:spcBef>
              <a:buFont typeface="Arial" panose="020B0604020202020204" pitchFamily="34" charset="0"/>
              <a:buChar char="»"/>
              <a:defRPr sz="2000" kern="1200">
                <a:solidFill>
                  <a:schemeClr val="tx1"/>
                </a:solidFill>
                <a:latin typeface="+mj-lt"/>
                <a:ea typeface="+mn-ea"/>
                <a:cs typeface="+mn-cs"/>
              </a:defRPr>
            </a:lvl5pPr>
            <a:lvl6pPr marL="335153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113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073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033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algn="just">
              <a:buFont typeface="Wingdings" panose="05000000000000000000" pitchFamily="2" charset="2"/>
              <a:buChar char="ü"/>
            </a:pPr>
            <a:r>
              <a:rPr lang="fr-FR" sz="3200" dirty="0"/>
              <a:t>Prédiction lente car il faut revoir tous les exemples à chaque fois.</a:t>
            </a:r>
          </a:p>
          <a:p>
            <a:pPr algn="just">
              <a:buFont typeface="Wingdings" panose="05000000000000000000" pitchFamily="2" charset="2"/>
              <a:buChar char="ü"/>
            </a:pPr>
            <a:r>
              <a:rPr lang="fr-FR" sz="3200" dirty="0"/>
              <a:t>Méthode gourmande en place mémoire.</a:t>
            </a:r>
          </a:p>
          <a:p>
            <a:pPr algn="just">
              <a:buFont typeface="Wingdings" panose="05000000000000000000" pitchFamily="2" charset="2"/>
              <a:buChar char="ü"/>
            </a:pPr>
            <a:r>
              <a:rPr lang="fr-FR" sz="3200" dirty="0"/>
              <a:t>Sensible aux attributs non pertinents et corrélés ,</a:t>
            </a:r>
          </a:p>
          <a:p>
            <a:pPr algn="just">
              <a:buFont typeface="Wingdings" panose="05000000000000000000" pitchFamily="2" charset="2"/>
              <a:buChar char="ü"/>
            </a:pPr>
            <a:r>
              <a:rPr lang="fr-FR" sz="3200" dirty="0"/>
              <a:t>Particulièrement vulnérable au fléau de la dimensionnalité.</a:t>
            </a:r>
          </a:p>
        </p:txBody>
      </p:sp>
    </p:spTree>
    <p:extLst>
      <p:ext uri="{BB962C8B-B14F-4D97-AF65-F5344CB8AC3E}">
        <p14:creationId xmlns:p14="http://schemas.microsoft.com/office/powerpoint/2010/main" val="3913073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childTnLst>
                                </p:cTn>
                              </p:par>
                              <p:par>
                                <p:cTn id="9" presetID="55"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p:cTn id="11" dur="1000" fill="hold"/>
                                        <p:tgtEl>
                                          <p:spTgt spid="14"/>
                                        </p:tgtEl>
                                        <p:attrNameLst>
                                          <p:attrName>ppt_w</p:attrName>
                                        </p:attrNameLst>
                                      </p:cBhvr>
                                      <p:tavLst>
                                        <p:tav tm="0">
                                          <p:val>
                                            <p:strVal val="#ppt_w*0.70"/>
                                          </p:val>
                                        </p:tav>
                                        <p:tav tm="100000">
                                          <p:val>
                                            <p:strVal val="#ppt_w"/>
                                          </p:val>
                                        </p:tav>
                                      </p:tavLst>
                                    </p:anim>
                                    <p:anim calcmode="lin" valueType="num">
                                      <p:cBhvr>
                                        <p:cTn id="12" dur="1000" fill="hold"/>
                                        <p:tgtEl>
                                          <p:spTgt spid="14"/>
                                        </p:tgtEl>
                                        <p:attrNameLst>
                                          <p:attrName>ppt_h</p:attrName>
                                        </p:attrNameLst>
                                      </p:cBhvr>
                                      <p:tavLst>
                                        <p:tav tm="0">
                                          <p:val>
                                            <p:strVal val="#ppt_h"/>
                                          </p:val>
                                        </p:tav>
                                        <p:tav tm="100000">
                                          <p:val>
                                            <p:strVal val="#ppt_h"/>
                                          </p:val>
                                        </p:tav>
                                      </p:tavLst>
                                    </p:anim>
                                    <p:animEffect transition="in" filter="fade">
                                      <p:cBhvr>
                                        <p:cTn id="13" dur="10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additive="base">
                                        <p:cTn id="24" dur="500" fill="hold"/>
                                        <p:tgtEl>
                                          <p:spTgt spid="12"/>
                                        </p:tgtEl>
                                        <p:attrNameLst>
                                          <p:attrName>ppt_x</p:attrName>
                                        </p:attrNameLst>
                                      </p:cBhvr>
                                      <p:tavLst>
                                        <p:tav tm="0">
                                          <p:val>
                                            <p:strVal val="#ppt_x"/>
                                          </p:val>
                                        </p:tav>
                                        <p:tav tm="100000">
                                          <p:val>
                                            <p:strVal val="#ppt_x"/>
                                          </p:val>
                                        </p:tav>
                                      </p:tavLst>
                                    </p:anim>
                                    <p:anim calcmode="lin" valueType="num">
                                      <p:cBhvr additive="base">
                                        <p:cTn id="25"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animBg="1"/>
      <p:bldP spid="9" grpId="0" animBg="1"/>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5939B1FA-81F2-4940-9AF3-5EAFB5D6669B}" type="slidenum">
              <a:rPr lang="en-US" smtClean="0">
                <a:solidFill>
                  <a:prstClr val="black">
                    <a:tint val="75000"/>
                  </a:prstClr>
                </a:solidFill>
              </a:rPr>
              <a:t>16</a:t>
            </a:fld>
            <a:endParaRPr lang="en-US">
              <a:solidFill>
                <a:prstClr val="black">
                  <a:tint val="75000"/>
                </a:prstClr>
              </a:solidFill>
            </a:endParaRPr>
          </a:p>
        </p:txBody>
      </p:sp>
      <p:grpSp>
        <p:nvGrpSpPr>
          <p:cNvPr id="131" name="Group 127"/>
          <p:cNvGrpSpPr/>
          <p:nvPr/>
        </p:nvGrpSpPr>
        <p:grpSpPr>
          <a:xfrm>
            <a:off x="990600" y="929402"/>
            <a:ext cx="5562600" cy="5623798"/>
            <a:chOff x="2700338" y="1588"/>
            <a:chExt cx="6781800" cy="6856413"/>
          </a:xfrm>
          <a:solidFill>
            <a:schemeClr val="bg1">
              <a:alpha val="17000"/>
            </a:schemeClr>
          </a:solidFill>
        </p:grpSpPr>
        <p:sp>
          <p:nvSpPr>
            <p:cNvPr id="132" name="Freeform 6"/>
            <p:cNvSpPr>
              <a:spLocks noEditPoints="1"/>
            </p:cNvSpPr>
            <p:nvPr/>
          </p:nvSpPr>
          <p:spPr bwMode="auto">
            <a:xfrm>
              <a:off x="3144838" y="2287588"/>
              <a:ext cx="6337300" cy="4570413"/>
            </a:xfrm>
            <a:custGeom>
              <a:avLst/>
              <a:gdLst/>
              <a:ahLst/>
              <a:cxnLst>
                <a:cxn ang="0">
                  <a:pos x="932" y="1488"/>
                </a:cxn>
                <a:cxn ang="0">
                  <a:pos x="2570" y="1373"/>
                </a:cxn>
                <a:cxn ang="0">
                  <a:pos x="1791" y="110"/>
                </a:cxn>
                <a:cxn ang="0">
                  <a:pos x="2113" y="137"/>
                </a:cxn>
                <a:cxn ang="0">
                  <a:pos x="2441" y="0"/>
                </a:cxn>
                <a:cxn ang="0">
                  <a:pos x="2521" y="426"/>
                </a:cxn>
                <a:cxn ang="0">
                  <a:pos x="2305" y="1016"/>
                </a:cxn>
                <a:cxn ang="0">
                  <a:pos x="2339" y="1284"/>
                </a:cxn>
                <a:cxn ang="0">
                  <a:pos x="2561" y="1460"/>
                </a:cxn>
                <a:cxn ang="0">
                  <a:pos x="2252" y="1477"/>
                </a:cxn>
                <a:cxn ang="0">
                  <a:pos x="2640" y="1936"/>
                </a:cxn>
                <a:cxn ang="0">
                  <a:pos x="2306" y="2219"/>
                </a:cxn>
                <a:cxn ang="0">
                  <a:pos x="2710" y="2549"/>
                </a:cxn>
                <a:cxn ang="0">
                  <a:pos x="2755" y="2323"/>
                </a:cxn>
                <a:cxn ang="0">
                  <a:pos x="2818" y="1914"/>
                </a:cxn>
                <a:cxn ang="0">
                  <a:pos x="3195" y="1761"/>
                </a:cxn>
                <a:cxn ang="0">
                  <a:pos x="3623" y="1689"/>
                </a:cxn>
                <a:cxn ang="0">
                  <a:pos x="3750" y="1395"/>
                </a:cxn>
                <a:cxn ang="0">
                  <a:pos x="3936" y="1512"/>
                </a:cxn>
                <a:cxn ang="0">
                  <a:pos x="3847" y="1753"/>
                </a:cxn>
                <a:cxn ang="0">
                  <a:pos x="3880" y="1833"/>
                </a:cxn>
                <a:cxn ang="0">
                  <a:pos x="3665" y="2036"/>
                </a:cxn>
                <a:cxn ang="0">
                  <a:pos x="3539" y="1863"/>
                </a:cxn>
                <a:cxn ang="0">
                  <a:pos x="3399" y="2296"/>
                </a:cxn>
                <a:cxn ang="0">
                  <a:pos x="3326" y="1872"/>
                </a:cxn>
                <a:cxn ang="0">
                  <a:pos x="2987" y="2240"/>
                </a:cxn>
                <a:cxn ang="0">
                  <a:pos x="2769" y="2523"/>
                </a:cxn>
                <a:cxn ang="0">
                  <a:pos x="2765" y="2878"/>
                </a:cxn>
                <a:cxn ang="0">
                  <a:pos x="2171" y="2651"/>
                </a:cxn>
                <a:cxn ang="0">
                  <a:pos x="2051" y="2475"/>
                </a:cxn>
                <a:cxn ang="0">
                  <a:pos x="2149" y="2186"/>
                </a:cxn>
                <a:cxn ang="0">
                  <a:pos x="1700" y="2330"/>
                </a:cxn>
                <a:cxn ang="0">
                  <a:pos x="1621" y="2477"/>
                </a:cxn>
                <a:cxn ang="0">
                  <a:pos x="1176" y="2154"/>
                </a:cxn>
                <a:cxn ang="0">
                  <a:pos x="1002" y="2413"/>
                </a:cxn>
                <a:cxn ang="0">
                  <a:pos x="889" y="2143"/>
                </a:cxn>
                <a:cxn ang="0">
                  <a:pos x="511" y="2016"/>
                </a:cxn>
                <a:cxn ang="0">
                  <a:pos x="193" y="2130"/>
                </a:cxn>
                <a:cxn ang="0">
                  <a:pos x="468" y="1859"/>
                </a:cxn>
                <a:cxn ang="0">
                  <a:pos x="778" y="2016"/>
                </a:cxn>
                <a:cxn ang="0">
                  <a:pos x="1038" y="1752"/>
                </a:cxn>
                <a:cxn ang="0">
                  <a:pos x="1374" y="1392"/>
                </a:cxn>
                <a:cxn ang="0">
                  <a:pos x="1235" y="1014"/>
                </a:cxn>
                <a:cxn ang="0">
                  <a:pos x="1543" y="1203"/>
                </a:cxn>
                <a:cxn ang="0">
                  <a:pos x="1584" y="1238"/>
                </a:cxn>
                <a:cxn ang="0">
                  <a:pos x="1498" y="1668"/>
                </a:cxn>
                <a:cxn ang="0">
                  <a:pos x="1656" y="1724"/>
                </a:cxn>
                <a:cxn ang="0">
                  <a:pos x="1384" y="1740"/>
                </a:cxn>
                <a:cxn ang="0">
                  <a:pos x="1075" y="1881"/>
                </a:cxn>
                <a:cxn ang="0">
                  <a:pos x="1384" y="2103"/>
                </a:cxn>
                <a:cxn ang="0">
                  <a:pos x="1855" y="2147"/>
                </a:cxn>
                <a:cxn ang="0">
                  <a:pos x="2180" y="2104"/>
                </a:cxn>
                <a:cxn ang="0">
                  <a:pos x="1956" y="1807"/>
                </a:cxn>
                <a:cxn ang="0">
                  <a:pos x="2171" y="1430"/>
                </a:cxn>
                <a:cxn ang="0">
                  <a:pos x="2133" y="1236"/>
                </a:cxn>
                <a:cxn ang="0">
                  <a:pos x="2270" y="1065"/>
                </a:cxn>
                <a:cxn ang="0">
                  <a:pos x="1926" y="949"/>
                </a:cxn>
                <a:cxn ang="0">
                  <a:pos x="2260" y="955"/>
                </a:cxn>
                <a:cxn ang="0">
                  <a:pos x="2255" y="350"/>
                </a:cxn>
                <a:cxn ang="0">
                  <a:pos x="1567" y="379"/>
                </a:cxn>
                <a:cxn ang="0">
                  <a:pos x="1914" y="518"/>
                </a:cxn>
                <a:cxn ang="0">
                  <a:pos x="1526" y="536"/>
                </a:cxn>
                <a:cxn ang="0">
                  <a:pos x="1531" y="120"/>
                </a:cxn>
              </a:cxnLst>
              <a:rect l="0" t="0" r="r" b="b"/>
              <a:pathLst>
                <a:path w="3992" h="2879">
                  <a:moveTo>
                    <a:pt x="956" y="1441"/>
                  </a:moveTo>
                  <a:lnTo>
                    <a:pt x="1025" y="1441"/>
                  </a:lnTo>
                  <a:lnTo>
                    <a:pt x="1032" y="1444"/>
                  </a:lnTo>
                  <a:lnTo>
                    <a:pt x="1037" y="1447"/>
                  </a:lnTo>
                  <a:lnTo>
                    <a:pt x="1041" y="1450"/>
                  </a:lnTo>
                  <a:lnTo>
                    <a:pt x="1046" y="1454"/>
                  </a:lnTo>
                  <a:lnTo>
                    <a:pt x="1055" y="1464"/>
                  </a:lnTo>
                  <a:lnTo>
                    <a:pt x="1065" y="1482"/>
                  </a:lnTo>
                  <a:lnTo>
                    <a:pt x="1069" y="1500"/>
                  </a:lnTo>
                  <a:lnTo>
                    <a:pt x="1069" y="1515"/>
                  </a:lnTo>
                  <a:lnTo>
                    <a:pt x="1066" y="1526"/>
                  </a:lnTo>
                  <a:lnTo>
                    <a:pt x="1061" y="1538"/>
                  </a:lnTo>
                  <a:lnTo>
                    <a:pt x="1053" y="1549"/>
                  </a:lnTo>
                  <a:lnTo>
                    <a:pt x="1049" y="1553"/>
                  </a:lnTo>
                  <a:lnTo>
                    <a:pt x="1049" y="1554"/>
                  </a:lnTo>
                  <a:lnTo>
                    <a:pt x="1048" y="1554"/>
                  </a:lnTo>
                  <a:lnTo>
                    <a:pt x="1048" y="1555"/>
                  </a:lnTo>
                  <a:lnTo>
                    <a:pt x="1032" y="1567"/>
                  </a:lnTo>
                  <a:lnTo>
                    <a:pt x="1014" y="1572"/>
                  </a:lnTo>
                  <a:lnTo>
                    <a:pt x="1006" y="1574"/>
                  </a:lnTo>
                  <a:lnTo>
                    <a:pt x="999" y="1574"/>
                  </a:lnTo>
                  <a:lnTo>
                    <a:pt x="986" y="1572"/>
                  </a:lnTo>
                  <a:lnTo>
                    <a:pt x="973" y="1568"/>
                  </a:lnTo>
                  <a:lnTo>
                    <a:pt x="970" y="1567"/>
                  </a:lnTo>
                  <a:lnTo>
                    <a:pt x="969" y="1567"/>
                  </a:lnTo>
                  <a:lnTo>
                    <a:pt x="968" y="1566"/>
                  </a:lnTo>
                  <a:lnTo>
                    <a:pt x="959" y="1560"/>
                  </a:lnTo>
                  <a:lnTo>
                    <a:pt x="948" y="1551"/>
                  </a:lnTo>
                  <a:lnTo>
                    <a:pt x="942" y="1541"/>
                  </a:lnTo>
                  <a:lnTo>
                    <a:pt x="940" y="1540"/>
                  </a:lnTo>
                  <a:lnTo>
                    <a:pt x="939" y="1537"/>
                  </a:lnTo>
                  <a:lnTo>
                    <a:pt x="936" y="1529"/>
                  </a:lnTo>
                  <a:lnTo>
                    <a:pt x="932" y="1519"/>
                  </a:lnTo>
                  <a:lnTo>
                    <a:pt x="931" y="1508"/>
                  </a:lnTo>
                  <a:lnTo>
                    <a:pt x="931" y="1494"/>
                  </a:lnTo>
                  <a:lnTo>
                    <a:pt x="932" y="1488"/>
                  </a:lnTo>
                  <a:lnTo>
                    <a:pt x="935" y="1483"/>
                  </a:lnTo>
                  <a:lnTo>
                    <a:pt x="938" y="1475"/>
                  </a:lnTo>
                  <a:lnTo>
                    <a:pt x="940" y="1471"/>
                  </a:lnTo>
                  <a:lnTo>
                    <a:pt x="949" y="1458"/>
                  </a:lnTo>
                  <a:lnTo>
                    <a:pt x="960" y="1449"/>
                  </a:lnTo>
                  <a:lnTo>
                    <a:pt x="956" y="1441"/>
                  </a:lnTo>
                  <a:close/>
                  <a:moveTo>
                    <a:pt x="564" y="1441"/>
                  </a:moveTo>
                  <a:lnTo>
                    <a:pt x="579" y="1441"/>
                  </a:lnTo>
                  <a:lnTo>
                    <a:pt x="575" y="1443"/>
                  </a:lnTo>
                  <a:lnTo>
                    <a:pt x="566" y="1443"/>
                  </a:lnTo>
                  <a:lnTo>
                    <a:pt x="564" y="1441"/>
                  </a:lnTo>
                  <a:close/>
                  <a:moveTo>
                    <a:pt x="0" y="1441"/>
                  </a:moveTo>
                  <a:lnTo>
                    <a:pt x="229" y="1441"/>
                  </a:lnTo>
                  <a:lnTo>
                    <a:pt x="224" y="1460"/>
                  </a:lnTo>
                  <a:lnTo>
                    <a:pt x="216" y="1477"/>
                  </a:lnTo>
                  <a:lnTo>
                    <a:pt x="204" y="1491"/>
                  </a:lnTo>
                  <a:lnTo>
                    <a:pt x="202" y="1495"/>
                  </a:lnTo>
                  <a:lnTo>
                    <a:pt x="190" y="1507"/>
                  </a:lnTo>
                  <a:lnTo>
                    <a:pt x="166" y="1522"/>
                  </a:lnTo>
                  <a:lnTo>
                    <a:pt x="153" y="1529"/>
                  </a:lnTo>
                  <a:lnTo>
                    <a:pt x="143" y="1532"/>
                  </a:lnTo>
                  <a:lnTo>
                    <a:pt x="142" y="1532"/>
                  </a:lnTo>
                  <a:lnTo>
                    <a:pt x="131" y="1534"/>
                  </a:lnTo>
                  <a:lnTo>
                    <a:pt x="110" y="1534"/>
                  </a:lnTo>
                  <a:lnTo>
                    <a:pt x="106" y="1533"/>
                  </a:lnTo>
                  <a:lnTo>
                    <a:pt x="92" y="1533"/>
                  </a:lnTo>
                  <a:lnTo>
                    <a:pt x="67" y="1525"/>
                  </a:lnTo>
                  <a:lnTo>
                    <a:pt x="46" y="1512"/>
                  </a:lnTo>
                  <a:lnTo>
                    <a:pt x="28" y="1496"/>
                  </a:lnTo>
                  <a:lnTo>
                    <a:pt x="13" y="1475"/>
                  </a:lnTo>
                  <a:lnTo>
                    <a:pt x="12" y="1475"/>
                  </a:lnTo>
                  <a:lnTo>
                    <a:pt x="12" y="1474"/>
                  </a:lnTo>
                  <a:lnTo>
                    <a:pt x="5" y="1458"/>
                  </a:lnTo>
                  <a:lnTo>
                    <a:pt x="0" y="1441"/>
                  </a:lnTo>
                  <a:close/>
                  <a:moveTo>
                    <a:pt x="2570" y="1321"/>
                  </a:moveTo>
                  <a:lnTo>
                    <a:pt x="2570" y="1373"/>
                  </a:lnTo>
                  <a:lnTo>
                    <a:pt x="2566" y="1346"/>
                  </a:lnTo>
                  <a:lnTo>
                    <a:pt x="2566" y="1333"/>
                  </a:lnTo>
                  <a:lnTo>
                    <a:pt x="2570" y="1321"/>
                  </a:lnTo>
                  <a:close/>
                  <a:moveTo>
                    <a:pt x="1817" y="0"/>
                  </a:moveTo>
                  <a:lnTo>
                    <a:pt x="1935" y="0"/>
                  </a:lnTo>
                  <a:lnTo>
                    <a:pt x="1938" y="13"/>
                  </a:lnTo>
                  <a:lnTo>
                    <a:pt x="1938" y="19"/>
                  </a:lnTo>
                  <a:lnTo>
                    <a:pt x="1934" y="37"/>
                  </a:lnTo>
                  <a:lnTo>
                    <a:pt x="1925" y="53"/>
                  </a:lnTo>
                  <a:lnTo>
                    <a:pt x="1924" y="55"/>
                  </a:lnTo>
                  <a:lnTo>
                    <a:pt x="1921" y="56"/>
                  </a:lnTo>
                  <a:lnTo>
                    <a:pt x="1914" y="62"/>
                  </a:lnTo>
                  <a:lnTo>
                    <a:pt x="1905" y="69"/>
                  </a:lnTo>
                  <a:lnTo>
                    <a:pt x="1895" y="73"/>
                  </a:lnTo>
                  <a:lnTo>
                    <a:pt x="1893" y="73"/>
                  </a:lnTo>
                  <a:lnTo>
                    <a:pt x="1891" y="74"/>
                  </a:lnTo>
                  <a:lnTo>
                    <a:pt x="1889" y="74"/>
                  </a:lnTo>
                  <a:lnTo>
                    <a:pt x="1886" y="75"/>
                  </a:lnTo>
                  <a:lnTo>
                    <a:pt x="1865" y="75"/>
                  </a:lnTo>
                  <a:lnTo>
                    <a:pt x="1859" y="74"/>
                  </a:lnTo>
                  <a:lnTo>
                    <a:pt x="1852" y="72"/>
                  </a:lnTo>
                  <a:lnTo>
                    <a:pt x="1840" y="64"/>
                  </a:lnTo>
                  <a:lnTo>
                    <a:pt x="1837" y="61"/>
                  </a:lnTo>
                  <a:lnTo>
                    <a:pt x="1833" y="58"/>
                  </a:lnTo>
                  <a:lnTo>
                    <a:pt x="1823" y="45"/>
                  </a:lnTo>
                  <a:lnTo>
                    <a:pt x="1817" y="30"/>
                  </a:lnTo>
                  <a:lnTo>
                    <a:pt x="1815" y="13"/>
                  </a:lnTo>
                  <a:lnTo>
                    <a:pt x="1815" y="11"/>
                  </a:lnTo>
                  <a:lnTo>
                    <a:pt x="1816" y="5"/>
                  </a:lnTo>
                  <a:lnTo>
                    <a:pt x="1817" y="0"/>
                  </a:lnTo>
                  <a:close/>
                  <a:moveTo>
                    <a:pt x="1710" y="0"/>
                  </a:moveTo>
                  <a:lnTo>
                    <a:pt x="1740" y="0"/>
                  </a:lnTo>
                  <a:lnTo>
                    <a:pt x="1773" y="113"/>
                  </a:lnTo>
                  <a:lnTo>
                    <a:pt x="1780" y="111"/>
                  </a:lnTo>
                  <a:lnTo>
                    <a:pt x="1786" y="110"/>
                  </a:lnTo>
                  <a:lnTo>
                    <a:pt x="1791" y="110"/>
                  </a:lnTo>
                  <a:lnTo>
                    <a:pt x="1799" y="111"/>
                  </a:lnTo>
                  <a:lnTo>
                    <a:pt x="1806" y="112"/>
                  </a:lnTo>
                  <a:lnTo>
                    <a:pt x="1816" y="112"/>
                  </a:lnTo>
                  <a:lnTo>
                    <a:pt x="1820" y="113"/>
                  </a:lnTo>
                  <a:lnTo>
                    <a:pt x="1841" y="120"/>
                  </a:lnTo>
                  <a:lnTo>
                    <a:pt x="1861" y="130"/>
                  </a:lnTo>
                  <a:lnTo>
                    <a:pt x="1876" y="145"/>
                  </a:lnTo>
                  <a:lnTo>
                    <a:pt x="1889" y="162"/>
                  </a:lnTo>
                  <a:lnTo>
                    <a:pt x="1997" y="116"/>
                  </a:lnTo>
                  <a:lnTo>
                    <a:pt x="1997" y="104"/>
                  </a:lnTo>
                  <a:lnTo>
                    <a:pt x="1998" y="98"/>
                  </a:lnTo>
                  <a:lnTo>
                    <a:pt x="1998" y="95"/>
                  </a:lnTo>
                  <a:lnTo>
                    <a:pt x="1999" y="94"/>
                  </a:lnTo>
                  <a:lnTo>
                    <a:pt x="2005" y="79"/>
                  </a:lnTo>
                  <a:lnTo>
                    <a:pt x="2014" y="68"/>
                  </a:lnTo>
                  <a:lnTo>
                    <a:pt x="2018" y="64"/>
                  </a:lnTo>
                  <a:lnTo>
                    <a:pt x="2023" y="60"/>
                  </a:lnTo>
                  <a:lnTo>
                    <a:pt x="2027" y="57"/>
                  </a:lnTo>
                  <a:lnTo>
                    <a:pt x="2030" y="57"/>
                  </a:lnTo>
                  <a:lnTo>
                    <a:pt x="2043" y="51"/>
                  </a:lnTo>
                  <a:lnTo>
                    <a:pt x="2057" y="49"/>
                  </a:lnTo>
                  <a:lnTo>
                    <a:pt x="2064" y="49"/>
                  </a:lnTo>
                  <a:lnTo>
                    <a:pt x="2075" y="52"/>
                  </a:lnTo>
                  <a:lnTo>
                    <a:pt x="2086" y="56"/>
                  </a:lnTo>
                  <a:lnTo>
                    <a:pt x="2096" y="64"/>
                  </a:lnTo>
                  <a:lnTo>
                    <a:pt x="2099" y="65"/>
                  </a:lnTo>
                  <a:lnTo>
                    <a:pt x="2107" y="73"/>
                  </a:lnTo>
                  <a:lnTo>
                    <a:pt x="2113" y="83"/>
                  </a:lnTo>
                  <a:lnTo>
                    <a:pt x="2116" y="94"/>
                  </a:lnTo>
                  <a:lnTo>
                    <a:pt x="2117" y="96"/>
                  </a:lnTo>
                  <a:lnTo>
                    <a:pt x="2117" y="99"/>
                  </a:lnTo>
                  <a:lnTo>
                    <a:pt x="2119" y="107"/>
                  </a:lnTo>
                  <a:lnTo>
                    <a:pt x="2119" y="125"/>
                  </a:lnTo>
                  <a:lnTo>
                    <a:pt x="2116" y="132"/>
                  </a:lnTo>
                  <a:lnTo>
                    <a:pt x="2115" y="132"/>
                  </a:lnTo>
                  <a:lnTo>
                    <a:pt x="2113" y="137"/>
                  </a:lnTo>
                  <a:lnTo>
                    <a:pt x="2108" y="145"/>
                  </a:lnTo>
                  <a:lnTo>
                    <a:pt x="2106" y="147"/>
                  </a:lnTo>
                  <a:lnTo>
                    <a:pt x="2106" y="149"/>
                  </a:lnTo>
                  <a:lnTo>
                    <a:pt x="2104" y="150"/>
                  </a:lnTo>
                  <a:lnTo>
                    <a:pt x="2103" y="153"/>
                  </a:lnTo>
                  <a:lnTo>
                    <a:pt x="2102" y="154"/>
                  </a:lnTo>
                  <a:lnTo>
                    <a:pt x="2088" y="163"/>
                  </a:lnTo>
                  <a:lnTo>
                    <a:pt x="2074" y="170"/>
                  </a:lnTo>
                  <a:lnTo>
                    <a:pt x="2058" y="171"/>
                  </a:lnTo>
                  <a:lnTo>
                    <a:pt x="2053" y="171"/>
                  </a:lnTo>
                  <a:lnTo>
                    <a:pt x="2040" y="168"/>
                  </a:lnTo>
                  <a:lnTo>
                    <a:pt x="2028" y="163"/>
                  </a:lnTo>
                  <a:lnTo>
                    <a:pt x="2023" y="161"/>
                  </a:lnTo>
                  <a:lnTo>
                    <a:pt x="2018" y="157"/>
                  </a:lnTo>
                  <a:lnTo>
                    <a:pt x="2010" y="146"/>
                  </a:lnTo>
                  <a:lnTo>
                    <a:pt x="2007" y="144"/>
                  </a:lnTo>
                  <a:lnTo>
                    <a:pt x="1903" y="189"/>
                  </a:lnTo>
                  <a:lnTo>
                    <a:pt x="1905" y="202"/>
                  </a:lnTo>
                  <a:lnTo>
                    <a:pt x="1907" y="214"/>
                  </a:lnTo>
                  <a:lnTo>
                    <a:pt x="1907" y="222"/>
                  </a:lnTo>
                  <a:lnTo>
                    <a:pt x="2253" y="282"/>
                  </a:lnTo>
                  <a:lnTo>
                    <a:pt x="2261" y="256"/>
                  </a:lnTo>
                  <a:lnTo>
                    <a:pt x="2272" y="234"/>
                  </a:lnTo>
                  <a:lnTo>
                    <a:pt x="2289" y="213"/>
                  </a:lnTo>
                  <a:lnTo>
                    <a:pt x="2293" y="208"/>
                  </a:lnTo>
                  <a:lnTo>
                    <a:pt x="2298" y="204"/>
                  </a:lnTo>
                  <a:lnTo>
                    <a:pt x="2310" y="191"/>
                  </a:lnTo>
                  <a:lnTo>
                    <a:pt x="2327" y="179"/>
                  </a:lnTo>
                  <a:lnTo>
                    <a:pt x="2348" y="168"/>
                  </a:lnTo>
                  <a:lnTo>
                    <a:pt x="2367" y="162"/>
                  </a:lnTo>
                  <a:lnTo>
                    <a:pt x="2374" y="159"/>
                  </a:lnTo>
                  <a:lnTo>
                    <a:pt x="2380" y="158"/>
                  </a:lnTo>
                  <a:lnTo>
                    <a:pt x="2392" y="157"/>
                  </a:lnTo>
                  <a:lnTo>
                    <a:pt x="2405" y="155"/>
                  </a:lnTo>
                  <a:lnTo>
                    <a:pt x="2411" y="0"/>
                  </a:lnTo>
                  <a:lnTo>
                    <a:pt x="2441" y="0"/>
                  </a:lnTo>
                  <a:lnTo>
                    <a:pt x="2435" y="157"/>
                  </a:lnTo>
                  <a:lnTo>
                    <a:pt x="2452" y="159"/>
                  </a:lnTo>
                  <a:lnTo>
                    <a:pt x="2467" y="166"/>
                  </a:lnTo>
                  <a:lnTo>
                    <a:pt x="2468" y="166"/>
                  </a:lnTo>
                  <a:lnTo>
                    <a:pt x="2484" y="172"/>
                  </a:lnTo>
                  <a:lnTo>
                    <a:pt x="2497" y="180"/>
                  </a:lnTo>
                  <a:lnTo>
                    <a:pt x="2507" y="192"/>
                  </a:lnTo>
                  <a:lnTo>
                    <a:pt x="2513" y="195"/>
                  </a:lnTo>
                  <a:lnTo>
                    <a:pt x="2518" y="199"/>
                  </a:lnTo>
                  <a:lnTo>
                    <a:pt x="2523" y="204"/>
                  </a:lnTo>
                  <a:lnTo>
                    <a:pt x="2544" y="230"/>
                  </a:lnTo>
                  <a:lnTo>
                    <a:pt x="2559" y="260"/>
                  </a:lnTo>
                  <a:lnTo>
                    <a:pt x="2566" y="292"/>
                  </a:lnTo>
                  <a:lnTo>
                    <a:pt x="2566" y="328"/>
                  </a:lnTo>
                  <a:lnTo>
                    <a:pt x="2562" y="352"/>
                  </a:lnTo>
                  <a:lnTo>
                    <a:pt x="2555" y="373"/>
                  </a:lnTo>
                  <a:lnTo>
                    <a:pt x="2543" y="396"/>
                  </a:lnTo>
                  <a:lnTo>
                    <a:pt x="2539" y="403"/>
                  </a:lnTo>
                  <a:lnTo>
                    <a:pt x="2568" y="433"/>
                  </a:lnTo>
                  <a:lnTo>
                    <a:pt x="2570" y="430"/>
                  </a:lnTo>
                  <a:lnTo>
                    <a:pt x="2570" y="624"/>
                  </a:lnTo>
                  <a:lnTo>
                    <a:pt x="2569" y="623"/>
                  </a:lnTo>
                  <a:lnTo>
                    <a:pt x="2551" y="603"/>
                  </a:lnTo>
                  <a:lnTo>
                    <a:pt x="2538" y="584"/>
                  </a:lnTo>
                  <a:lnTo>
                    <a:pt x="2530" y="560"/>
                  </a:lnTo>
                  <a:lnTo>
                    <a:pt x="2528" y="557"/>
                  </a:lnTo>
                  <a:lnTo>
                    <a:pt x="2528" y="551"/>
                  </a:lnTo>
                  <a:lnTo>
                    <a:pt x="2526" y="536"/>
                  </a:lnTo>
                  <a:lnTo>
                    <a:pt x="2526" y="519"/>
                  </a:lnTo>
                  <a:lnTo>
                    <a:pt x="2528" y="502"/>
                  </a:lnTo>
                  <a:lnTo>
                    <a:pt x="2534" y="487"/>
                  </a:lnTo>
                  <a:lnTo>
                    <a:pt x="2534" y="484"/>
                  </a:lnTo>
                  <a:lnTo>
                    <a:pt x="2536" y="476"/>
                  </a:lnTo>
                  <a:lnTo>
                    <a:pt x="2542" y="467"/>
                  </a:lnTo>
                  <a:lnTo>
                    <a:pt x="2548" y="455"/>
                  </a:lnTo>
                  <a:lnTo>
                    <a:pt x="2521" y="426"/>
                  </a:lnTo>
                  <a:lnTo>
                    <a:pt x="2507" y="437"/>
                  </a:lnTo>
                  <a:lnTo>
                    <a:pt x="2502" y="441"/>
                  </a:lnTo>
                  <a:lnTo>
                    <a:pt x="2483" y="453"/>
                  </a:lnTo>
                  <a:lnTo>
                    <a:pt x="2463" y="462"/>
                  </a:lnTo>
                  <a:lnTo>
                    <a:pt x="2439" y="468"/>
                  </a:lnTo>
                  <a:lnTo>
                    <a:pt x="2416" y="471"/>
                  </a:lnTo>
                  <a:lnTo>
                    <a:pt x="2409" y="701"/>
                  </a:lnTo>
                  <a:lnTo>
                    <a:pt x="2422" y="708"/>
                  </a:lnTo>
                  <a:lnTo>
                    <a:pt x="2433" y="717"/>
                  </a:lnTo>
                  <a:lnTo>
                    <a:pt x="2439" y="722"/>
                  </a:lnTo>
                  <a:lnTo>
                    <a:pt x="2445" y="729"/>
                  </a:lnTo>
                  <a:lnTo>
                    <a:pt x="2449" y="734"/>
                  </a:lnTo>
                  <a:lnTo>
                    <a:pt x="2455" y="749"/>
                  </a:lnTo>
                  <a:lnTo>
                    <a:pt x="2460" y="764"/>
                  </a:lnTo>
                  <a:lnTo>
                    <a:pt x="2462" y="780"/>
                  </a:lnTo>
                  <a:lnTo>
                    <a:pt x="2462" y="784"/>
                  </a:lnTo>
                  <a:lnTo>
                    <a:pt x="2460" y="798"/>
                  </a:lnTo>
                  <a:lnTo>
                    <a:pt x="2455" y="813"/>
                  </a:lnTo>
                  <a:lnTo>
                    <a:pt x="2449" y="825"/>
                  </a:lnTo>
                  <a:lnTo>
                    <a:pt x="2446" y="830"/>
                  </a:lnTo>
                  <a:lnTo>
                    <a:pt x="2438" y="838"/>
                  </a:lnTo>
                  <a:lnTo>
                    <a:pt x="2433" y="842"/>
                  </a:lnTo>
                  <a:lnTo>
                    <a:pt x="2432" y="843"/>
                  </a:lnTo>
                  <a:lnTo>
                    <a:pt x="2418" y="852"/>
                  </a:lnTo>
                  <a:lnTo>
                    <a:pt x="2403" y="859"/>
                  </a:lnTo>
                  <a:lnTo>
                    <a:pt x="2387" y="861"/>
                  </a:lnTo>
                  <a:lnTo>
                    <a:pt x="2379" y="861"/>
                  </a:lnTo>
                  <a:lnTo>
                    <a:pt x="2363" y="860"/>
                  </a:lnTo>
                  <a:lnTo>
                    <a:pt x="2349" y="856"/>
                  </a:lnTo>
                  <a:lnTo>
                    <a:pt x="2286" y="970"/>
                  </a:lnTo>
                  <a:lnTo>
                    <a:pt x="2291" y="975"/>
                  </a:lnTo>
                  <a:lnTo>
                    <a:pt x="2295" y="982"/>
                  </a:lnTo>
                  <a:lnTo>
                    <a:pt x="2301" y="992"/>
                  </a:lnTo>
                  <a:lnTo>
                    <a:pt x="2303" y="1003"/>
                  </a:lnTo>
                  <a:lnTo>
                    <a:pt x="2303" y="1004"/>
                  </a:lnTo>
                  <a:lnTo>
                    <a:pt x="2305" y="1016"/>
                  </a:lnTo>
                  <a:lnTo>
                    <a:pt x="2302" y="1027"/>
                  </a:lnTo>
                  <a:lnTo>
                    <a:pt x="2298" y="1038"/>
                  </a:lnTo>
                  <a:lnTo>
                    <a:pt x="2298" y="1039"/>
                  </a:lnTo>
                  <a:lnTo>
                    <a:pt x="2363" y="1102"/>
                  </a:lnTo>
                  <a:lnTo>
                    <a:pt x="2366" y="1102"/>
                  </a:lnTo>
                  <a:lnTo>
                    <a:pt x="2369" y="1100"/>
                  </a:lnTo>
                  <a:lnTo>
                    <a:pt x="2371" y="1100"/>
                  </a:lnTo>
                  <a:lnTo>
                    <a:pt x="2373" y="1098"/>
                  </a:lnTo>
                  <a:lnTo>
                    <a:pt x="2383" y="1096"/>
                  </a:lnTo>
                  <a:lnTo>
                    <a:pt x="2403" y="1096"/>
                  </a:lnTo>
                  <a:lnTo>
                    <a:pt x="2413" y="1098"/>
                  </a:lnTo>
                  <a:lnTo>
                    <a:pt x="2418" y="1101"/>
                  </a:lnTo>
                  <a:lnTo>
                    <a:pt x="2420" y="1101"/>
                  </a:lnTo>
                  <a:lnTo>
                    <a:pt x="2434" y="1111"/>
                  </a:lnTo>
                  <a:lnTo>
                    <a:pt x="2445" y="1124"/>
                  </a:lnTo>
                  <a:lnTo>
                    <a:pt x="2451" y="1141"/>
                  </a:lnTo>
                  <a:lnTo>
                    <a:pt x="2452" y="1160"/>
                  </a:lnTo>
                  <a:lnTo>
                    <a:pt x="2452" y="1162"/>
                  </a:lnTo>
                  <a:lnTo>
                    <a:pt x="2451" y="1164"/>
                  </a:lnTo>
                  <a:lnTo>
                    <a:pt x="2450" y="1173"/>
                  </a:lnTo>
                  <a:lnTo>
                    <a:pt x="2446" y="1183"/>
                  </a:lnTo>
                  <a:lnTo>
                    <a:pt x="2439" y="1192"/>
                  </a:lnTo>
                  <a:lnTo>
                    <a:pt x="2438" y="1195"/>
                  </a:lnTo>
                  <a:lnTo>
                    <a:pt x="2432" y="1202"/>
                  </a:lnTo>
                  <a:lnTo>
                    <a:pt x="2416" y="1212"/>
                  </a:lnTo>
                  <a:lnTo>
                    <a:pt x="2408" y="1213"/>
                  </a:lnTo>
                  <a:lnTo>
                    <a:pt x="2403" y="1215"/>
                  </a:lnTo>
                  <a:lnTo>
                    <a:pt x="2396" y="1216"/>
                  </a:lnTo>
                  <a:lnTo>
                    <a:pt x="2394" y="1216"/>
                  </a:lnTo>
                  <a:lnTo>
                    <a:pt x="2390" y="1215"/>
                  </a:lnTo>
                  <a:lnTo>
                    <a:pt x="2390" y="1216"/>
                  </a:lnTo>
                  <a:lnTo>
                    <a:pt x="2386" y="1216"/>
                  </a:lnTo>
                  <a:lnTo>
                    <a:pt x="2383" y="1215"/>
                  </a:lnTo>
                  <a:lnTo>
                    <a:pt x="2379" y="1215"/>
                  </a:lnTo>
                  <a:lnTo>
                    <a:pt x="2377" y="1213"/>
                  </a:lnTo>
                  <a:lnTo>
                    <a:pt x="2339" y="1284"/>
                  </a:lnTo>
                  <a:lnTo>
                    <a:pt x="2348" y="1295"/>
                  </a:lnTo>
                  <a:lnTo>
                    <a:pt x="2357" y="1304"/>
                  </a:lnTo>
                  <a:lnTo>
                    <a:pt x="2366" y="1318"/>
                  </a:lnTo>
                  <a:lnTo>
                    <a:pt x="2370" y="1333"/>
                  </a:lnTo>
                  <a:lnTo>
                    <a:pt x="2371" y="1334"/>
                  </a:lnTo>
                  <a:lnTo>
                    <a:pt x="2371" y="1335"/>
                  </a:lnTo>
                  <a:lnTo>
                    <a:pt x="2375" y="1355"/>
                  </a:lnTo>
                  <a:lnTo>
                    <a:pt x="2375" y="1377"/>
                  </a:lnTo>
                  <a:lnTo>
                    <a:pt x="2371" y="1398"/>
                  </a:lnTo>
                  <a:lnTo>
                    <a:pt x="2369" y="1405"/>
                  </a:lnTo>
                  <a:lnTo>
                    <a:pt x="2366" y="1410"/>
                  </a:lnTo>
                  <a:lnTo>
                    <a:pt x="2417" y="1436"/>
                  </a:lnTo>
                  <a:lnTo>
                    <a:pt x="2417" y="1435"/>
                  </a:lnTo>
                  <a:lnTo>
                    <a:pt x="2432" y="1420"/>
                  </a:lnTo>
                  <a:lnTo>
                    <a:pt x="2445" y="1412"/>
                  </a:lnTo>
                  <a:lnTo>
                    <a:pt x="2456" y="1406"/>
                  </a:lnTo>
                  <a:lnTo>
                    <a:pt x="2467" y="1403"/>
                  </a:lnTo>
                  <a:lnTo>
                    <a:pt x="2476" y="1402"/>
                  </a:lnTo>
                  <a:lnTo>
                    <a:pt x="2479" y="1402"/>
                  </a:lnTo>
                  <a:lnTo>
                    <a:pt x="2480" y="1403"/>
                  </a:lnTo>
                  <a:lnTo>
                    <a:pt x="2481" y="1402"/>
                  </a:lnTo>
                  <a:lnTo>
                    <a:pt x="2487" y="1402"/>
                  </a:lnTo>
                  <a:lnTo>
                    <a:pt x="2501" y="1403"/>
                  </a:lnTo>
                  <a:lnTo>
                    <a:pt x="2515" y="1409"/>
                  </a:lnTo>
                  <a:lnTo>
                    <a:pt x="2527" y="1415"/>
                  </a:lnTo>
                  <a:lnTo>
                    <a:pt x="2532" y="1418"/>
                  </a:lnTo>
                  <a:lnTo>
                    <a:pt x="2536" y="1422"/>
                  </a:lnTo>
                  <a:lnTo>
                    <a:pt x="2540" y="1424"/>
                  </a:lnTo>
                  <a:lnTo>
                    <a:pt x="2570" y="1398"/>
                  </a:lnTo>
                  <a:lnTo>
                    <a:pt x="2570" y="1437"/>
                  </a:lnTo>
                  <a:lnTo>
                    <a:pt x="2565" y="1441"/>
                  </a:lnTo>
                  <a:lnTo>
                    <a:pt x="2557" y="1448"/>
                  </a:lnTo>
                  <a:lnTo>
                    <a:pt x="2559" y="1450"/>
                  </a:lnTo>
                  <a:lnTo>
                    <a:pt x="2559" y="1452"/>
                  </a:lnTo>
                  <a:lnTo>
                    <a:pt x="2561" y="1454"/>
                  </a:lnTo>
                  <a:lnTo>
                    <a:pt x="2561" y="1460"/>
                  </a:lnTo>
                  <a:lnTo>
                    <a:pt x="2565" y="1469"/>
                  </a:lnTo>
                  <a:lnTo>
                    <a:pt x="2568" y="1479"/>
                  </a:lnTo>
                  <a:lnTo>
                    <a:pt x="2568" y="1491"/>
                  </a:lnTo>
                  <a:lnTo>
                    <a:pt x="2565" y="1503"/>
                  </a:lnTo>
                  <a:lnTo>
                    <a:pt x="2565" y="1505"/>
                  </a:lnTo>
                  <a:lnTo>
                    <a:pt x="2564" y="1509"/>
                  </a:lnTo>
                  <a:lnTo>
                    <a:pt x="2560" y="1519"/>
                  </a:lnTo>
                  <a:lnTo>
                    <a:pt x="2555" y="1530"/>
                  </a:lnTo>
                  <a:lnTo>
                    <a:pt x="2548" y="1541"/>
                  </a:lnTo>
                  <a:lnTo>
                    <a:pt x="2540" y="1549"/>
                  </a:lnTo>
                  <a:lnTo>
                    <a:pt x="2530" y="1558"/>
                  </a:lnTo>
                  <a:lnTo>
                    <a:pt x="2519" y="1562"/>
                  </a:lnTo>
                  <a:lnTo>
                    <a:pt x="2515" y="1564"/>
                  </a:lnTo>
                  <a:lnTo>
                    <a:pt x="2510" y="1567"/>
                  </a:lnTo>
                  <a:lnTo>
                    <a:pt x="2497" y="1570"/>
                  </a:lnTo>
                  <a:lnTo>
                    <a:pt x="2484" y="1571"/>
                  </a:lnTo>
                  <a:lnTo>
                    <a:pt x="2463" y="1568"/>
                  </a:lnTo>
                  <a:lnTo>
                    <a:pt x="2442" y="1559"/>
                  </a:lnTo>
                  <a:lnTo>
                    <a:pt x="2441" y="1558"/>
                  </a:lnTo>
                  <a:lnTo>
                    <a:pt x="2426" y="1546"/>
                  </a:lnTo>
                  <a:lnTo>
                    <a:pt x="2416" y="1533"/>
                  </a:lnTo>
                  <a:lnTo>
                    <a:pt x="2407" y="1517"/>
                  </a:lnTo>
                  <a:lnTo>
                    <a:pt x="2403" y="1500"/>
                  </a:lnTo>
                  <a:lnTo>
                    <a:pt x="2401" y="1488"/>
                  </a:lnTo>
                  <a:lnTo>
                    <a:pt x="2401" y="1478"/>
                  </a:lnTo>
                  <a:lnTo>
                    <a:pt x="2404" y="1462"/>
                  </a:lnTo>
                  <a:lnTo>
                    <a:pt x="2352" y="1436"/>
                  </a:lnTo>
                  <a:lnTo>
                    <a:pt x="2335" y="1453"/>
                  </a:lnTo>
                  <a:lnTo>
                    <a:pt x="2327" y="1457"/>
                  </a:lnTo>
                  <a:lnTo>
                    <a:pt x="2312" y="1466"/>
                  </a:lnTo>
                  <a:lnTo>
                    <a:pt x="2294" y="1474"/>
                  </a:lnTo>
                  <a:lnTo>
                    <a:pt x="2274" y="1477"/>
                  </a:lnTo>
                  <a:lnTo>
                    <a:pt x="2273" y="1477"/>
                  </a:lnTo>
                  <a:lnTo>
                    <a:pt x="2269" y="1478"/>
                  </a:lnTo>
                  <a:lnTo>
                    <a:pt x="2263" y="1478"/>
                  </a:lnTo>
                  <a:lnTo>
                    <a:pt x="2252" y="1477"/>
                  </a:lnTo>
                  <a:lnTo>
                    <a:pt x="2239" y="1475"/>
                  </a:lnTo>
                  <a:lnTo>
                    <a:pt x="2225" y="1471"/>
                  </a:lnTo>
                  <a:lnTo>
                    <a:pt x="2213" y="1467"/>
                  </a:lnTo>
                  <a:lnTo>
                    <a:pt x="2145" y="1563"/>
                  </a:lnTo>
                  <a:lnTo>
                    <a:pt x="2164" y="1587"/>
                  </a:lnTo>
                  <a:lnTo>
                    <a:pt x="2179" y="1613"/>
                  </a:lnTo>
                  <a:lnTo>
                    <a:pt x="2188" y="1642"/>
                  </a:lnTo>
                  <a:lnTo>
                    <a:pt x="2192" y="1673"/>
                  </a:lnTo>
                  <a:lnTo>
                    <a:pt x="2192" y="1676"/>
                  </a:lnTo>
                  <a:lnTo>
                    <a:pt x="2189" y="1698"/>
                  </a:lnTo>
                  <a:lnTo>
                    <a:pt x="2184" y="1719"/>
                  </a:lnTo>
                  <a:lnTo>
                    <a:pt x="2178" y="1737"/>
                  </a:lnTo>
                  <a:lnTo>
                    <a:pt x="2176" y="1739"/>
                  </a:lnTo>
                  <a:lnTo>
                    <a:pt x="2175" y="1741"/>
                  </a:lnTo>
                  <a:lnTo>
                    <a:pt x="2175" y="1742"/>
                  </a:lnTo>
                  <a:lnTo>
                    <a:pt x="2443" y="1892"/>
                  </a:lnTo>
                  <a:lnTo>
                    <a:pt x="2447" y="1888"/>
                  </a:lnTo>
                  <a:lnTo>
                    <a:pt x="2466" y="1872"/>
                  </a:lnTo>
                  <a:lnTo>
                    <a:pt x="2487" y="1860"/>
                  </a:lnTo>
                  <a:lnTo>
                    <a:pt x="2502" y="1855"/>
                  </a:lnTo>
                  <a:lnTo>
                    <a:pt x="2518" y="1852"/>
                  </a:lnTo>
                  <a:lnTo>
                    <a:pt x="2531" y="1852"/>
                  </a:lnTo>
                  <a:lnTo>
                    <a:pt x="2551" y="1854"/>
                  </a:lnTo>
                  <a:lnTo>
                    <a:pt x="2570" y="1859"/>
                  </a:lnTo>
                  <a:lnTo>
                    <a:pt x="2576" y="1862"/>
                  </a:lnTo>
                  <a:lnTo>
                    <a:pt x="2581" y="1863"/>
                  </a:lnTo>
                  <a:lnTo>
                    <a:pt x="2582" y="1863"/>
                  </a:lnTo>
                  <a:lnTo>
                    <a:pt x="2582" y="1864"/>
                  </a:lnTo>
                  <a:lnTo>
                    <a:pt x="2585" y="1864"/>
                  </a:lnTo>
                  <a:lnTo>
                    <a:pt x="2585" y="1866"/>
                  </a:lnTo>
                  <a:lnTo>
                    <a:pt x="2586" y="1866"/>
                  </a:lnTo>
                  <a:lnTo>
                    <a:pt x="2602" y="1877"/>
                  </a:lnTo>
                  <a:lnTo>
                    <a:pt x="2616" y="1892"/>
                  </a:lnTo>
                  <a:lnTo>
                    <a:pt x="2628" y="1906"/>
                  </a:lnTo>
                  <a:lnTo>
                    <a:pt x="2636" y="1922"/>
                  </a:lnTo>
                  <a:lnTo>
                    <a:pt x="2640" y="1936"/>
                  </a:lnTo>
                  <a:lnTo>
                    <a:pt x="2640" y="1938"/>
                  </a:lnTo>
                  <a:lnTo>
                    <a:pt x="2641" y="1938"/>
                  </a:lnTo>
                  <a:lnTo>
                    <a:pt x="2641" y="1939"/>
                  </a:lnTo>
                  <a:lnTo>
                    <a:pt x="2644" y="1960"/>
                  </a:lnTo>
                  <a:lnTo>
                    <a:pt x="2644" y="1982"/>
                  </a:lnTo>
                  <a:lnTo>
                    <a:pt x="2638" y="2003"/>
                  </a:lnTo>
                  <a:lnTo>
                    <a:pt x="2628" y="2025"/>
                  </a:lnTo>
                  <a:lnTo>
                    <a:pt x="2615" y="2042"/>
                  </a:lnTo>
                  <a:lnTo>
                    <a:pt x="2596" y="2057"/>
                  </a:lnTo>
                  <a:lnTo>
                    <a:pt x="2589" y="2062"/>
                  </a:lnTo>
                  <a:lnTo>
                    <a:pt x="2578" y="2070"/>
                  </a:lnTo>
                  <a:lnTo>
                    <a:pt x="2555" y="2078"/>
                  </a:lnTo>
                  <a:lnTo>
                    <a:pt x="2539" y="2079"/>
                  </a:lnTo>
                  <a:lnTo>
                    <a:pt x="2536" y="2079"/>
                  </a:lnTo>
                  <a:lnTo>
                    <a:pt x="2534" y="2078"/>
                  </a:lnTo>
                  <a:lnTo>
                    <a:pt x="2530" y="2079"/>
                  </a:lnTo>
                  <a:lnTo>
                    <a:pt x="2523" y="2079"/>
                  </a:lnTo>
                  <a:lnTo>
                    <a:pt x="2510" y="2076"/>
                  </a:lnTo>
                  <a:lnTo>
                    <a:pt x="2493" y="2072"/>
                  </a:lnTo>
                  <a:lnTo>
                    <a:pt x="2476" y="2067"/>
                  </a:lnTo>
                  <a:lnTo>
                    <a:pt x="2464" y="2059"/>
                  </a:lnTo>
                  <a:lnTo>
                    <a:pt x="2464" y="2058"/>
                  </a:lnTo>
                  <a:lnTo>
                    <a:pt x="2456" y="2053"/>
                  </a:lnTo>
                  <a:lnTo>
                    <a:pt x="2450" y="2048"/>
                  </a:lnTo>
                  <a:lnTo>
                    <a:pt x="2311" y="2135"/>
                  </a:lnTo>
                  <a:lnTo>
                    <a:pt x="2312" y="2138"/>
                  </a:lnTo>
                  <a:lnTo>
                    <a:pt x="2312" y="2139"/>
                  </a:lnTo>
                  <a:lnTo>
                    <a:pt x="2314" y="2142"/>
                  </a:lnTo>
                  <a:lnTo>
                    <a:pt x="2314" y="2146"/>
                  </a:lnTo>
                  <a:lnTo>
                    <a:pt x="2319" y="2159"/>
                  </a:lnTo>
                  <a:lnTo>
                    <a:pt x="2320" y="2175"/>
                  </a:lnTo>
                  <a:lnTo>
                    <a:pt x="2318" y="2189"/>
                  </a:lnTo>
                  <a:lnTo>
                    <a:pt x="2318" y="2193"/>
                  </a:lnTo>
                  <a:lnTo>
                    <a:pt x="2316" y="2197"/>
                  </a:lnTo>
                  <a:lnTo>
                    <a:pt x="2312" y="2207"/>
                  </a:lnTo>
                  <a:lnTo>
                    <a:pt x="2306" y="2219"/>
                  </a:lnTo>
                  <a:lnTo>
                    <a:pt x="2299" y="2230"/>
                  </a:lnTo>
                  <a:lnTo>
                    <a:pt x="2291" y="2237"/>
                  </a:lnTo>
                  <a:lnTo>
                    <a:pt x="2290" y="2237"/>
                  </a:lnTo>
                  <a:lnTo>
                    <a:pt x="2285" y="2243"/>
                  </a:lnTo>
                  <a:lnTo>
                    <a:pt x="2363" y="2477"/>
                  </a:lnTo>
                  <a:lnTo>
                    <a:pt x="2367" y="2476"/>
                  </a:lnTo>
                  <a:lnTo>
                    <a:pt x="2378" y="2476"/>
                  </a:lnTo>
                  <a:lnTo>
                    <a:pt x="2384" y="2477"/>
                  </a:lnTo>
                  <a:lnTo>
                    <a:pt x="2387" y="2477"/>
                  </a:lnTo>
                  <a:lnTo>
                    <a:pt x="2391" y="2478"/>
                  </a:lnTo>
                  <a:lnTo>
                    <a:pt x="2395" y="2478"/>
                  </a:lnTo>
                  <a:lnTo>
                    <a:pt x="2413" y="2485"/>
                  </a:lnTo>
                  <a:lnTo>
                    <a:pt x="2429" y="2495"/>
                  </a:lnTo>
                  <a:lnTo>
                    <a:pt x="2443" y="2509"/>
                  </a:lnTo>
                  <a:lnTo>
                    <a:pt x="2454" y="2524"/>
                  </a:lnTo>
                  <a:lnTo>
                    <a:pt x="2454" y="2526"/>
                  </a:lnTo>
                  <a:lnTo>
                    <a:pt x="2458" y="2537"/>
                  </a:lnTo>
                  <a:lnTo>
                    <a:pt x="2462" y="2550"/>
                  </a:lnTo>
                  <a:lnTo>
                    <a:pt x="2463" y="2561"/>
                  </a:lnTo>
                  <a:lnTo>
                    <a:pt x="2463" y="2574"/>
                  </a:lnTo>
                  <a:lnTo>
                    <a:pt x="2460" y="2586"/>
                  </a:lnTo>
                  <a:lnTo>
                    <a:pt x="2570" y="2630"/>
                  </a:lnTo>
                  <a:lnTo>
                    <a:pt x="2651" y="2663"/>
                  </a:lnTo>
                  <a:lnTo>
                    <a:pt x="2653" y="2659"/>
                  </a:lnTo>
                  <a:lnTo>
                    <a:pt x="2655" y="2657"/>
                  </a:lnTo>
                  <a:lnTo>
                    <a:pt x="2657" y="2653"/>
                  </a:lnTo>
                  <a:lnTo>
                    <a:pt x="2658" y="2653"/>
                  </a:lnTo>
                  <a:lnTo>
                    <a:pt x="2658" y="2651"/>
                  </a:lnTo>
                  <a:lnTo>
                    <a:pt x="2659" y="2650"/>
                  </a:lnTo>
                  <a:lnTo>
                    <a:pt x="2676" y="2626"/>
                  </a:lnTo>
                  <a:lnTo>
                    <a:pt x="2697" y="2607"/>
                  </a:lnTo>
                  <a:lnTo>
                    <a:pt x="2722" y="2592"/>
                  </a:lnTo>
                  <a:lnTo>
                    <a:pt x="2730" y="2590"/>
                  </a:lnTo>
                  <a:lnTo>
                    <a:pt x="2713" y="2548"/>
                  </a:lnTo>
                  <a:lnTo>
                    <a:pt x="2712" y="2548"/>
                  </a:lnTo>
                  <a:lnTo>
                    <a:pt x="2710" y="2549"/>
                  </a:lnTo>
                  <a:lnTo>
                    <a:pt x="2704" y="2549"/>
                  </a:lnTo>
                  <a:lnTo>
                    <a:pt x="2699" y="2550"/>
                  </a:lnTo>
                  <a:lnTo>
                    <a:pt x="2687" y="2550"/>
                  </a:lnTo>
                  <a:lnTo>
                    <a:pt x="2682" y="2549"/>
                  </a:lnTo>
                  <a:lnTo>
                    <a:pt x="2675" y="2548"/>
                  </a:lnTo>
                  <a:lnTo>
                    <a:pt x="2672" y="2548"/>
                  </a:lnTo>
                  <a:lnTo>
                    <a:pt x="2650" y="2543"/>
                  </a:lnTo>
                  <a:lnTo>
                    <a:pt x="2628" y="2532"/>
                  </a:lnTo>
                  <a:lnTo>
                    <a:pt x="2610" y="2518"/>
                  </a:lnTo>
                  <a:lnTo>
                    <a:pt x="2593" y="2498"/>
                  </a:lnTo>
                  <a:lnTo>
                    <a:pt x="2581" y="2478"/>
                  </a:lnTo>
                  <a:lnTo>
                    <a:pt x="2574" y="2455"/>
                  </a:lnTo>
                  <a:lnTo>
                    <a:pt x="2573" y="2451"/>
                  </a:lnTo>
                  <a:lnTo>
                    <a:pt x="2573" y="2446"/>
                  </a:lnTo>
                  <a:lnTo>
                    <a:pt x="2570" y="2431"/>
                  </a:lnTo>
                  <a:lnTo>
                    <a:pt x="2572" y="2416"/>
                  </a:lnTo>
                  <a:lnTo>
                    <a:pt x="2574" y="2399"/>
                  </a:lnTo>
                  <a:lnTo>
                    <a:pt x="2581" y="2383"/>
                  </a:lnTo>
                  <a:lnTo>
                    <a:pt x="2581" y="2380"/>
                  </a:lnTo>
                  <a:lnTo>
                    <a:pt x="2582" y="2376"/>
                  </a:lnTo>
                  <a:lnTo>
                    <a:pt x="2583" y="2374"/>
                  </a:lnTo>
                  <a:lnTo>
                    <a:pt x="2590" y="2363"/>
                  </a:lnTo>
                  <a:lnTo>
                    <a:pt x="2598" y="2351"/>
                  </a:lnTo>
                  <a:lnTo>
                    <a:pt x="2608" y="2340"/>
                  </a:lnTo>
                  <a:lnTo>
                    <a:pt x="2617" y="2329"/>
                  </a:lnTo>
                  <a:lnTo>
                    <a:pt x="2628" y="2324"/>
                  </a:lnTo>
                  <a:lnTo>
                    <a:pt x="2629" y="2324"/>
                  </a:lnTo>
                  <a:lnTo>
                    <a:pt x="2640" y="2316"/>
                  </a:lnTo>
                  <a:lnTo>
                    <a:pt x="2651" y="2312"/>
                  </a:lnTo>
                  <a:lnTo>
                    <a:pt x="2663" y="2310"/>
                  </a:lnTo>
                  <a:lnTo>
                    <a:pt x="2667" y="2308"/>
                  </a:lnTo>
                  <a:lnTo>
                    <a:pt x="2678" y="2306"/>
                  </a:lnTo>
                  <a:lnTo>
                    <a:pt x="2692" y="2306"/>
                  </a:lnTo>
                  <a:lnTo>
                    <a:pt x="2714" y="2307"/>
                  </a:lnTo>
                  <a:lnTo>
                    <a:pt x="2735" y="2313"/>
                  </a:lnTo>
                  <a:lnTo>
                    <a:pt x="2755" y="2323"/>
                  </a:lnTo>
                  <a:lnTo>
                    <a:pt x="2773" y="2336"/>
                  </a:lnTo>
                  <a:lnTo>
                    <a:pt x="2775" y="2336"/>
                  </a:lnTo>
                  <a:lnTo>
                    <a:pt x="2775" y="2337"/>
                  </a:lnTo>
                  <a:lnTo>
                    <a:pt x="2785" y="2347"/>
                  </a:lnTo>
                  <a:lnTo>
                    <a:pt x="2793" y="2358"/>
                  </a:lnTo>
                  <a:lnTo>
                    <a:pt x="2877" y="2310"/>
                  </a:lnTo>
                  <a:lnTo>
                    <a:pt x="2877" y="2307"/>
                  </a:lnTo>
                  <a:lnTo>
                    <a:pt x="2875" y="2306"/>
                  </a:lnTo>
                  <a:lnTo>
                    <a:pt x="2875" y="2303"/>
                  </a:lnTo>
                  <a:lnTo>
                    <a:pt x="2873" y="2292"/>
                  </a:lnTo>
                  <a:lnTo>
                    <a:pt x="2873" y="2281"/>
                  </a:lnTo>
                  <a:lnTo>
                    <a:pt x="2877" y="2265"/>
                  </a:lnTo>
                  <a:lnTo>
                    <a:pt x="2879" y="2257"/>
                  </a:lnTo>
                  <a:lnTo>
                    <a:pt x="2882" y="2255"/>
                  </a:lnTo>
                  <a:lnTo>
                    <a:pt x="2882" y="2252"/>
                  </a:lnTo>
                  <a:lnTo>
                    <a:pt x="2883" y="2252"/>
                  </a:lnTo>
                  <a:lnTo>
                    <a:pt x="2890" y="2241"/>
                  </a:lnTo>
                  <a:lnTo>
                    <a:pt x="2899" y="2232"/>
                  </a:lnTo>
                  <a:lnTo>
                    <a:pt x="2911" y="2227"/>
                  </a:lnTo>
                  <a:lnTo>
                    <a:pt x="2916" y="2226"/>
                  </a:lnTo>
                  <a:lnTo>
                    <a:pt x="2920" y="2223"/>
                  </a:lnTo>
                  <a:lnTo>
                    <a:pt x="2903" y="2024"/>
                  </a:lnTo>
                  <a:lnTo>
                    <a:pt x="2902" y="2024"/>
                  </a:lnTo>
                  <a:lnTo>
                    <a:pt x="2886" y="2023"/>
                  </a:lnTo>
                  <a:lnTo>
                    <a:pt x="2870" y="2019"/>
                  </a:lnTo>
                  <a:lnTo>
                    <a:pt x="2869" y="2017"/>
                  </a:lnTo>
                  <a:lnTo>
                    <a:pt x="2868" y="2017"/>
                  </a:lnTo>
                  <a:lnTo>
                    <a:pt x="2866" y="2016"/>
                  </a:lnTo>
                  <a:lnTo>
                    <a:pt x="2848" y="2004"/>
                  </a:lnTo>
                  <a:lnTo>
                    <a:pt x="2832" y="1987"/>
                  </a:lnTo>
                  <a:lnTo>
                    <a:pt x="2824" y="1977"/>
                  </a:lnTo>
                  <a:lnTo>
                    <a:pt x="2820" y="1965"/>
                  </a:lnTo>
                  <a:lnTo>
                    <a:pt x="2820" y="1964"/>
                  </a:lnTo>
                  <a:lnTo>
                    <a:pt x="2816" y="1948"/>
                  </a:lnTo>
                  <a:lnTo>
                    <a:pt x="2815" y="1931"/>
                  </a:lnTo>
                  <a:lnTo>
                    <a:pt x="2818" y="1914"/>
                  </a:lnTo>
                  <a:lnTo>
                    <a:pt x="2824" y="1897"/>
                  </a:lnTo>
                  <a:lnTo>
                    <a:pt x="2835" y="1883"/>
                  </a:lnTo>
                  <a:lnTo>
                    <a:pt x="2849" y="1868"/>
                  </a:lnTo>
                  <a:lnTo>
                    <a:pt x="2852" y="1868"/>
                  </a:lnTo>
                  <a:lnTo>
                    <a:pt x="2862" y="1860"/>
                  </a:lnTo>
                  <a:lnTo>
                    <a:pt x="2877" y="1854"/>
                  </a:lnTo>
                  <a:lnTo>
                    <a:pt x="2892" y="1851"/>
                  </a:lnTo>
                  <a:lnTo>
                    <a:pt x="2894" y="1851"/>
                  </a:lnTo>
                  <a:lnTo>
                    <a:pt x="2895" y="1850"/>
                  </a:lnTo>
                  <a:lnTo>
                    <a:pt x="2902" y="1850"/>
                  </a:lnTo>
                  <a:lnTo>
                    <a:pt x="2913" y="1851"/>
                  </a:lnTo>
                  <a:lnTo>
                    <a:pt x="2926" y="1852"/>
                  </a:lnTo>
                  <a:lnTo>
                    <a:pt x="2938" y="1856"/>
                  </a:lnTo>
                  <a:lnTo>
                    <a:pt x="2947" y="1862"/>
                  </a:lnTo>
                  <a:lnTo>
                    <a:pt x="2953" y="1866"/>
                  </a:lnTo>
                  <a:lnTo>
                    <a:pt x="2959" y="1870"/>
                  </a:lnTo>
                  <a:lnTo>
                    <a:pt x="2967" y="1880"/>
                  </a:lnTo>
                  <a:lnTo>
                    <a:pt x="2968" y="1880"/>
                  </a:lnTo>
                  <a:lnTo>
                    <a:pt x="2972" y="1884"/>
                  </a:lnTo>
                  <a:lnTo>
                    <a:pt x="3068" y="1849"/>
                  </a:lnTo>
                  <a:lnTo>
                    <a:pt x="3067" y="1834"/>
                  </a:lnTo>
                  <a:lnTo>
                    <a:pt x="3069" y="1818"/>
                  </a:lnTo>
                  <a:lnTo>
                    <a:pt x="3074" y="1804"/>
                  </a:lnTo>
                  <a:lnTo>
                    <a:pt x="3074" y="1803"/>
                  </a:lnTo>
                  <a:lnTo>
                    <a:pt x="3076" y="1800"/>
                  </a:lnTo>
                  <a:lnTo>
                    <a:pt x="3076" y="1797"/>
                  </a:lnTo>
                  <a:lnTo>
                    <a:pt x="3081" y="1788"/>
                  </a:lnTo>
                  <a:lnTo>
                    <a:pt x="3099" y="1767"/>
                  </a:lnTo>
                  <a:lnTo>
                    <a:pt x="3108" y="1762"/>
                  </a:lnTo>
                  <a:lnTo>
                    <a:pt x="3110" y="1762"/>
                  </a:lnTo>
                  <a:lnTo>
                    <a:pt x="3122" y="1756"/>
                  </a:lnTo>
                  <a:lnTo>
                    <a:pt x="3135" y="1753"/>
                  </a:lnTo>
                  <a:lnTo>
                    <a:pt x="3140" y="1750"/>
                  </a:lnTo>
                  <a:lnTo>
                    <a:pt x="3153" y="1750"/>
                  </a:lnTo>
                  <a:lnTo>
                    <a:pt x="3175" y="1753"/>
                  </a:lnTo>
                  <a:lnTo>
                    <a:pt x="3195" y="1761"/>
                  </a:lnTo>
                  <a:lnTo>
                    <a:pt x="3213" y="1774"/>
                  </a:lnTo>
                  <a:lnTo>
                    <a:pt x="3214" y="1775"/>
                  </a:lnTo>
                  <a:lnTo>
                    <a:pt x="3222" y="1784"/>
                  </a:lnTo>
                  <a:lnTo>
                    <a:pt x="3229" y="1795"/>
                  </a:lnTo>
                  <a:lnTo>
                    <a:pt x="3234" y="1804"/>
                  </a:lnTo>
                  <a:lnTo>
                    <a:pt x="3241" y="1826"/>
                  </a:lnTo>
                  <a:lnTo>
                    <a:pt x="3324" y="1832"/>
                  </a:lnTo>
                  <a:lnTo>
                    <a:pt x="3331" y="1816"/>
                  </a:lnTo>
                  <a:lnTo>
                    <a:pt x="3341" y="1801"/>
                  </a:lnTo>
                  <a:lnTo>
                    <a:pt x="3344" y="1800"/>
                  </a:lnTo>
                  <a:lnTo>
                    <a:pt x="3345" y="1799"/>
                  </a:lnTo>
                  <a:lnTo>
                    <a:pt x="3355" y="1792"/>
                  </a:lnTo>
                  <a:lnTo>
                    <a:pt x="3365" y="1787"/>
                  </a:lnTo>
                  <a:lnTo>
                    <a:pt x="3377" y="1784"/>
                  </a:lnTo>
                  <a:lnTo>
                    <a:pt x="3385" y="1784"/>
                  </a:lnTo>
                  <a:lnTo>
                    <a:pt x="3386" y="1783"/>
                  </a:lnTo>
                  <a:lnTo>
                    <a:pt x="3398" y="1784"/>
                  </a:lnTo>
                  <a:lnTo>
                    <a:pt x="3408" y="1787"/>
                  </a:lnTo>
                  <a:lnTo>
                    <a:pt x="3417" y="1791"/>
                  </a:lnTo>
                  <a:lnTo>
                    <a:pt x="3423" y="1794"/>
                  </a:lnTo>
                  <a:lnTo>
                    <a:pt x="3427" y="1796"/>
                  </a:lnTo>
                  <a:lnTo>
                    <a:pt x="3440" y="1809"/>
                  </a:lnTo>
                  <a:lnTo>
                    <a:pt x="3444" y="1816"/>
                  </a:lnTo>
                  <a:lnTo>
                    <a:pt x="3446" y="1821"/>
                  </a:lnTo>
                  <a:lnTo>
                    <a:pt x="3525" y="1807"/>
                  </a:lnTo>
                  <a:lnTo>
                    <a:pt x="3527" y="1784"/>
                  </a:lnTo>
                  <a:lnTo>
                    <a:pt x="3533" y="1765"/>
                  </a:lnTo>
                  <a:lnTo>
                    <a:pt x="3540" y="1749"/>
                  </a:lnTo>
                  <a:lnTo>
                    <a:pt x="3548" y="1736"/>
                  </a:lnTo>
                  <a:lnTo>
                    <a:pt x="3563" y="1719"/>
                  </a:lnTo>
                  <a:lnTo>
                    <a:pt x="3580" y="1705"/>
                  </a:lnTo>
                  <a:lnTo>
                    <a:pt x="3601" y="1694"/>
                  </a:lnTo>
                  <a:lnTo>
                    <a:pt x="3602" y="1694"/>
                  </a:lnTo>
                  <a:lnTo>
                    <a:pt x="3603" y="1693"/>
                  </a:lnTo>
                  <a:lnTo>
                    <a:pt x="3606" y="1693"/>
                  </a:lnTo>
                  <a:lnTo>
                    <a:pt x="3623" y="1689"/>
                  </a:lnTo>
                  <a:lnTo>
                    <a:pt x="3641" y="1687"/>
                  </a:lnTo>
                  <a:lnTo>
                    <a:pt x="3647" y="1687"/>
                  </a:lnTo>
                  <a:lnTo>
                    <a:pt x="3671" y="1551"/>
                  </a:lnTo>
                  <a:lnTo>
                    <a:pt x="3666" y="1549"/>
                  </a:lnTo>
                  <a:lnTo>
                    <a:pt x="3662" y="1547"/>
                  </a:lnTo>
                  <a:lnTo>
                    <a:pt x="3654" y="1542"/>
                  </a:lnTo>
                  <a:lnTo>
                    <a:pt x="3649" y="1540"/>
                  </a:lnTo>
                  <a:lnTo>
                    <a:pt x="3644" y="1536"/>
                  </a:lnTo>
                  <a:lnTo>
                    <a:pt x="3640" y="1532"/>
                  </a:lnTo>
                  <a:lnTo>
                    <a:pt x="3636" y="1526"/>
                  </a:lnTo>
                  <a:lnTo>
                    <a:pt x="3635" y="1525"/>
                  </a:lnTo>
                  <a:lnTo>
                    <a:pt x="3633" y="1525"/>
                  </a:lnTo>
                  <a:lnTo>
                    <a:pt x="3624" y="1512"/>
                  </a:lnTo>
                  <a:lnTo>
                    <a:pt x="3618" y="1495"/>
                  </a:lnTo>
                  <a:lnTo>
                    <a:pt x="3614" y="1479"/>
                  </a:lnTo>
                  <a:lnTo>
                    <a:pt x="3614" y="1460"/>
                  </a:lnTo>
                  <a:lnTo>
                    <a:pt x="3618" y="1441"/>
                  </a:lnTo>
                  <a:lnTo>
                    <a:pt x="3619" y="1437"/>
                  </a:lnTo>
                  <a:lnTo>
                    <a:pt x="3622" y="1432"/>
                  </a:lnTo>
                  <a:lnTo>
                    <a:pt x="3624" y="1428"/>
                  </a:lnTo>
                  <a:lnTo>
                    <a:pt x="3624" y="1427"/>
                  </a:lnTo>
                  <a:lnTo>
                    <a:pt x="3628" y="1423"/>
                  </a:lnTo>
                  <a:lnTo>
                    <a:pt x="3635" y="1411"/>
                  </a:lnTo>
                  <a:lnTo>
                    <a:pt x="3647" y="1399"/>
                  </a:lnTo>
                  <a:lnTo>
                    <a:pt x="3661" y="1392"/>
                  </a:lnTo>
                  <a:lnTo>
                    <a:pt x="3664" y="1390"/>
                  </a:lnTo>
                  <a:lnTo>
                    <a:pt x="3667" y="1388"/>
                  </a:lnTo>
                  <a:lnTo>
                    <a:pt x="3678" y="1385"/>
                  </a:lnTo>
                  <a:lnTo>
                    <a:pt x="3691" y="1381"/>
                  </a:lnTo>
                  <a:lnTo>
                    <a:pt x="3704" y="1380"/>
                  </a:lnTo>
                  <a:lnTo>
                    <a:pt x="3715" y="1382"/>
                  </a:lnTo>
                  <a:lnTo>
                    <a:pt x="3716" y="1382"/>
                  </a:lnTo>
                  <a:lnTo>
                    <a:pt x="3729" y="1385"/>
                  </a:lnTo>
                  <a:lnTo>
                    <a:pt x="3741" y="1390"/>
                  </a:lnTo>
                  <a:lnTo>
                    <a:pt x="3746" y="1393"/>
                  </a:lnTo>
                  <a:lnTo>
                    <a:pt x="3750" y="1395"/>
                  </a:lnTo>
                  <a:lnTo>
                    <a:pt x="3766" y="1409"/>
                  </a:lnTo>
                  <a:lnTo>
                    <a:pt x="3777" y="1424"/>
                  </a:lnTo>
                  <a:lnTo>
                    <a:pt x="3785" y="1441"/>
                  </a:lnTo>
                  <a:lnTo>
                    <a:pt x="3785" y="1445"/>
                  </a:lnTo>
                  <a:lnTo>
                    <a:pt x="3835" y="1441"/>
                  </a:lnTo>
                  <a:lnTo>
                    <a:pt x="3870" y="1439"/>
                  </a:lnTo>
                  <a:lnTo>
                    <a:pt x="3870" y="1437"/>
                  </a:lnTo>
                  <a:lnTo>
                    <a:pt x="3872" y="1436"/>
                  </a:lnTo>
                  <a:lnTo>
                    <a:pt x="3872" y="1432"/>
                  </a:lnTo>
                  <a:lnTo>
                    <a:pt x="3873" y="1432"/>
                  </a:lnTo>
                  <a:lnTo>
                    <a:pt x="3878" y="1419"/>
                  </a:lnTo>
                  <a:lnTo>
                    <a:pt x="3886" y="1410"/>
                  </a:lnTo>
                  <a:lnTo>
                    <a:pt x="3895" y="1402"/>
                  </a:lnTo>
                  <a:lnTo>
                    <a:pt x="3907" y="1395"/>
                  </a:lnTo>
                  <a:lnTo>
                    <a:pt x="3919" y="1392"/>
                  </a:lnTo>
                  <a:lnTo>
                    <a:pt x="3923" y="1392"/>
                  </a:lnTo>
                  <a:lnTo>
                    <a:pt x="3925" y="1390"/>
                  </a:lnTo>
                  <a:lnTo>
                    <a:pt x="3932" y="1390"/>
                  </a:lnTo>
                  <a:lnTo>
                    <a:pt x="3945" y="1392"/>
                  </a:lnTo>
                  <a:lnTo>
                    <a:pt x="3958" y="1397"/>
                  </a:lnTo>
                  <a:lnTo>
                    <a:pt x="3959" y="1397"/>
                  </a:lnTo>
                  <a:lnTo>
                    <a:pt x="3973" y="1406"/>
                  </a:lnTo>
                  <a:lnTo>
                    <a:pt x="3983" y="1419"/>
                  </a:lnTo>
                  <a:lnTo>
                    <a:pt x="3988" y="1430"/>
                  </a:lnTo>
                  <a:lnTo>
                    <a:pt x="3990" y="1435"/>
                  </a:lnTo>
                  <a:lnTo>
                    <a:pt x="3990" y="1436"/>
                  </a:lnTo>
                  <a:lnTo>
                    <a:pt x="3991" y="1439"/>
                  </a:lnTo>
                  <a:lnTo>
                    <a:pt x="3991" y="1441"/>
                  </a:lnTo>
                  <a:lnTo>
                    <a:pt x="3992" y="1457"/>
                  </a:lnTo>
                  <a:lnTo>
                    <a:pt x="3988" y="1471"/>
                  </a:lnTo>
                  <a:lnTo>
                    <a:pt x="3983" y="1483"/>
                  </a:lnTo>
                  <a:lnTo>
                    <a:pt x="3976" y="1492"/>
                  </a:lnTo>
                  <a:lnTo>
                    <a:pt x="3967" y="1500"/>
                  </a:lnTo>
                  <a:lnTo>
                    <a:pt x="3966" y="1502"/>
                  </a:lnTo>
                  <a:lnTo>
                    <a:pt x="3950" y="1509"/>
                  </a:lnTo>
                  <a:lnTo>
                    <a:pt x="3936" y="1512"/>
                  </a:lnTo>
                  <a:lnTo>
                    <a:pt x="3933" y="1512"/>
                  </a:lnTo>
                  <a:lnTo>
                    <a:pt x="3932" y="1513"/>
                  </a:lnTo>
                  <a:lnTo>
                    <a:pt x="3928" y="1513"/>
                  </a:lnTo>
                  <a:lnTo>
                    <a:pt x="3918" y="1511"/>
                  </a:lnTo>
                  <a:lnTo>
                    <a:pt x="3904" y="1508"/>
                  </a:lnTo>
                  <a:lnTo>
                    <a:pt x="3895" y="1503"/>
                  </a:lnTo>
                  <a:lnTo>
                    <a:pt x="3895" y="1502"/>
                  </a:lnTo>
                  <a:lnTo>
                    <a:pt x="3890" y="1498"/>
                  </a:lnTo>
                  <a:lnTo>
                    <a:pt x="3886" y="1494"/>
                  </a:lnTo>
                  <a:lnTo>
                    <a:pt x="3882" y="1488"/>
                  </a:lnTo>
                  <a:lnTo>
                    <a:pt x="3881" y="1486"/>
                  </a:lnTo>
                  <a:lnTo>
                    <a:pt x="3878" y="1483"/>
                  </a:lnTo>
                  <a:lnTo>
                    <a:pt x="3876" y="1478"/>
                  </a:lnTo>
                  <a:lnTo>
                    <a:pt x="3873" y="1474"/>
                  </a:lnTo>
                  <a:lnTo>
                    <a:pt x="3872" y="1469"/>
                  </a:lnTo>
                  <a:lnTo>
                    <a:pt x="3788" y="1474"/>
                  </a:lnTo>
                  <a:lnTo>
                    <a:pt x="3787" y="1486"/>
                  </a:lnTo>
                  <a:lnTo>
                    <a:pt x="3785" y="1495"/>
                  </a:lnTo>
                  <a:lnTo>
                    <a:pt x="3777" y="1512"/>
                  </a:lnTo>
                  <a:lnTo>
                    <a:pt x="3767" y="1526"/>
                  </a:lnTo>
                  <a:lnTo>
                    <a:pt x="3760" y="1533"/>
                  </a:lnTo>
                  <a:lnTo>
                    <a:pt x="3754" y="1538"/>
                  </a:lnTo>
                  <a:lnTo>
                    <a:pt x="3749" y="1542"/>
                  </a:lnTo>
                  <a:lnTo>
                    <a:pt x="3726" y="1553"/>
                  </a:lnTo>
                  <a:lnTo>
                    <a:pt x="3702" y="1557"/>
                  </a:lnTo>
                  <a:lnTo>
                    <a:pt x="3675" y="1691"/>
                  </a:lnTo>
                  <a:lnTo>
                    <a:pt x="3687" y="1695"/>
                  </a:lnTo>
                  <a:lnTo>
                    <a:pt x="3698" y="1701"/>
                  </a:lnTo>
                  <a:lnTo>
                    <a:pt x="3699" y="1701"/>
                  </a:lnTo>
                  <a:lnTo>
                    <a:pt x="3700" y="1702"/>
                  </a:lnTo>
                  <a:lnTo>
                    <a:pt x="3719" y="1714"/>
                  </a:lnTo>
                  <a:lnTo>
                    <a:pt x="3736" y="1731"/>
                  </a:lnTo>
                  <a:lnTo>
                    <a:pt x="3747" y="1749"/>
                  </a:lnTo>
                  <a:lnTo>
                    <a:pt x="3757" y="1771"/>
                  </a:lnTo>
                  <a:lnTo>
                    <a:pt x="3844" y="1763"/>
                  </a:lnTo>
                  <a:lnTo>
                    <a:pt x="3847" y="1753"/>
                  </a:lnTo>
                  <a:lnTo>
                    <a:pt x="3849" y="1748"/>
                  </a:lnTo>
                  <a:lnTo>
                    <a:pt x="3852" y="1744"/>
                  </a:lnTo>
                  <a:lnTo>
                    <a:pt x="3852" y="1742"/>
                  </a:lnTo>
                  <a:lnTo>
                    <a:pt x="3853" y="1740"/>
                  </a:lnTo>
                  <a:lnTo>
                    <a:pt x="3855" y="1739"/>
                  </a:lnTo>
                  <a:lnTo>
                    <a:pt x="3860" y="1732"/>
                  </a:lnTo>
                  <a:lnTo>
                    <a:pt x="3866" y="1725"/>
                  </a:lnTo>
                  <a:lnTo>
                    <a:pt x="3874" y="1719"/>
                  </a:lnTo>
                  <a:lnTo>
                    <a:pt x="3881" y="1715"/>
                  </a:lnTo>
                  <a:lnTo>
                    <a:pt x="3882" y="1715"/>
                  </a:lnTo>
                  <a:lnTo>
                    <a:pt x="3893" y="1710"/>
                  </a:lnTo>
                  <a:lnTo>
                    <a:pt x="3901" y="1710"/>
                  </a:lnTo>
                  <a:lnTo>
                    <a:pt x="3902" y="1708"/>
                  </a:lnTo>
                  <a:lnTo>
                    <a:pt x="3908" y="1708"/>
                  </a:lnTo>
                  <a:lnTo>
                    <a:pt x="3928" y="1711"/>
                  </a:lnTo>
                  <a:lnTo>
                    <a:pt x="3944" y="1719"/>
                  </a:lnTo>
                  <a:lnTo>
                    <a:pt x="3958" y="1731"/>
                  </a:lnTo>
                  <a:lnTo>
                    <a:pt x="3959" y="1732"/>
                  </a:lnTo>
                  <a:lnTo>
                    <a:pt x="3965" y="1740"/>
                  </a:lnTo>
                  <a:lnTo>
                    <a:pt x="3969" y="1748"/>
                  </a:lnTo>
                  <a:lnTo>
                    <a:pt x="3971" y="1756"/>
                  </a:lnTo>
                  <a:lnTo>
                    <a:pt x="3974" y="1769"/>
                  </a:lnTo>
                  <a:lnTo>
                    <a:pt x="3974" y="1783"/>
                  </a:lnTo>
                  <a:lnTo>
                    <a:pt x="3973" y="1788"/>
                  </a:lnTo>
                  <a:lnTo>
                    <a:pt x="3969" y="1800"/>
                  </a:lnTo>
                  <a:lnTo>
                    <a:pt x="3959" y="1816"/>
                  </a:lnTo>
                  <a:lnTo>
                    <a:pt x="3945" y="1829"/>
                  </a:lnTo>
                  <a:lnTo>
                    <a:pt x="3944" y="1830"/>
                  </a:lnTo>
                  <a:lnTo>
                    <a:pt x="3935" y="1835"/>
                  </a:lnTo>
                  <a:lnTo>
                    <a:pt x="3923" y="1838"/>
                  </a:lnTo>
                  <a:lnTo>
                    <a:pt x="3911" y="1839"/>
                  </a:lnTo>
                  <a:lnTo>
                    <a:pt x="3899" y="1839"/>
                  </a:lnTo>
                  <a:lnTo>
                    <a:pt x="3895" y="1838"/>
                  </a:lnTo>
                  <a:lnTo>
                    <a:pt x="3893" y="1837"/>
                  </a:lnTo>
                  <a:lnTo>
                    <a:pt x="3891" y="1837"/>
                  </a:lnTo>
                  <a:lnTo>
                    <a:pt x="3880" y="1833"/>
                  </a:lnTo>
                  <a:lnTo>
                    <a:pt x="3868" y="1826"/>
                  </a:lnTo>
                  <a:lnTo>
                    <a:pt x="3860" y="1817"/>
                  </a:lnTo>
                  <a:lnTo>
                    <a:pt x="3852" y="1805"/>
                  </a:lnTo>
                  <a:lnTo>
                    <a:pt x="3847" y="1794"/>
                  </a:lnTo>
                  <a:lnTo>
                    <a:pt x="3762" y="1801"/>
                  </a:lnTo>
                  <a:lnTo>
                    <a:pt x="3762" y="1807"/>
                  </a:lnTo>
                  <a:lnTo>
                    <a:pt x="3760" y="1812"/>
                  </a:lnTo>
                  <a:lnTo>
                    <a:pt x="3760" y="1822"/>
                  </a:lnTo>
                  <a:lnTo>
                    <a:pt x="3758" y="1828"/>
                  </a:lnTo>
                  <a:lnTo>
                    <a:pt x="3755" y="1841"/>
                  </a:lnTo>
                  <a:lnTo>
                    <a:pt x="3750" y="1855"/>
                  </a:lnTo>
                  <a:lnTo>
                    <a:pt x="3742" y="1870"/>
                  </a:lnTo>
                  <a:lnTo>
                    <a:pt x="3732" y="1883"/>
                  </a:lnTo>
                  <a:lnTo>
                    <a:pt x="3730" y="1885"/>
                  </a:lnTo>
                  <a:lnTo>
                    <a:pt x="3728" y="1887"/>
                  </a:lnTo>
                  <a:lnTo>
                    <a:pt x="3717" y="1897"/>
                  </a:lnTo>
                  <a:lnTo>
                    <a:pt x="3705" y="1905"/>
                  </a:lnTo>
                  <a:lnTo>
                    <a:pt x="3692" y="1913"/>
                  </a:lnTo>
                  <a:lnTo>
                    <a:pt x="3679" y="1918"/>
                  </a:lnTo>
                  <a:lnTo>
                    <a:pt x="3669" y="1921"/>
                  </a:lnTo>
                  <a:lnTo>
                    <a:pt x="3667" y="1921"/>
                  </a:lnTo>
                  <a:lnTo>
                    <a:pt x="3658" y="1923"/>
                  </a:lnTo>
                  <a:lnTo>
                    <a:pt x="3648" y="1925"/>
                  </a:lnTo>
                  <a:lnTo>
                    <a:pt x="3644" y="1925"/>
                  </a:lnTo>
                  <a:lnTo>
                    <a:pt x="3640" y="1923"/>
                  </a:lnTo>
                  <a:lnTo>
                    <a:pt x="3628" y="1977"/>
                  </a:lnTo>
                  <a:lnTo>
                    <a:pt x="3635" y="1981"/>
                  </a:lnTo>
                  <a:lnTo>
                    <a:pt x="3640" y="1986"/>
                  </a:lnTo>
                  <a:lnTo>
                    <a:pt x="3643" y="1987"/>
                  </a:lnTo>
                  <a:lnTo>
                    <a:pt x="3644" y="1989"/>
                  </a:lnTo>
                  <a:lnTo>
                    <a:pt x="3649" y="1995"/>
                  </a:lnTo>
                  <a:lnTo>
                    <a:pt x="3656" y="2003"/>
                  </a:lnTo>
                  <a:lnTo>
                    <a:pt x="3661" y="2012"/>
                  </a:lnTo>
                  <a:lnTo>
                    <a:pt x="3662" y="2020"/>
                  </a:lnTo>
                  <a:lnTo>
                    <a:pt x="3665" y="2031"/>
                  </a:lnTo>
                  <a:lnTo>
                    <a:pt x="3665" y="2036"/>
                  </a:lnTo>
                  <a:lnTo>
                    <a:pt x="3664" y="2040"/>
                  </a:lnTo>
                  <a:lnTo>
                    <a:pt x="3665" y="2044"/>
                  </a:lnTo>
                  <a:lnTo>
                    <a:pt x="3664" y="2048"/>
                  </a:lnTo>
                  <a:lnTo>
                    <a:pt x="3658" y="2066"/>
                  </a:lnTo>
                  <a:lnTo>
                    <a:pt x="3648" y="2080"/>
                  </a:lnTo>
                  <a:lnTo>
                    <a:pt x="3635" y="2092"/>
                  </a:lnTo>
                  <a:lnTo>
                    <a:pt x="3633" y="2092"/>
                  </a:lnTo>
                  <a:lnTo>
                    <a:pt x="3633" y="2093"/>
                  </a:lnTo>
                  <a:lnTo>
                    <a:pt x="3620" y="2099"/>
                  </a:lnTo>
                  <a:lnTo>
                    <a:pt x="3607" y="2101"/>
                  </a:lnTo>
                  <a:lnTo>
                    <a:pt x="3592" y="2101"/>
                  </a:lnTo>
                  <a:lnTo>
                    <a:pt x="3578" y="2099"/>
                  </a:lnTo>
                  <a:lnTo>
                    <a:pt x="3563" y="2091"/>
                  </a:lnTo>
                  <a:lnTo>
                    <a:pt x="3550" y="2079"/>
                  </a:lnTo>
                  <a:lnTo>
                    <a:pt x="3539" y="2063"/>
                  </a:lnTo>
                  <a:lnTo>
                    <a:pt x="3539" y="2062"/>
                  </a:lnTo>
                  <a:lnTo>
                    <a:pt x="3538" y="2061"/>
                  </a:lnTo>
                  <a:lnTo>
                    <a:pt x="3538" y="2059"/>
                  </a:lnTo>
                  <a:lnTo>
                    <a:pt x="3535" y="2049"/>
                  </a:lnTo>
                  <a:lnTo>
                    <a:pt x="3534" y="2037"/>
                  </a:lnTo>
                  <a:lnTo>
                    <a:pt x="3534" y="2027"/>
                  </a:lnTo>
                  <a:lnTo>
                    <a:pt x="3535" y="2021"/>
                  </a:lnTo>
                  <a:lnTo>
                    <a:pt x="3538" y="2014"/>
                  </a:lnTo>
                  <a:lnTo>
                    <a:pt x="3540" y="2010"/>
                  </a:lnTo>
                  <a:lnTo>
                    <a:pt x="3540" y="2007"/>
                  </a:lnTo>
                  <a:lnTo>
                    <a:pt x="3551" y="1991"/>
                  </a:lnTo>
                  <a:lnTo>
                    <a:pt x="3565" y="1980"/>
                  </a:lnTo>
                  <a:lnTo>
                    <a:pt x="3582" y="1974"/>
                  </a:lnTo>
                  <a:lnTo>
                    <a:pt x="3598" y="1972"/>
                  </a:lnTo>
                  <a:lnTo>
                    <a:pt x="3610" y="1919"/>
                  </a:lnTo>
                  <a:lnTo>
                    <a:pt x="3589" y="1910"/>
                  </a:lnTo>
                  <a:lnTo>
                    <a:pt x="3569" y="1898"/>
                  </a:lnTo>
                  <a:lnTo>
                    <a:pt x="3554" y="1883"/>
                  </a:lnTo>
                  <a:lnTo>
                    <a:pt x="3540" y="1864"/>
                  </a:lnTo>
                  <a:lnTo>
                    <a:pt x="3540" y="1863"/>
                  </a:lnTo>
                  <a:lnTo>
                    <a:pt x="3539" y="1863"/>
                  </a:lnTo>
                  <a:lnTo>
                    <a:pt x="3539" y="1860"/>
                  </a:lnTo>
                  <a:lnTo>
                    <a:pt x="3533" y="1849"/>
                  </a:lnTo>
                  <a:lnTo>
                    <a:pt x="3530" y="1835"/>
                  </a:lnTo>
                  <a:lnTo>
                    <a:pt x="3453" y="1850"/>
                  </a:lnTo>
                  <a:lnTo>
                    <a:pt x="3453" y="1856"/>
                  </a:lnTo>
                  <a:lnTo>
                    <a:pt x="3451" y="1862"/>
                  </a:lnTo>
                  <a:lnTo>
                    <a:pt x="3451" y="1863"/>
                  </a:lnTo>
                  <a:lnTo>
                    <a:pt x="3446" y="1876"/>
                  </a:lnTo>
                  <a:lnTo>
                    <a:pt x="3440" y="1887"/>
                  </a:lnTo>
                  <a:lnTo>
                    <a:pt x="3436" y="1892"/>
                  </a:lnTo>
                  <a:lnTo>
                    <a:pt x="3432" y="1898"/>
                  </a:lnTo>
                  <a:lnTo>
                    <a:pt x="3425" y="1902"/>
                  </a:lnTo>
                  <a:lnTo>
                    <a:pt x="3420" y="1906"/>
                  </a:lnTo>
                  <a:lnTo>
                    <a:pt x="3415" y="1909"/>
                  </a:lnTo>
                  <a:lnTo>
                    <a:pt x="3410" y="1910"/>
                  </a:lnTo>
                  <a:lnTo>
                    <a:pt x="3411" y="2169"/>
                  </a:lnTo>
                  <a:lnTo>
                    <a:pt x="3416" y="2171"/>
                  </a:lnTo>
                  <a:lnTo>
                    <a:pt x="3420" y="2173"/>
                  </a:lnTo>
                  <a:lnTo>
                    <a:pt x="3425" y="2176"/>
                  </a:lnTo>
                  <a:lnTo>
                    <a:pt x="3427" y="2176"/>
                  </a:lnTo>
                  <a:lnTo>
                    <a:pt x="3432" y="2180"/>
                  </a:lnTo>
                  <a:lnTo>
                    <a:pt x="3438" y="2185"/>
                  </a:lnTo>
                  <a:lnTo>
                    <a:pt x="3446" y="2196"/>
                  </a:lnTo>
                  <a:lnTo>
                    <a:pt x="3453" y="2207"/>
                  </a:lnTo>
                  <a:lnTo>
                    <a:pt x="3457" y="2220"/>
                  </a:lnTo>
                  <a:lnTo>
                    <a:pt x="3458" y="2224"/>
                  </a:lnTo>
                  <a:lnTo>
                    <a:pt x="3458" y="2234"/>
                  </a:lnTo>
                  <a:lnTo>
                    <a:pt x="3457" y="2237"/>
                  </a:lnTo>
                  <a:lnTo>
                    <a:pt x="3453" y="2256"/>
                  </a:lnTo>
                  <a:lnTo>
                    <a:pt x="3444" y="2272"/>
                  </a:lnTo>
                  <a:lnTo>
                    <a:pt x="3444" y="2273"/>
                  </a:lnTo>
                  <a:lnTo>
                    <a:pt x="3434" y="2282"/>
                  </a:lnTo>
                  <a:lnTo>
                    <a:pt x="3424" y="2289"/>
                  </a:lnTo>
                  <a:lnTo>
                    <a:pt x="3415" y="2292"/>
                  </a:lnTo>
                  <a:lnTo>
                    <a:pt x="3407" y="2295"/>
                  </a:lnTo>
                  <a:lnTo>
                    <a:pt x="3399" y="2296"/>
                  </a:lnTo>
                  <a:lnTo>
                    <a:pt x="3391" y="2296"/>
                  </a:lnTo>
                  <a:lnTo>
                    <a:pt x="3374" y="2294"/>
                  </a:lnTo>
                  <a:lnTo>
                    <a:pt x="3360" y="2287"/>
                  </a:lnTo>
                  <a:lnTo>
                    <a:pt x="3344" y="2275"/>
                  </a:lnTo>
                  <a:lnTo>
                    <a:pt x="3335" y="2258"/>
                  </a:lnTo>
                  <a:lnTo>
                    <a:pt x="3334" y="2256"/>
                  </a:lnTo>
                  <a:lnTo>
                    <a:pt x="3334" y="2253"/>
                  </a:lnTo>
                  <a:lnTo>
                    <a:pt x="3330" y="2244"/>
                  </a:lnTo>
                  <a:lnTo>
                    <a:pt x="3328" y="2232"/>
                  </a:lnTo>
                  <a:lnTo>
                    <a:pt x="3330" y="2220"/>
                  </a:lnTo>
                  <a:lnTo>
                    <a:pt x="3330" y="2218"/>
                  </a:lnTo>
                  <a:lnTo>
                    <a:pt x="3331" y="2215"/>
                  </a:lnTo>
                  <a:lnTo>
                    <a:pt x="3334" y="2207"/>
                  </a:lnTo>
                  <a:lnTo>
                    <a:pt x="3338" y="2198"/>
                  </a:lnTo>
                  <a:lnTo>
                    <a:pt x="3343" y="2190"/>
                  </a:lnTo>
                  <a:lnTo>
                    <a:pt x="3349" y="2184"/>
                  </a:lnTo>
                  <a:lnTo>
                    <a:pt x="3361" y="2176"/>
                  </a:lnTo>
                  <a:lnTo>
                    <a:pt x="3365" y="2175"/>
                  </a:lnTo>
                  <a:lnTo>
                    <a:pt x="3368" y="2172"/>
                  </a:lnTo>
                  <a:lnTo>
                    <a:pt x="3370" y="2172"/>
                  </a:lnTo>
                  <a:lnTo>
                    <a:pt x="3373" y="2171"/>
                  </a:lnTo>
                  <a:lnTo>
                    <a:pt x="3381" y="2168"/>
                  </a:lnTo>
                  <a:lnTo>
                    <a:pt x="3379" y="1914"/>
                  </a:lnTo>
                  <a:lnTo>
                    <a:pt x="3376" y="1914"/>
                  </a:lnTo>
                  <a:lnTo>
                    <a:pt x="3370" y="1913"/>
                  </a:lnTo>
                  <a:lnTo>
                    <a:pt x="3366" y="1911"/>
                  </a:lnTo>
                  <a:lnTo>
                    <a:pt x="3365" y="1911"/>
                  </a:lnTo>
                  <a:lnTo>
                    <a:pt x="3364" y="1910"/>
                  </a:lnTo>
                  <a:lnTo>
                    <a:pt x="3355" y="1906"/>
                  </a:lnTo>
                  <a:lnTo>
                    <a:pt x="3344" y="1898"/>
                  </a:lnTo>
                  <a:lnTo>
                    <a:pt x="3336" y="1890"/>
                  </a:lnTo>
                  <a:lnTo>
                    <a:pt x="3328" y="1880"/>
                  </a:lnTo>
                  <a:lnTo>
                    <a:pt x="3327" y="1875"/>
                  </a:lnTo>
                  <a:lnTo>
                    <a:pt x="3327" y="1873"/>
                  </a:lnTo>
                  <a:lnTo>
                    <a:pt x="3326" y="1873"/>
                  </a:lnTo>
                  <a:lnTo>
                    <a:pt x="3326" y="1872"/>
                  </a:lnTo>
                  <a:lnTo>
                    <a:pt x="3323" y="1862"/>
                  </a:lnTo>
                  <a:lnTo>
                    <a:pt x="3238" y="1856"/>
                  </a:lnTo>
                  <a:lnTo>
                    <a:pt x="3238" y="1859"/>
                  </a:lnTo>
                  <a:lnTo>
                    <a:pt x="3237" y="1862"/>
                  </a:lnTo>
                  <a:lnTo>
                    <a:pt x="3237" y="1863"/>
                  </a:lnTo>
                  <a:lnTo>
                    <a:pt x="3230" y="1879"/>
                  </a:lnTo>
                  <a:lnTo>
                    <a:pt x="3221" y="1893"/>
                  </a:lnTo>
                  <a:lnTo>
                    <a:pt x="3207" y="1907"/>
                  </a:lnTo>
                  <a:lnTo>
                    <a:pt x="3194" y="1915"/>
                  </a:lnTo>
                  <a:lnTo>
                    <a:pt x="3179" y="1921"/>
                  </a:lnTo>
                  <a:lnTo>
                    <a:pt x="3165" y="1925"/>
                  </a:lnTo>
                  <a:lnTo>
                    <a:pt x="3144" y="1925"/>
                  </a:lnTo>
                  <a:lnTo>
                    <a:pt x="3140" y="1923"/>
                  </a:lnTo>
                  <a:lnTo>
                    <a:pt x="3137" y="1923"/>
                  </a:lnTo>
                  <a:lnTo>
                    <a:pt x="3122" y="1918"/>
                  </a:lnTo>
                  <a:lnTo>
                    <a:pt x="3106" y="1911"/>
                  </a:lnTo>
                  <a:lnTo>
                    <a:pt x="3094" y="1901"/>
                  </a:lnTo>
                  <a:lnTo>
                    <a:pt x="3084" y="1889"/>
                  </a:lnTo>
                  <a:lnTo>
                    <a:pt x="3076" y="1877"/>
                  </a:lnTo>
                  <a:lnTo>
                    <a:pt x="2985" y="1911"/>
                  </a:lnTo>
                  <a:lnTo>
                    <a:pt x="2989" y="1934"/>
                  </a:lnTo>
                  <a:lnTo>
                    <a:pt x="2988" y="1956"/>
                  </a:lnTo>
                  <a:lnTo>
                    <a:pt x="2984" y="1969"/>
                  </a:lnTo>
                  <a:lnTo>
                    <a:pt x="2976" y="1982"/>
                  </a:lnTo>
                  <a:lnTo>
                    <a:pt x="2970" y="1991"/>
                  </a:lnTo>
                  <a:lnTo>
                    <a:pt x="2962" y="2000"/>
                  </a:lnTo>
                  <a:lnTo>
                    <a:pt x="2953" y="2010"/>
                  </a:lnTo>
                  <a:lnTo>
                    <a:pt x="2941" y="2015"/>
                  </a:lnTo>
                  <a:lnTo>
                    <a:pt x="2933" y="2019"/>
                  </a:lnTo>
                  <a:lnTo>
                    <a:pt x="2950" y="2222"/>
                  </a:lnTo>
                  <a:lnTo>
                    <a:pt x="2953" y="2222"/>
                  </a:lnTo>
                  <a:lnTo>
                    <a:pt x="2954" y="2223"/>
                  </a:lnTo>
                  <a:lnTo>
                    <a:pt x="2964" y="2226"/>
                  </a:lnTo>
                  <a:lnTo>
                    <a:pt x="2975" y="2231"/>
                  </a:lnTo>
                  <a:lnTo>
                    <a:pt x="2984" y="2239"/>
                  </a:lnTo>
                  <a:lnTo>
                    <a:pt x="2987" y="2240"/>
                  </a:lnTo>
                  <a:lnTo>
                    <a:pt x="2988" y="2243"/>
                  </a:lnTo>
                  <a:lnTo>
                    <a:pt x="2993" y="2249"/>
                  </a:lnTo>
                  <a:lnTo>
                    <a:pt x="2998" y="2257"/>
                  </a:lnTo>
                  <a:lnTo>
                    <a:pt x="3002" y="2266"/>
                  </a:lnTo>
                  <a:lnTo>
                    <a:pt x="3004" y="2274"/>
                  </a:lnTo>
                  <a:lnTo>
                    <a:pt x="3004" y="2275"/>
                  </a:lnTo>
                  <a:lnTo>
                    <a:pt x="3006" y="2286"/>
                  </a:lnTo>
                  <a:lnTo>
                    <a:pt x="3005" y="2291"/>
                  </a:lnTo>
                  <a:lnTo>
                    <a:pt x="3004" y="2295"/>
                  </a:lnTo>
                  <a:lnTo>
                    <a:pt x="3004" y="2299"/>
                  </a:lnTo>
                  <a:lnTo>
                    <a:pt x="3002" y="2303"/>
                  </a:lnTo>
                  <a:lnTo>
                    <a:pt x="2996" y="2320"/>
                  </a:lnTo>
                  <a:lnTo>
                    <a:pt x="2984" y="2334"/>
                  </a:lnTo>
                  <a:lnTo>
                    <a:pt x="2970" y="2345"/>
                  </a:lnTo>
                  <a:lnTo>
                    <a:pt x="2960" y="2349"/>
                  </a:lnTo>
                  <a:lnTo>
                    <a:pt x="2950" y="2351"/>
                  </a:lnTo>
                  <a:lnTo>
                    <a:pt x="2941" y="2353"/>
                  </a:lnTo>
                  <a:lnTo>
                    <a:pt x="2930" y="2353"/>
                  </a:lnTo>
                  <a:lnTo>
                    <a:pt x="2921" y="2350"/>
                  </a:lnTo>
                  <a:lnTo>
                    <a:pt x="2913" y="2346"/>
                  </a:lnTo>
                  <a:lnTo>
                    <a:pt x="2904" y="2342"/>
                  </a:lnTo>
                  <a:lnTo>
                    <a:pt x="2898" y="2338"/>
                  </a:lnTo>
                  <a:lnTo>
                    <a:pt x="2894" y="2334"/>
                  </a:lnTo>
                  <a:lnTo>
                    <a:pt x="2807" y="2385"/>
                  </a:lnTo>
                  <a:lnTo>
                    <a:pt x="2813" y="2400"/>
                  </a:lnTo>
                  <a:lnTo>
                    <a:pt x="2814" y="2416"/>
                  </a:lnTo>
                  <a:lnTo>
                    <a:pt x="2814" y="2430"/>
                  </a:lnTo>
                  <a:lnTo>
                    <a:pt x="2813" y="2447"/>
                  </a:lnTo>
                  <a:lnTo>
                    <a:pt x="2810" y="2463"/>
                  </a:lnTo>
                  <a:lnTo>
                    <a:pt x="2801" y="2485"/>
                  </a:lnTo>
                  <a:lnTo>
                    <a:pt x="2788" y="2503"/>
                  </a:lnTo>
                  <a:lnTo>
                    <a:pt x="2772" y="2520"/>
                  </a:lnTo>
                  <a:lnTo>
                    <a:pt x="2772" y="2522"/>
                  </a:lnTo>
                  <a:lnTo>
                    <a:pt x="2771" y="2522"/>
                  </a:lnTo>
                  <a:lnTo>
                    <a:pt x="2771" y="2523"/>
                  </a:lnTo>
                  <a:lnTo>
                    <a:pt x="2769" y="2523"/>
                  </a:lnTo>
                  <a:lnTo>
                    <a:pt x="2768" y="2524"/>
                  </a:lnTo>
                  <a:lnTo>
                    <a:pt x="2767" y="2524"/>
                  </a:lnTo>
                  <a:lnTo>
                    <a:pt x="2755" y="2533"/>
                  </a:lnTo>
                  <a:lnTo>
                    <a:pt x="2742" y="2540"/>
                  </a:lnTo>
                  <a:lnTo>
                    <a:pt x="2759" y="2582"/>
                  </a:lnTo>
                  <a:lnTo>
                    <a:pt x="2771" y="2581"/>
                  </a:lnTo>
                  <a:lnTo>
                    <a:pt x="2784" y="2579"/>
                  </a:lnTo>
                  <a:lnTo>
                    <a:pt x="2797" y="2581"/>
                  </a:lnTo>
                  <a:lnTo>
                    <a:pt x="2811" y="2582"/>
                  </a:lnTo>
                  <a:lnTo>
                    <a:pt x="2816" y="2585"/>
                  </a:lnTo>
                  <a:lnTo>
                    <a:pt x="2822" y="2586"/>
                  </a:lnTo>
                  <a:lnTo>
                    <a:pt x="2839" y="2590"/>
                  </a:lnTo>
                  <a:lnTo>
                    <a:pt x="2857" y="2598"/>
                  </a:lnTo>
                  <a:lnTo>
                    <a:pt x="2875" y="2608"/>
                  </a:lnTo>
                  <a:lnTo>
                    <a:pt x="2899" y="2632"/>
                  </a:lnTo>
                  <a:lnTo>
                    <a:pt x="2908" y="2643"/>
                  </a:lnTo>
                  <a:lnTo>
                    <a:pt x="2917" y="2658"/>
                  </a:lnTo>
                  <a:lnTo>
                    <a:pt x="2925" y="2675"/>
                  </a:lnTo>
                  <a:lnTo>
                    <a:pt x="2932" y="2692"/>
                  </a:lnTo>
                  <a:lnTo>
                    <a:pt x="2934" y="2706"/>
                  </a:lnTo>
                  <a:lnTo>
                    <a:pt x="2934" y="2708"/>
                  </a:lnTo>
                  <a:lnTo>
                    <a:pt x="2937" y="2722"/>
                  </a:lnTo>
                  <a:lnTo>
                    <a:pt x="2936" y="2738"/>
                  </a:lnTo>
                  <a:lnTo>
                    <a:pt x="2933" y="2752"/>
                  </a:lnTo>
                  <a:lnTo>
                    <a:pt x="2933" y="2760"/>
                  </a:lnTo>
                  <a:lnTo>
                    <a:pt x="2930" y="2770"/>
                  </a:lnTo>
                  <a:lnTo>
                    <a:pt x="2917" y="2801"/>
                  </a:lnTo>
                  <a:lnTo>
                    <a:pt x="2900" y="2827"/>
                  </a:lnTo>
                  <a:lnTo>
                    <a:pt x="2877" y="2849"/>
                  </a:lnTo>
                  <a:lnTo>
                    <a:pt x="2849" y="2866"/>
                  </a:lnTo>
                  <a:lnTo>
                    <a:pt x="2848" y="2866"/>
                  </a:lnTo>
                  <a:lnTo>
                    <a:pt x="2827" y="2874"/>
                  </a:lnTo>
                  <a:lnTo>
                    <a:pt x="2806" y="2878"/>
                  </a:lnTo>
                  <a:lnTo>
                    <a:pt x="2788" y="2879"/>
                  </a:lnTo>
                  <a:lnTo>
                    <a:pt x="2785" y="2879"/>
                  </a:lnTo>
                  <a:lnTo>
                    <a:pt x="2765" y="2878"/>
                  </a:lnTo>
                  <a:lnTo>
                    <a:pt x="2744" y="2874"/>
                  </a:lnTo>
                  <a:lnTo>
                    <a:pt x="2726" y="2866"/>
                  </a:lnTo>
                  <a:lnTo>
                    <a:pt x="2706" y="2857"/>
                  </a:lnTo>
                  <a:lnTo>
                    <a:pt x="2691" y="2845"/>
                  </a:lnTo>
                  <a:lnTo>
                    <a:pt x="2670" y="2824"/>
                  </a:lnTo>
                  <a:lnTo>
                    <a:pt x="2654" y="2802"/>
                  </a:lnTo>
                  <a:lnTo>
                    <a:pt x="2642" y="2776"/>
                  </a:lnTo>
                  <a:lnTo>
                    <a:pt x="2640" y="2768"/>
                  </a:lnTo>
                  <a:lnTo>
                    <a:pt x="2636" y="2743"/>
                  </a:lnTo>
                  <a:lnTo>
                    <a:pt x="2636" y="2717"/>
                  </a:lnTo>
                  <a:lnTo>
                    <a:pt x="2640" y="2692"/>
                  </a:lnTo>
                  <a:lnTo>
                    <a:pt x="2640" y="2691"/>
                  </a:lnTo>
                  <a:lnTo>
                    <a:pt x="2570" y="2662"/>
                  </a:lnTo>
                  <a:lnTo>
                    <a:pt x="2449" y="2613"/>
                  </a:lnTo>
                  <a:lnTo>
                    <a:pt x="2447" y="2616"/>
                  </a:lnTo>
                  <a:lnTo>
                    <a:pt x="2445" y="2619"/>
                  </a:lnTo>
                  <a:lnTo>
                    <a:pt x="2433" y="2632"/>
                  </a:lnTo>
                  <a:lnTo>
                    <a:pt x="2420" y="2641"/>
                  </a:lnTo>
                  <a:lnTo>
                    <a:pt x="2404" y="2649"/>
                  </a:lnTo>
                  <a:lnTo>
                    <a:pt x="2403" y="2650"/>
                  </a:lnTo>
                  <a:lnTo>
                    <a:pt x="2400" y="2650"/>
                  </a:lnTo>
                  <a:lnTo>
                    <a:pt x="2388" y="2653"/>
                  </a:lnTo>
                  <a:lnTo>
                    <a:pt x="2375" y="2654"/>
                  </a:lnTo>
                  <a:lnTo>
                    <a:pt x="2354" y="2653"/>
                  </a:lnTo>
                  <a:lnTo>
                    <a:pt x="2342" y="2649"/>
                  </a:lnTo>
                  <a:lnTo>
                    <a:pt x="2332" y="2643"/>
                  </a:lnTo>
                  <a:lnTo>
                    <a:pt x="2331" y="2642"/>
                  </a:lnTo>
                  <a:lnTo>
                    <a:pt x="2329" y="2642"/>
                  </a:lnTo>
                  <a:lnTo>
                    <a:pt x="2315" y="2633"/>
                  </a:lnTo>
                  <a:lnTo>
                    <a:pt x="2303" y="2620"/>
                  </a:lnTo>
                  <a:lnTo>
                    <a:pt x="2294" y="2605"/>
                  </a:lnTo>
                  <a:lnTo>
                    <a:pt x="2291" y="2599"/>
                  </a:lnTo>
                  <a:lnTo>
                    <a:pt x="2289" y="2588"/>
                  </a:lnTo>
                  <a:lnTo>
                    <a:pt x="2179" y="2600"/>
                  </a:lnTo>
                  <a:lnTo>
                    <a:pt x="2178" y="2626"/>
                  </a:lnTo>
                  <a:lnTo>
                    <a:pt x="2171" y="2651"/>
                  </a:lnTo>
                  <a:lnTo>
                    <a:pt x="2159" y="2675"/>
                  </a:lnTo>
                  <a:lnTo>
                    <a:pt x="2142" y="2696"/>
                  </a:lnTo>
                  <a:lnTo>
                    <a:pt x="2142" y="2697"/>
                  </a:lnTo>
                  <a:lnTo>
                    <a:pt x="2141" y="2697"/>
                  </a:lnTo>
                  <a:lnTo>
                    <a:pt x="2126" y="2709"/>
                  </a:lnTo>
                  <a:lnTo>
                    <a:pt x="2111" y="2719"/>
                  </a:lnTo>
                  <a:lnTo>
                    <a:pt x="2096" y="2726"/>
                  </a:lnTo>
                  <a:lnTo>
                    <a:pt x="2082" y="2731"/>
                  </a:lnTo>
                  <a:lnTo>
                    <a:pt x="2066" y="2735"/>
                  </a:lnTo>
                  <a:lnTo>
                    <a:pt x="2052" y="2736"/>
                  </a:lnTo>
                  <a:lnTo>
                    <a:pt x="2047" y="2736"/>
                  </a:lnTo>
                  <a:lnTo>
                    <a:pt x="2043" y="2735"/>
                  </a:lnTo>
                  <a:lnTo>
                    <a:pt x="2023" y="2734"/>
                  </a:lnTo>
                  <a:lnTo>
                    <a:pt x="2007" y="2730"/>
                  </a:lnTo>
                  <a:lnTo>
                    <a:pt x="1984" y="2719"/>
                  </a:lnTo>
                  <a:lnTo>
                    <a:pt x="1964" y="2705"/>
                  </a:lnTo>
                  <a:lnTo>
                    <a:pt x="1946" y="2688"/>
                  </a:lnTo>
                  <a:lnTo>
                    <a:pt x="1942" y="2684"/>
                  </a:lnTo>
                  <a:lnTo>
                    <a:pt x="1942" y="2683"/>
                  </a:lnTo>
                  <a:lnTo>
                    <a:pt x="1941" y="2683"/>
                  </a:lnTo>
                  <a:lnTo>
                    <a:pt x="1930" y="2663"/>
                  </a:lnTo>
                  <a:lnTo>
                    <a:pt x="1922" y="2641"/>
                  </a:lnTo>
                  <a:lnTo>
                    <a:pt x="1917" y="2620"/>
                  </a:lnTo>
                  <a:lnTo>
                    <a:pt x="1917" y="2600"/>
                  </a:lnTo>
                  <a:lnTo>
                    <a:pt x="1920" y="2583"/>
                  </a:lnTo>
                  <a:lnTo>
                    <a:pt x="1920" y="2579"/>
                  </a:lnTo>
                  <a:lnTo>
                    <a:pt x="1926" y="2556"/>
                  </a:lnTo>
                  <a:lnTo>
                    <a:pt x="1938" y="2532"/>
                  </a:lnTo>
                  <a:lnTo>
                    <a:pt x="1954" y="2514"/>
                  </a:lnTo>
                  <a:lnTo>
                    <a:pt x="1975" y="2497"/>
                  </a:lnTo>
                  <a:lnTo>
                    <a:pt x="1997" y="2484"/>
                  </a:lnTo>
                  <a:lnTo>
                    <a:pt x="2022" y="2477"/>
                  </a:lnTo>
                  <a:lnTo>
                    <a:pt x="2024" y="2476"/>
                  </a:lnTo>
                  <a:lnTo>
                    <a:pt x="2032" y="2476"/>
                  </a:lnTo>
                  <a:lnTo>
                    <a:pt x="2037" y="2475"/>
                  </a:lnTo>
                  <a:lnTo>
                    <a:pt x="2051" y="2475"/>
                  </a:lnTo>
                  <a:lnTo>
                    <a:pt x="2075" y="2477"/>
                  </a:lnTo>
                  <a:lnTo>
                    <a:pt x="2099" y="2485"/>
                  </a:lnTo>
                  <a:lnTo>
                    <a:pt x="2104" y="2488"/>
                  </a:lnTo>
                  <a:lnTo>
                    <a:pt x="2109" y="2489"/>
                  </a:lnTo>
                  <a:lnTo>
                    <a:pt x="2120" y="2495"/>
                  </a:lnTo>
                  <a:lnTo>
                    <a:pt x="2132" y="2505"/>
                  </a:lnTo>
                  <a:lnTo>
                    <a:pt x="2145" y="2516"/>
                  </a:lnTo>
                  <a:lnTo>
                    <a:pt x="2154" y="2528"/>
                  </a:lnTo>
                  <a:lnTo>
                    <a:pt x="2161" y="2539"/>
                  </a:lnTo>
                  <a:lnTo>
                    <a:pt x="2162" y="2540"/>
                  </a:lnTo>
                  <a:lnTo>
                    <a:pt x="2170" y="2554"/>
                  </a:lnTo>
                  <a:lnTo>
                    <a:pt x="2174" y="2570"/>
                  </a:lnTo>
                  <a:lnTo>
                    <a:pt x="2286" y="2558"/>
                  </a:lnTo>
                  <a:lnTo>
                    <a:pt x="2286" y="2550"/>
                  </a:lnTo>
                  <a:lnTo>
                    <a:pt x="2288" y="2549"/>
                  </a:lnTo>
                  <a:lnTo>
                    <a:pt x="2289" y="2547"/>
                  </a:lnTo>
                  <a:lnTo>
                    <a:pt x="2290" y="2536"/>
                  </a:lnTo>
                  <a:lnTo>
                    <a:pt x="2301" y="2515"/>
                  </a:lnTo>
                  <a:lnTo>
                    <a:pt x="2308" y="2506"/>
                  </a:lnTo>
                  <a:lnTo>
                    <a:pt x="2310" y="2505"/>
                  </a:lnTo>
                  <a:lnTo>
                    <a:pt x="2311" y="2502"/>
                  </a:lnTo>
                  <a:lnTo>
                    <a:pt x="2314" y="2501"/>
                  </a:lnTo>
                  <a:lnTo>
                    <a:pt x="2323" y="2493"/>
                  </a:lnTo>
                  <a:lnTo>
                    <a:pt x="2335" y="2485"/>
                  </a:lnTo>
                  <a:lnTo>
                    <a:pt x="2257" y="2256"/>
                  </a:lnTo>
                  <a:lnTo>
                    <a:pt x="2246" y="2258"/>
                  </a:lnTo>
                  <a:lnTo>
                    <a:pt x="2233" y="2260"/>
                  </a:lnTo>
                  <a:lnTo>
                    <a:pt x="2209" y="2256"/>
                  </a:lnTo>
                  <a:lnTo>
                    <a:pt x="2187" y="2245"/>
                  </a:lnTo>
                  <a:lnTo>
                    <a:pt x="2185" y="2245"/>
                  </a:lnTo>
                  <a:lnTo>
                    <a:pt x="2176" y="2237"/>
                  </a:lnTo>
                  <a:lnTo>
                    <a:pt x="2167" y="2228"/>
                  </a:lnTo>
                  <a:lnTo>
                    <a:pt x="2162" y="2220"/>
                  </a:lnTo>
                  <a:lnTo>
                    <a:pt x="2155" y="2210"/>
                  </a:lnTo>
                  <a:lnTo>
                    <a:pt x="2150" y="2198"/>
                  </a:lnTo>
                  <a:lnTo>
                    <a:pt x="2149" y="2186"/>
                  </a:lnTo>
                  <a:lnTo>
                    <a:pt x="2147" y="2173"/>
                  </a:lnTo>
                  <a:lnTo>
                    <a:pt x="2147" y="2163"/>
                  </a:lnTo>
                  <a:lnTo>
                    <a:pt x="2149" y="2162"/>
                  </a:lnTo>
                  <a:lnTo>
                    <a:pt x="2149" y="2159"/>
                  </a:lnTo>
                  <a:lnTo>
                    <a:pt x="2086" y="2139"/>
                  </a:lnTo>
                  <a:lnTo>
                    <a:pt x="2075" y="2156"/>
                  </a:lnTo>
                  <a:lnTo>
                    <a:pt x="2062" y="2172"/>
                  </a:lnTo>
                  <a:lnTo>
                    <a:pt x="2048" y="2185"/>
                  </a:lnTo>
                  <a:lnTo>
                    <a:pt x="2034" y="2194"/>
                  </a:lnTo>
                  <a:lnTo>
                    <a:pt x="2032" y="2196"/>
                  </a:lnTo>
                  <a:lnTo>
                    <a:pt x="2030" y="2196"/>
                  </a:lnTo>
                  <a:lnTo>
                    <a:pt x="2011" y="2205"/>
                  </a:lnTo>
                  <a:lnTo>
                    <a:pt x="1990" y="2210"/>
                  </a:lnTo>
                  <a:lnTo>
                    <a:pt x="1969" y="2213"/>
                  </a:lnTo>
                  <a:lnTo>
                    <a:pt x="1964" y="2213"/>
                  </a:lnTo>
                  <a:lnTo>
                    <a:pt x="1958" y="2211"/>
                  </a:lnTo>
                  <a:lnTo>
                    <a:pt x="1930" y="2206"/>
                  </a:lnTo>
                  <a:lnTo>
                    <a:pt x="1908" y="2197"/>
                  </a:lnTo>
                  <a:lnTo>
                    <a:pt x="1886" y="2181"/>
                  </a:lnTo>
                  <a:lnTo>
                    <a:pt x="1882" y="2177"/>
                  </a:lnTo>
                  <a:lnTo>
                    <a:pt x="1879" y="2173"/>
                  </a:lnTo>
                  <a:lnTo>
                    <a:pt x="1878" y="2172"/>
                  </a:lnTo>
                  <a:lnTo>
                    <a:pt x="1876" y="2172"/>
                  </a:lnTo>
                  <a:lnTo>
                    <a:pt x="1874" y="2171"/>
                  </a:lnTo>
                  <a:lnTo>
                    <a:pt x="1734" y="2261"/>
                  </a:lnTo>
                  <a:lnTo>
                    <a:pt x="1735" y="2277"/>
                  </a:lnTo>
                  <a:lnTo>
                    <a:pt x="1734" y="2291"/>
                  </a:lnTo>
                  <a:lnTo>
                    <a:pt x="1734" y="2292"/>
                  </a:lnTo>
                  <a:lnTo>
                    <a:pt x="1732" y="2294"/>
                  </a:lnTo>
                  <a:lnTo>
                    <a:pt x="1726" y="2308"/>
                  </a:lnTo>
                  <a:lnTo>
                    <a:pt x="1715" y="2320"/>
                  </a:lnTo>
                  <a:lnTo>
                    <a:pt x="1713" y="2324"/>
                  </a:lnTo>
                  <a:lnTo>
                    <a:pt x="1709" y="2327"/>
                  </a:lnTo>
                  <a:lnTo>
                    <a:pt x="1701" y="2329"/>
                  </a:lnTo>
                  <a:lnTo>
                    <a:pt x="1701" y="2330"/>
                  </a:lnTo>
                  <a:lnTo>
                    <a:pt x="1700" y="2330"/>
                  </a:lnTo>
                  <a:lnTo>
                    <a:pt x="1692" y="2334"/>
                  </a:lnTo>
                  <a:lnTo>
                    <a:pt x="1697" y="2451"/>
                  </a:lnTo>
                  <a:lnTo>
                    <a:pt x="1718" y="2456"/>
                  </a:lnTo>
                  <a:lnTo>
                    <a:pt x="1736" y="2468"/>
                  </a:lnTo>
                  <a:lnTo>
                    <a:pt x="1742" y="2473"/>
                  </a:lnTo>
                  <a:lnTo>
                    <a:pt x="1752" y="2482"/>
                  </a:lnTo>
                  <a:lnTo>
                    <a:pt x="1760" y="2495"/>
                  </a:lnTo>
                  <a:lnTo>
                    <a:pt x="1765" y="2510"/>
                  </a:lnTo>
                  <a:lnTo>
                    <a:pt x="1766" y="2512"/>
                  </a:lnTo>
                  <a:lnTo>
                    <a:pt x="1768" y="2516"/>
                  </a:lnTo>
                  <a:lnTo>
                    <a:pt x="1769" y="2527"/>
                  </a:lnTo>
                  <a:lnTo>
                    <a:pt x="1770" y="2540"/>
                  </a:lnTo>
                  <a:lnTo>
                    <a:pt x="1769" y="2553"/>
                  </a:lnTo>
                  <a:lnTo>
                    <a:pt x="1766" y="2564"/>
                  </a:lnTo>
                  <a:lnTo>
                    <a:pt x="1765" y="2565"/>
                  </a:lnTo>
                  <a:lnTo>
                    <a:pt x="1761" y="2577"/>
                  </a:lnTo>
                  <a:lnTo>
                    <a:pt x="1753" y="2587"/>
                  </a:lnTo>
                  <a:lnTo>
                    <a:pt x="1751" y="2591"/>
                  </a:lnTo>
                  <a:lnTo>
                    <a:pt x="1747" y="2596"/>
                  </a:lnTo>
                  <a:lnTo>
                    <a:pt x="1727" y="2611"/>
                  </a:lnTo>
                  <a:lnTo>
                    <a:pt x="1706" y="2620"/>
                  </a:lnTo>
                  <a:lnTo>
                    <a:pt x="1683" y="2622"/>
                  </a:lnTo>
                  <a:lnTo>
                    <a:pt x="1680" y="2622"/>
                  </a:lnTo>
                  <a:lnTo>
                    <a:pt x="1660" y="2620"/>
                  </a:lnTo>
                  <a:lnTo>
                    <a:pt x="1645" y="2612"/>
                  </a:lnTo>
                  <a:lnTo>
                    <a:pt x="1630" y="2603"/>
                  </a:lnTo>
                  <a:lnTo>
                    <a:pt x="1617" y="2590"/>
                  </a:lnTo>
                  <a:lnTo>
                    <a:pt x="1609" y="2579"/>
                  </a:lnTo>
                  <a:lnTo>
                    <a:pt x="1605" y="2569"/>
                  </a:lnTo>
                  <a:lnTo>
                    <a:pt x="1599" y="2545"/>
                  </a:lnTo>
                  <a:lnTo>
                    <a:pt x="1599" y="2518"/>
                  </a:lnTo>
                  <a:lnTo>
                    <a:pt x="1600" y="2518"/>
                  </a:lnTo>
                  <a:lnTo>
                    <a:pt x="1600" y="2516"/>
                  </a:lnTo>
                  <a:lnTo>
                    <a:pt x="1604" y="2503"/>
                  </a:lnTo>
                  <a:lnTo>
                    <a:pt x="1612" y="2489"/>
                  </a:lnTo>
                  <a:lnTo>
                    <a:pt x="1621" y="2477"/>
                  </a:lnTo>
                  <a:lnTo>
                    <a:pt x="1626" y="2471"/>
                  </a:lnTo>
                  <a:lnTo>
                    <a:pt x="1639" y="2463"/>
                  </a:lnTo>
                  <a:lnTo>
                    <a:pt x="1641" y="2463"/>
                  </a:lnTo>
                  <a:lnTo>
                    <a:pt x="1641" y="2461"/>
                  </a:lnTo>
                  <a:lnTo>
                    <a:pt x="1654" y="2455"/>
                  </a:lnTo>
                  <a:lnTo>
                    <a:pt x="1667" y="2451"/>
                  </a:lnTo>
                  <a:lnTo>
                    <a:pt x="1662" y="2336"/>
                  </a:lnTo>
                  <a:lnTo>
                    <a:pt x="1646" y="2330"/>
                  </a:lnTo>
                  <a:lnTo>
                    <a:pt x="1633" y="2320"/>
                  </a:lnTo>
                  <a:lnTo>
                    <a:pt x="1629" y="2316"/>
                  </a:lnTo>
                  <a:lnTo>
                    <a:pt x="1620" y="2304"/>
                  </a:lnTo>
                  <a:lnTo>
                    <a:pt x="1615" y="2289"/>
                  </a:lnTo>
                  <a:lnTo>
                    <a:pt x="1615" y="2287"/>
                  </a:lnTo>
                  <a:lnTo>
                    <a:pt x="1613" y="2286"/>
                  </a:lnTo>
                  <a:lnTo>
                    <a:pt x="1613" y="2265"/>
                  </a:lnTo>
                  <a:lnTo>
                    <a:pt x="1616" y="2255"/>
                  </a:lnTo>
                  <a:lnTo>
                    <a:pt x="1493" y="2185"/>
                  </a:lnTo>
                  <a:lnTo>
                    <a:pt x="1476" y="2197"/>
                  </a:lnTo>
                  <a:lnTo>
                    <a:pt x="1456" y="2205"/>
                  </a:lnTo>
                  <a:lnTo>
                    <a:pt x="1435" y="2205"/>
                  </a:lnTo>
                  <a:lnTo>
                    <a:pt x="1431" y="2203"/>
                  </a:lnTo>
                  <a:lnTo>
                    <a:pt x="1427" y="2203"/>
                  </a:lnTo>
                  <a:lnTo>
                    <a:pt x="1418" y="2201"/>
                  </a:lnTo>
                  <a:lnTo>
                    <a:pt x="1409" y="2196"/>
                  </a:lnTo>
                  <a:lnTo>
                    <a:pt x="1401" y="2189"/>
                  </a:lnTo>
                  <a:lnTo>
                    <a:pt x="1397" y="2186"/>
                  </a:lnTo>
                  <a:lnTo>
                    <a:pt x="1393" y="2182"/>
                  </a:lnTo>
                  <a:lnTo>
                    <a:pt x="1391" y="2179"/>
                  </a:lnTo>
                  <a:lnTo>
                    <a:pt x="1388" y="2176"/>
                  </a:lnTo>
                  <a:lnTo>
                    <a:pt x="1379" y="2159"/>
                  </a:lnTo>
                  <a:lnTo>
                    <a:pt x="1375" y="2142"/>
                  </a:lnTo>
                  <a:lnTo>
                    <a:pt x="1220" y="2118"/>
                  </a:lnTo>
                  <a:lnTo>
                    <a:pt x="1213" y="2131"/>
                  </a:lnTo>
                  <a:lnTo>
                    <a:pt x="1209" y="2137"/>
                  </a:lnTo>
                  <a:lnTo>
                    <a:pt x="1193" y="2147"/>
                  </a:lnTo>
                  <a:lnTo>
                    <a:pt x="1176" y="2154"/>
                  </a:lnTo>
                  <a:lnTo>
                    <a:pt x="1169" y="2154"/>
                  </a:lnTo>
                  <a:lnTo>
                    <a:pt x="1165" y="2155"/>
                  </a:lnTo>
                  <a:lnTo>
                    <a:pt x="1159" y="2155"/>
                  </a:lnTo>
                  <a:lnTo>
                    <a:pt x="1143" y="2213"/>
                  </a:lnTo>
                  <a:lnTo>
                    <a:pt x="1118" y="2307"/>
                  </a:lnTo>
                  <a:lnTo>
                    <a:pt x="1124" y="2310"/>
                  </a:lnTo>
                  <a:lnTo>
                    <a:pt x="1127" y="2312"/>
                  </a:lnTo>
                  <a:lnTo>
                    <a:pt x="1131" y="2316"/>
                  </a:lnTo>
                  <a:lnTo>
                    <a:pt x="1135" y="2319"/>
                  </a:lnTo>
                  <a:lnTo>
                    <a:pt x="1138" y="2320"/>
                  </a:lnTo>
                  <a:lnTo>
                    <a:pt x="1143" y="2325"/>
                  </a:lnTo>
                  <a:lnTo>
                    <a:pt x="1150" y="2333"/>
                  </a:lnTo>
                  <a:lnTo>
                    <a:pt x="1156" y="2344"/>
                  </a:lnTo>
                  <a:lnTo>
                    <a:pt x="1162" y="2354"/>
                  </a:lnTo>
                  <a:lnTo>
                    <a:pt x="1164" y="2365"/>
                  </a:lnTo>
                  <a:lnTo>
                    <a:pt x="1165" y="2378"/>
                  </a:lnTo>
                  <a:lnTo>
                    <a:pt x="1164" y="2391"/>
                  </a:lnTo>
                  <a:lnTo>
                    <a:pt x="1165" y="2393"/>
                  </a:lnTo>
                  <a:lnTo>
                    <a:pt x="1165" y="2397"/>
                  </a:lnTo>
                  <a:lnTo>
                    <a:pt x="1164" y="2401"/>
                  </a:lnTo>
                  <a:lnTo>
                    <a:pt x="1155" y="2423"/>
                  </a:lnTo>
                  <a:lnTo>
                    <a:pt x="1143" y="2440"/>
                  </a:lnTo>
                  <a:lnTo>
                    <a:pt x="1133" y="2450"/>
                  </a:lnTo>
                  <a:lnTo>
                    <a:pt x="1122" y="2456"/>
                  </a:lnTo>
                  <a:lnTo>
                    <a:pt x="1121" y="2457"/>
                  </a:lnTo>
                  <a:lnTo>
                    <a:pt x="1120" y="2457"/>
                  </a:lnTo>
                  <a:lnTo>
                    <a:pt x="1109" y="2463"/>
                  </a:lnTo>
                  <a:lnTo>
                    <a:pt x="1097" y="2465"/>
                  </a:lnTo>
                  <a:lnTo>
                    <a:pt x="1087" y="2467"/>
                  </a:lnTo>
                  <a:lnTo>
                    <a:pt x="1080" y="2467"/>
                  </a:lnTo>
                  <a:lnTo>
                    <a:pt x="1065" y="2465"/>
                  </a:lnTo>
                  <a:lnTo>
                    <a:pt x="1052" y="2461"/>
                  </a:lnTo>
                  <a:lnTo>
                    <a:pt x="1040" y="2456"/>
                  </a:lnTo>
                  <a:lnTo>
                    <a:pt x="1031" y="2451"/>
                  </a:lnTo>
                  <a:lnTo>
                    <a:pt x="1014" y="2434"/>
                  </a:lnTo>
                  <a:lnTo>
                    <a:pt x="1002" y="2413"/>
                  </a:lnTo>
                  <a:lnTo>
                    <a:pt x="1000" y="2412"/>
                  </a:lnTo>
                  <a:lnTo>
                    <a:pt x="1000" y="2408"/>
                  </a:lnTo>
                  <a:lnTo>
                    <a:pt x="997" y="2393"/>
                  </a:lnTo>
                  <a:lnTo>
                    <a:pt x="997" y="2379"/>
                  </a:lnTo>
                  <a:lnTo>
                    <a:pt x="998" y="2366"/>
                  </a:lnTo>
                  <a:lnTo>
                    <a:pt x="1000" y="2354"/>
                  </a:lnTo>
                  <a:lnTo>
                    <a:pt x="1006" y="2344"/>
                  </a:lnTo>
                  <a:lnTo>
                    <a:pt x="1007" y="2344"/>
                  </a:lnTo>
                  <a:lnTo>
                    <a:pt x="1007" y="2341"/>
                  </a:lnTo>
                  <a:lnTo>
                    <a:pt x="1016" y="2328"/>
                  </a:lnTo>
                  <a:lnTo>
                    <a:pt x="1028" y="2316"/>
                  </a:lnTo>
                  <a:lnTo>
                    <a:pt x="1041" y="2308"/>
                  </a:lnTo>
                  <a:lnTo>
                    <a:pt x="1061" y="2300"/>
                  </a:lnTo>
                  <a:lnTo>
                    <a:pt x="1079" y="2298"/>
                  </a:lnTo>
                  <a:lnTo>
                    <a:pt x="1084" y="2298"/>
                  </a:lnTo>
                  <a:lnTo>
                    <a:pt x="1090" y="2299"/>
                  </a:lnTo>
                  <a:lnTo>
                    <a:pt x="1130" y="2145"/>
                  </a:lnTo>
                  <a:lnTo>
                    <a:pt x="1126" y="2141"/>
                  </a:lnTo>
                  <a:lnTo>
                    <a:pt x="1121" y="2137"/>
                  </a:lnTo>
                  <a:lnTo>
                    <a:pt x="1117" y="2133"/>
                  </a:lnTo>
                  <a:lnTo>
                    <a:pt x="1112" y="2125"/>
                  </a:lnTo>
                  <a:lnTo>
                    <a:pt x="1112" y="2124"/>
                  </a:lnTo>
                  <a:lnTo>
                    <a:pt x="1107" y="2116"/>
                  </a:lnTo>
                  <a:lnTo>
                    <a:pt x="1105" y="2110"/>
                  </a:lnTo>
                  <a:lnTo>
                    <a:pt x="1105" y="2107"/>
                  </a:lnTo>
                  <a:lnTo>
                    <a:pt x="1104" y="2105"/>
                  </a:lnTo>
                  <a:lnTo>
                    <a:pt x="1104" y="2095"/>
                  </a:lnTo>
                  <a:lnTo>
                    <a:pt x="995" y="2069"/>
                  </a:lnTo>
                  <a:lnTo>
                    <a:pt x="990" y="2082"/>
                  </a:lnTo>
                  <a:lnTo>
                    <a:pt x="981" y="2092"/>
                  </a:lnTo>
                  <a:lnTo>
                    <a:pt x="978" y="2100"/>
                  </a:lnTo>
                  <a:lnTo>
                    <a:pt x="974" y="2104"/>
                  </a:lnTo>
                  <a:lnTo>
                    <a:pt x="956" y="2121"/>
                  </a:lnTo>
                  <a:lnTo>
                    <a:pt x="935" y="2133"/>
                  </a:lnTo>
                  <a:lnTo>
                    <a:pt x="914" y="2141"/>
                  </a:lnTo>
                  <a:lnTo>
                    <a:pt x="889" y="2143"/>
                  </a:lnTo>
                  <a:lnTo>
                    <a:pt x="888" y="2143"/>
                  </a:lnTo>
                  <a:lnTo>
                    <a:pt x="872" y="2142"/>
                  </a:lnTo>
                  <a:lnTo>
                    <a:pt x="856" y="2137"/>
                  </a:lnTo>
                  <a:lnTo>
                    <a:pt x="843" y="2133"/>
                  </a:lnTo>
                  <a:lnTo>
                    <a:pt x="830" y="2125"/>
                  </a:lnTo>
                  <a:lnTo>
                    <a:pt x="816" y="2116"/>
                  </a:lnTo>
                  <a:lnTo>
                    <a:pt x="805" y="2105"/>
                  </a:lnTo>
                  <a:lnTo>
                    <a:pt x="796" y="2092"/>
                  </a:lnTo>
                  <a:lnTo>
                    <a:pt x="788" y="2079"/>
                  </a:lnTo>
                  <a:lnTo>
                    <a:pt x="787" y="2078"/>
                  </a:lnTo>
                  <a:lnTo>
                    <a:pt x="787" y="2075"/>
                  </a:lnTo>
                  <a:lnTo>
                    <a:pt x="756" y="2078"/>
                  </a:lnTo>
                  <a:lnTo>
                    <a:pt x="752" y="2090"/>
                  </a:lnTo>
                  <a:lnTo>
                    <a:pt x="746" y="2101"/>
                  </a:lnTo>
                  <a:lnTo>
                    <a:pt x="731" y="2117"/>
                  </a:lnTo>
                  <a:lnTo>
                    <a:pt x="716" y="2125"/>
                  </a:lnTo>
                  <a:lnTo>
                    <a:pt x="712" y="2127"/>
                  </a:lnTo>
                  <a:lnTo>
                    <a:pt x="707" y="2129"/>
                  </a:lnTo>
                  <a:lnTo>
                    <a:pt x="703" y="2130"/>
                  </a:lnTo>
                  <a:lnTo>
                    <a:pt x="697" y="2130"/>
                  </a:lnTo>
                  <a:lnTo>
                    <a:pt x="693" y="2131"/>
                  </a:lnTo>
                  <a:lnTo>
                    <a:pt x="689" y="2131"/>
                  </a:lnTo>
                  <a:lnTo>
                    <a:pt x="673" y="2130"/>
                  </a:lnTo>
                  <a:lnTo>
                    <a:pt x="659" y="2124"/>
                  </a:lnTo>
                  <a:lnTo>
                    <a:pt x="642" y="2112"/>
                  </a:lnTo>
                  <a:lnTo>
                    <a:pt x="630" y="2095"/>
                  </a:lnTo>
                  <a:lnTo>
                    <a:pt x="629" y="2093"/>
                  </a:lnTo>
                  <a:lnTo>
                    <a:pt x="629" y="2091"/>
                  </a:lnTo>
                  <a:lnTo>
                    <a:pt x="625" y="2080"/>
                  </a:lnTo>
                  <a:lnTo>
                    <a:pt x="622" y="2069"/>
                  </a:lnTo>
                  <a:lnTo>
                    <a:pt x="623" y="2057"/>
                  </a:lnTo>
                  <a:lnTo>
                    <a:pt x="623" y="2055"/>
                  </a:lnTo>
                  <a:lnTo>
                    <a:pt x="525" y="2003"/>
                  </a:lnTo>
                  <a:lnTo>
                    <a:pt x="519" y="2010"/>
                  </a:lnTo>
                  <a:lnTo>
                    <a:pt x="512" y="2015"/>
                  </a:lnTo>
                  <a:lnTo>
                    <a:pt x="511" y="2016"/>
                  </a:lnTo>
                  <a:lnTo>
                    <a:pt x="500" y="2021"/>
                  </a:lnTo>
                  <a:lnTo>
                    <a:pt x="489" y="2025"/>
                  </a:lnTo>
                  <a:lnTo>
                    <a:pt x="479" y="2028"/>
                  </a:lnTo>
                  <a:lnTo>
                    <a:pt x="474" y="2029"/>
                  </a:lnTo>
                  <a:lnTo>
                    <a:pt x="456" y="2029"/>
                  </a:lnTo>
                  <a:lnTo>
                    <a:pt x="443" y="2027"/>
                  </a:lnTo>
                  <a:lnTo>
                    <a:pt x="431" y="2023"/>
                  </a:lnTo>
                  <a:lnTo>
                    <a:pt x="422" y="2019"/>
                  </a:lnTo>
                  <a:lnTo>
                    <a:pt x="417" y="2016"/>
                  </a:lnTo>
                  <a:lnTo>
                    <a:pt x="413" y="2012"/>
                  </a:lnTo>
                  <a:lnTo>
                    <a:pt x="407" y="2008"/>
                  </a:lnTo>
                  <a:lnTo>
                    <a:pt x="347" y="2058"/>
                  </a:lnTo>
                  <a:lnTo>
                    <a:pt x="351" y="2070"/>
                  </a:lnTo>
                  <a:lnTo>
                    <a:pt x="352" y="2082"/>
                  </a:lnTo>
                  <a:lnTo>
                    <a:pt x="354" y="2092"/>
                  </a:lnTo>
                  <a:lnTo>
                    <a:pt x="352" y="2109"/>
                  </a:lnTo>
                  <a:lnTo>
                    <a:pt x="348" y="2125"/>
                  </a:lnTo>
                  <a:lnTo>
                    <a:pt x="342" y="2139"/>
                  </a:lnTo>
                  <a:lnTo>
                    <a:pt x="341" y="2139"/>
                  </a:lnTo>
                  <a:lnTo>
                    <a:pt x="341" y="2142"/>
                  </a:lnTo>
                  <a:lnTo>
                    <a:pt x="331" y="2154"/>
                  </a:lnTo>
                  <a:lnTo>
                    <a:pt x="318" y="2163"/>
                  </a:lnTo>
                  <a:lnTo>
                    <a:pt x="305" y="2171"/>
                  </a:lnTo>
                  <a:lnTo>
                    <a:pt x="293" y="2176"/>
                  </a:lnTo>
                  <a:lnTo>
                    <a:pt x="283" y="2177"/>
                  </a:lnTo>
                  <a:lnTo>
                    <a:pt x="282" y="2177"/>
                  </a:lnTo>
                  <a:lnTo>
                    <a:pt x="280" y="2179"/>
                  </a:lnTo>
                  <a:lnTo>
                    <a:pt x="267" y="2179"/>
                  </a:lnTo>
                  <a:lnTo>
                    <a:pt x="249" y="2177"/>
                  </a:lnTo>
                  <a:lnTo>
                    <a:pt x="232" y="2171"/>
                  </a:lnTo>
                  <a:lnTo>
                    <a:pt x="218" y="2162"/>
                  </a:lnTo>
                  <a:lnTo>
                    <a:pt x="204" y="2151"/>
                  </a:lnTo>
                  <a:lnTo>
                    <a:pt x="195" y="2137"/>
                  </a:lnTo>
                  <a:lnTo>
                    <a:pt x="194" y="2134"/>
                  </a:lnTo>
                  <a:lnTo>
                    <a:pt x="194" y="2133"/>
                  </a:lnTo>
                  <a:lnTo>
                    <a:pt x="193" y="2130"/>
                  </a:lnTo>
                  <a:lnTo>
                    <a:pt x="187" y="2118"/>
                  </a:lnTo>
                  <a:lnTo>
                    <a:pt x="185" y="2103"/>
                  </a:lnTo>
                  <a:lnTo>
                    <a:pt x="185" y="2080"/>
                  </a:lnTo>
                  <a:lnTo>
                    <a:pt x="187" y="2070"/>
                  </a:lnTo>
                  <a:lnTo>
                    <a:pt x="191" y="2057"/>
                  </a:lnTo>
                  <a:lnTo>
                    <a:pt x="198" y="2045"/>
                  </a:lnTo>
                  <a:lnTo>
                    <a:pt x="204" y="2037"/>
                  </a:lnTo>
                  <a:lnTo>
                    <a:pt x="214" y="2028"/>
                  </a:lnTo>
                  <a:lnTo>
                    <a:pt x="225" y="2021"/>
                  </a:lnTo>
                  <a:lnTo>
                    <a:pt x="231" y="2016"/>
                  </a:lnTo>
                  <a:lnTo>
                    <a:pt x="235" y="2015"/>
                  </a:lnTo>
                  <a:lnTo>
                    <a:pt x="252" y="2010"/>
                  </a:lnTo>
                  <a:lnTo>
                    <a:pt x="269" y="2008"/>
                  </a:lnTo>
                  <a:lnTo>
                    <a:pt x="287" y="2011"/>
                  </a:lnTo>
                  <a:lnTo>
                    <a:pt x="305" y="2016"/>
                  </a:lnTo>
                  <a:lnTo>
                    <a:pt x="307" y="2016"/>
                  </a:lnTo>
                  <a:lnTo>
                    <a:pt x="318" y="2024"/>
                  </a:lnTo>
                  <a:lnTo>
                    <a:pt x="330" y="2033"/>
                  </a:lnTo>
                  <a:lnTo>
                    <a:pt x="389" y="1986"/>
                  </a:lnTo>
                  <a:lnTo>
                    <a:pt x="388" y="1985"/>
                  </a:lnTo>
                  <a:lnTo>
                    <a:pt x="386" y="1982"/>
                  </a:lnTo>
                  <a:lnTo>
                    <a:pt x="386" y="1981"/>
                  </a:lnTo>
                  <a:lnTo>
                    <a:pt x="385" y="1980"/>
                  </a:lnTo>
                  <a:lnTo>
                    <a:pt x="381" y="1966"/>
                  </a:lnTo>
                  <a:lnTo>
                    <a:pt x="379" y="1952"/>
                  </a:lnTo>
                  <a:lnTo>
                    <a:pt x="379" y="1938"/>
                  </a:lnTo>
                  <a:lnTo>
                    <a:pt x="380" y="1925"/>
                  </a:lnTo>
                  <a:lnTo>
                    <a:pt x="384" y="1914"/>
                  </a:lnTo>
                  <a:lnTo>
                    <a:pt x="385" y="1913"/>
                  </a:lnTo>
                  <a:lnTo>
                    <a:pt x="385" y="1911"/>
                  </a:lnTo>
                  <a:lnTo>
                    <a:pt x="397" y="1890"/>
                  </a:lnTo>
                  <a:lnTo>
                    <a:pt x="415" y="1873"/>
                  </a:lnTo>
                  <a:lnTo>
                    <a:pt x="431" y="1866"/>
                  </a:lnTo>
                  <a:lnTo>
                    <a:pt x="445" y="1860"/>
                  </a:lnTo>
                  <a:lnTo>
                    <a:pt x="462" y="1859"/>
                  </a:lnTo>
                  <a:lnTo>
                    <a:pt x="468" y="1859"/>
                  </a:lnTo>
                  <a:lnTo>
                    <a:pt x="470" y="1860"/>
                  </a:lnTo>
                  <a:lnTo>
                    <a:pt x="473" y="1860"/>
                  </a:lnTo>
                  <a:lnTo>
                    <a:pt x="486" y="1862"/>
                  </a:lnTo>
                  <a:lnTo>
                    <a:pt x="499" y="1867"/>
                  </a:lnTo>
                  <a:lnTo>
                    <a:pt x="511" y="1875"/>
                  </a:lnTo>
                  <a:lnTo>
                    <a:pt x="512" y="1876"/>
                  </a:lnTo>
                  <a:lnTo>
                    <a:pt x="513" y="1876"/>
                  </a:lnTo>
                  <a:lnTo>
                    <a:pt x="516" y="1877"/>
                  </a:lnTo>
                  <a:lnTo>
                    <a:pt x="517" y="1879"/>
                  </a:lnTo>
                  <a:lnTo>
                    <a:pt x="525" y="1885"/>
                  </a:lnTo>
                  <a:lnTo>
                    <a:pt x="541" y="1906"/>
                  </a:lnTo>
                  <a:lnTo>
                    <a:pt x="545" y="1917"/>
                  </a:lnTo>
                  <a:lnTo>
                    <a:pt x="549" y="1930"/>
                  </a:lnTo>
                  <a:lnTo>
                    <a:pt x="549" y="1953"/>
                  </a:lnTo>
                  <a:lnTo>
                    <a:pt x="546" y="1966"/>
                  </a:lnTo>
                  <a:lnTo>
                    <a:pt x="542" y="1978"/>
                  </a:lnTo>
                  <a:lnTo>
                    <a:pt x="633" y="2027"/>
                  </a:lnTo>
                  <a:lnTo>
                    <a:pt x="635" y="2023"/>
                  </a:lnTo>
                  <a:lnTo>
                    <a:pt x="648" y="2010"/>
                  </a:lnTo>
                  <a:lnTo>
                    <a:pt x="656" y="2004"/>
                  </a:lnTo>
                  <a:lnTo>
                    <a:pt x="664" y="2000"/>
                  </a:lnTo>
                  <a:lnTo>
                    <a:pt x="677" y="1997"/>
                  </a:lnTo>
                  <a:lnTo>
                    <a:pt x="690" y="1995"/>
                  </a:lnTo>
                  <a:lnTo>
                    <a:pt x="705" y="1998"/>
                  </a:lnTo>
                  <a:lnTo>
                    <a:pt x="720" y="2003"/>
                  </a:lnTo>
                  <a:lnTo>
                    <a:pt x="723" y="2003"/>
                  </a:lnTo>
                  <a:lnTo>
                    <a:pt x="728" y="2007"/>
                  </a:lnTo>
                  <a:lnTo>
                    <a:pt x="735" y="2012"/>
                  </a:lnTo>
                  <a:lnTo>
                    <a:pt x="739" y="2017"/>
                  </a:lnTo>
                  <a:lnTo>
                    <a:pt x="743" y="2021"/>
                  </a:lnTo>
                  <a:lnTo>
                    <a:pt x="750" y="2033"/>
                  </a:lnTo>
                  <a:lnTo>
                    <a:pt x="756" y="2046"/>
                  </a:lnTo>
                  <a:lnTo>
                    <a:pt x="756" y="2048"/>
                  </a:lnTo>
                  <a:lnTo>
                    <a:pt x="778" y="2045"/>
                  </a:lnTo>
                  <a:lnTo>
                    <a:pt x="777" y="2031"/>
                  </a:lnTo>
                  <a:lnTo>
                    <a:pt x="778" y="2016"/>
                  </a:lnTo>
                  <a:lnTo>
                    <a:pt x="778" y="2015"/>
                  </a:lnTo>
                  <a:lnTo>
                    <a:pt x="779" y="2012"/>
                  </a:lnTo>
                  <a:lnTo>
                    <a:pt x="779" y="2010"/>
                  </a:lnTo>
                  <a:lnTo>
                    <a:pt x="784" y="1993"/>
                  </a:lnTo>
                  <a:lnTo>
                    <a:pt x="792" y="1974"/>
                  </a:lnTo>
                  <a:lnTo>
                    <a:pt x="803" y="1960"/>
                  </a:lnTo>
                  <a:lnTo>
                    <a:pt x="815" y="1948"/>
                  </a:lnTo>
                  <a:lnTo>
                    <a:pt x="826" y="1939"/>
                  </a:lnTo>
                  <a:lnTo>
                    <a:pt x="828" y="1939"/>
                  </a:lnTo>
                  <a:lnTo>
                    <a:pt x="829" y="1938"/>
                  </a:lnTo>
                  <a:lnTo>
                    <a:pt x="846" y="1927"/>
                  </a:lnTo>
                  <a:lnTo>
                    <a:pt x="867" y="1922"/>
                  </a:lnTo>
                  <a:lnTo>
                    <a:pt x="887" y="1919"/>
                  </a:lnTo>
                  <a:lnTo>
                    <a:pt x="891" y="1919"/>
                  </a:lnTo>
                  <a:lnTo>
                    <a:pt x="911" y="1922"/>
                  </a:lnTo>
                  <a:lnTo>
                    <a:pt x="930" y="1927"/>
                  </a:lnTo>
                  <a:lnTo>
                    <a:pt x="947" y="1936"/>
                  </a:lnTo>
                  <a:lnTo>
                    <a:pt x="1015" y="1855"/>
                  </a:lnTo>
                  <a:lnTo>
                    <a:pt x="1010" y="1850"/>
                  </a:lnTo>
                  <a:lnTo>
                    <a:pt x="1008" y="1846"/>
                  </a:lnTo>
                  <a:lnTo>
                    <a:pt x="1007" y="1843"/>
                  </a:lnTo>
                  <a:lnTo>
                    <a:pt x="1007" y="1842"/>
                  </a:lnTo>
                  <a:lnTo>
                    <a:pt x="1006" y="1841"/>
                  </a:lnTo>
                  <a:lnTo>
                    <a:pt x="1002" y="1830"/>
                  </a:lnTo>
                  <a:lnTo>
                    <a:pt x="999" y="1818"/>
                  </a:lnTo>
                  <a:lnTo>
                    <a:pt x="1000" y="1807"/>
                  </a:lnTo>
                  <a:lnTo>
                    <a:pt x="1000" y="1800"/>
                  </a:lnTo>
                  <a:lnTo>
                    <a:pt x="1003" y="1792"/>
                  </a:lnTo>
                  <a:lnTo>
                    <a:pt x="1007" y="1783"/>
                  </a:lnTo>
                  <a:lnTo>
                    <a:pt x="1012" y="1774"/>
                  </a:lnTo>
                  <a:lnTo>
                    <a:pt x="1018" y="1767"/>
                  </a:lnTo>
                  <a:lnTo>
                    <a:pt x="1019" y="1767"/>
                  </a:lnTo>
                  <a:lnTo>
                    <a:pt x="1027" y="1760"/>
                  </a:lnTo>
                  <a:lnTo>
                    <a:pt x="1031" y="1757"/>
                  </a:lnTo>
                  <a:lnTo>
                    <a:pt x="1035" y="1756"/>
                  </a:lnTo>
                  <a:lnTo>
                    <a:pt x="1038" y="1752"/>
                  </a:lnTo>
                  <a:lnTo>
                    <a:pt x="1042" y="1750"/>
                  </a:lnTo>
                  <a:lnTo>
                    <a:pt x="1054" y="1748"/>
                  </a:lnTo>
                  <a:lnTo>
                    <a:pt x="1067" y="1746"/>
                  </a:lnTo>
                  <a:lnTo>
                    <a:pt x="1082" y="1748"/>
                  </a:lnTo>
                  <a:lnTo>
                    <a:pt x="1096" y="1753"/>
                  </a:lnTo>
                  <a:lnTo>
                    <a:pt x="1099" y="1753"/>
                  </a:lnTo>
                  <a:lnTo>
                    <a:pt x="1101" y="1756"/>
                  </a:lnTo>
                  <a:lnTo>
                    <a:pt x="1104" y="1757"/>
                  </a:lnTo>
                  <a:lnTo>
                    <a:pt x="1143" y="1708"/>
                  </a:lnTo>
                  <a:lnTo>
                    <a:pt x="1289" y="1533"/>
                  </a:lnTo>
                  <a:lnTo>
                    <a:pt x="1283" y="1528"/>
                  </a:lnTo>
                  <a:lnTo>
                    <a:pt x="1278" y="1521"/>
                  </a:lnTo>
                  <a:lnTo>
                    <a:pt x="1274" y="1513"/>
                  </a:lnTo>
                  <a:lnTo>
                    <a:pt x="1273" y="1512"/>
                  </a:lnTo>
                  <a:lnTo>
                    <a:pt x="1272" y="1509"/>
                  </a:lnTo>
                  <a:lnTo>
                    <a:pt x="1272" y="1508"/>
                  </a:lnTo>
                  <a:lnTo>
                    <a:pt x="1268" y="1495"/>
                  </a:lnTo>
                  <a:lnTo>
                    <a:pt x="1265" y="1481"/>
                  </a:lnTo>
                  <a:lnTo>
                    <a:pt x="1265" y="1457"/>
                  </a:lnTo>
                  <a:lnTo>
                    <a:pt x="1266" y="1453"/>
                  </a:lnTo>
                  <a:lnTo>
                    <a:pt x="1237" y="1441"/>
                  </a:lnTo>
                  <a:lnTo>
                    <a:pt x="1143" y="1403"/>
                  </a:lnTo>
                  <a:lnTo>
                    <a:pt x="1143" y="1371"/>
                  </a:lnTo>
                  <a:lnTo>
                    <a:pt x="1278" y="1427"/>
                  </a:lnTo>
                  <a:lnTo>
                    <a:pt x="1290" y="1414"/>
                  </a:lnTo>
                  <a:lnTo>
                    <a:pt x="1303" y="1403"/>
                  </a:lnTo>
                  <a:lnTo>
                    <a:pt x="1319" y="1395"/>
                  </a:lnTo>
                  <a:lnTo>
                    <a:pt x="1333" y="1390"/>
                  </a:lnTo>
                  <a:lnTo>
                    <a:pt x="1350" y="1389"/>
                  </a:lnTo>
                  <a:lnTo>
                    <a:pt x="1357" y="1389"/>
                  </a:lnTo>
                  <a:lnTo>
                    <a:pt x="1358" y="1390"/>
                  </a:lnTo>
                  <a:lnTo>
                    <a:pt x="1359" y="1389"/>
                  </a:lnTo>
                  <a:lnTo>
                    <a:pt x="1364" y="1389"/>
                  </a:lnTo>
                  <a:lnTo>
                    <a:pt x="1367" y="1390"/>
                  </a:lnTo>
                  <a:lnTo>
                    <a:pt x="1371" y="1390"/>
                  </a:lnTo>
                  <a:lnTo>
                    <a:pt x="1374" y="1392"/>
                  </a:lnTo>
                  <a:lnTo>
                    <a:pt x="1395" y="1326"/>
                  </a:lnTo>
                  <a:lnTo>
                    <a:pt x="1393" y="1326"/>
                  </a:lnTo>
                  <a:lnTo>
                    <a:pt x="1393" y="1325"/>
                  </a:lnTo>
                  <a:lnTo>
                    <a:pt x="1392" y="1325"/>
                  </a:lnTo>
                  <a:lnTo>
                    <a:pt x="1384" y="1320"/>
                  </a:lnTo>
                  <a:lnTo>
                    <a:pt x="1378" y="1310"/>
                  </a:lnTo>
                  <a:lnTo>
                    <a:pt x="1372" y="1301"/>
                  </a:lnTo>
                  <a:lnTo>
                    <a:pt x="1371" y="1300"/>
                  </a:lnTo>
                  <a:lnTo>
                    <a:pt x="1371" y="1299"/>
                  </a:lnTo>
                  <a:lnTo>
                    <a:pt x="1370" y="1296"/>
                  </a:lnTo>
                  <a:lnTo>
                    <a:pt x="1367" y="1285"/>
                  </a:lnTo>
                  <a:lnTo>
                    <a:pt x="1366" y="1274"/>
                  </a:lnTo>
                  <a:lnTo>
                    <a:pt x="1367" y="1263"/>
                  </a:lnTo>
                  <a:lnTo>
                    <a:pt x="1368" y="1263"/>
                  </a:lnTo>
                  <a:lnTo>
                    <a:pt x="1368" y="1258"/>
                  </a:lnTo>
                  <a:lnTo>
                    <a:pt x="1370" y="1254"/>
                  </a:lnTo>
                  <a:lnTo>
                    <a:pt x="1375" y="1246"/>
                  </a:lnTo>
                  <a:lnTo>
                    <a:pt x="1375" y="1245"/>
                  </a:lnTo>
                  <a:lnTo>
                    <a:pt x="1376" y="1242"/>
                  </a:lnTo>
                  <a:lnTo>
                    <a:pt x="1387" y="1232"/>
                  </a:lnTo>
                  <a:lnTo>
                    <a:pt x="1307" y="1106"/>
                  </a:lnTo>
                  <a:lnTo>
                    <a:pt x="1303" y="1109"/>
                  </a:lnTo>
                  <a:lnTo>
                    <a:pt x="1298" y="1110"/>
                  </a:lnTo>
                  <a:lnTo>
                    <a:pt x="1279" y="1110"/>
                  </a:lnTo>
                  <a:lnTo>
                    <a:pt x="1273" y="1109"/>
                  </a:lnTo>
                  <a:lnTo>
                    <a:pt x="1268" y="1107"/>
                  </a:lnTo>
                  <a:lnTo>
                    <a:pt x="1256" y="1103"/>
                  </a:lnTo>
                  <a:lnTo>
                    <a:pt x="1245" y="1096"/>
                  </a:lnTo>
                  <a:lnTo>
                    <a:pt x="1240" y="1090"/>
                  </a:lnTo>
                  <a:lnTo>
                    <a:pt x="1235" y="1084"/>
                  </a:lnTo>
                  <a:lnTo>
                    <a:pt x="1227" y="1068"/>
                  </a:lnTo>
                  <a:lnTo>
                    <a:pt x="1224" y="1051"/>
                  </a:lnTo>
                  <a:lnTo>
                    <a:pt x="1224" y="1047"/>
                  </a:lnTo>
                  <a:lnTo>
                    <a:pt x="1227" y="1033"/>
                  </a:lnTo>
                  <a:lnTo>
                    <a:pt x="1232" y="1018"/>
                  </a:lnTo>
                  <a:lnTo>
                    <a:pt x="1235" y="1014"/>
                  </a:lnTo>
                  <a:lnTo>
                    <a:pt x="1240" y="1009"/>
                  </a:lnTo>
                  <a:lnTo>
                    <a:pt x="1244" y="1007"/>
                  </a:lnTo>
                  <a:lnTo>
                    <a:pt x="1245" y="1005"/>
                  </a:lnTo>
                  <a:lnTo>
                    <a:pt x="1253" y="999"/>
                  </a:lnTo>
                  <a:lnTo>
                    <a:pt x="1265" y="993"/>
                  </a:lnTo>
                  <a:lnTo>
                    <a:pt x="1275" y="991"/>
                  </a:lnTo>
                  <a:lnTo>
                    <a:pt x="1285" y="991"/>
                  </a:lnTo>
                  <a:lnTo>
                    <a:pt x="1298" y="992"/>
                  </a:lnTo>
                  <a:lnTo>
                    <a:pt x="1311" y="997"/>
                  </a:lnTo>
                  <a:lnTo>
                    <a:pt x="1312" y="999"/>
                  </a:lnTo>
                  <a:lnTo>
                    <a:pt x="1315" y="1000"/>
                  </a:lnTo>
                  <a:lnTo>
                    <a:pt x="1323" y="1005"/>
                  </a:lnTo>
                  <a:lnTo>
                    <a:pt x="1330" y="1013"/>
                  </a:lnTo>
                  <a:lnTo>
                    <a:pt x="1336" y="1022"/>
                  </a:lnTo>
                  <a:lnTo>
                    <a:pt x="1340" y="1026"/>
                  </a:lnTo>
                  <a:lnTo>
                    <a:pt x="1342" y="1034"/>
                  </a:lnTo>
                  <a:lnTo>
                    <a:pt x="1344" y="1043"/>
                  </a:lnTo>
                  <a:lnTo>
                    <a:pt x="1345" y="1051"/>
                  </a:lnTo>
                  <a:lnTo>
                    <a:pt x="1344" y="1059"/>
                  </a:lnTo>
                  <a:lnTo>
                    <a:pt x="1341" y="1072"/>
                  </a:lnTo>
                  <a:lnTo>
                    <a:pt x="1338" y="1077"/>
                  </a:lnTo>
                  <a:lnTo>
                    <a:pt x="1338" y="1079"/>
                  </a:lnTo>
                  <a:lnTo>
                    <a:pt x="1336" y="1084"/>
                  </a:lnTo>
                  <a:lnTo>
                    <a:pt x="1333" y="1086"/>
                  </a:lnTo>
                  <a:lnTo>
                    <a:pt x="1332" y="1089"/>
                  </a:lnTo>
                  <a:lnTo>
                    <a:pt x="1413" y="1217"/>
                  </a:lnTo>
                  <a:lnTo>
                    <a:pt x="1418" y="1217"/>
                  </a:lnTo>
                  <a:lnTo>
                    <a:pt x="1422" y="1216"/>
                  </a:lnTo>
                  <a:lnTo>
                    <a:pt x="1425" y="1216"/>
                  </a:lnTo>
                  <a:lnTo>
                    <a:pt x="1438" y="1217"/>
                  </a:lnTo>
                  <a:lnTo>
                    <a:pt x="1447" y="1221"/>
                  </a:lnTo>
                  <a:lnTo>
                    <a:pt x="1459" y="1227"/>
                  </a:lnTo>
                  <a:lnTo>
                    <a:pt x="1469" y="1234"/>
                  </a:lnTo>
                  <a:lnTo>
                    <a:pt x="1471" y="1237"/>
                  </a:lnTo>
                  <a:lnTo>
                    <a:pt x="1472" y="1238"/>
                  </a:lnTo>
                  <a:lnTo>
                    <a:pt x="1543" y="1203"/>
                  </a:lnTo>
                  <a:lnTo>
                    <a:pt x="1539" y="1190"/>
                  </a:lnTo>
                  <a:lnTo>
                    <a:pt x="1537" y="1177"/>
                  </a:lnTo>
                  <a:lnTo>
                    <a:pt x="1541" y="1160"/>
                  </a:lnTo>
                  <a:lnTo>
                    <a:pt x="1550" y="1144"/>
                  </a:lnTo>
                  <a:lnTo>
                    <a:pt x="1552" y="1143"/>
                  </a:lnTo>
                  <a:lnTo>
                    <a:pt x="1553" y="1140"/>
                  </a:lnTo>
                  <a:lnTo>
                    <a:pt x="1560" y="1134"/>
                  </a:lnTo>
                  <a:lnTo>
                    <a:pt x="1570" y="1127"/>
                  </a:lnTo>
                  <a:lnTo>
                    <a:pt x="1579" y="1123"/>
                  </a:lnTo>
                  <a:lnTo>
                    <a:pt x="1580" y="1123"/>
                  </a:lnTo>
                  <a:lnTo>
                    <a:pt x="1582" y="1122"/>
                  </a:lnTo>
                  <a:lnTo>
                    <a:pt x="1584" y="1122"/>
                  </a:lnTo>
                  <a:lnTo>
                    <a:pt x="1595" y="1119"/>
                  </a:lnTo>
                  <a:lnTo>
                    <a:pt x="1607" y="1119"/>
                  </a:lnTo>
                  <a:lnTo>
                    <a:pt x="1617" y="1122"/>
                  </a:lnTo>
                  <a:lnTo>
                    <a:pt x="1617" y="1123"/>
                  </a:lnTo>
                  <a:lnTo>
                    <a:pt x="1624" y="1124"/>
                  </a:lnTo>
                  <a:lnTo>
                    <a:pt x="1629" y="1127"/>
                  </a:lnTo>
                  <a:lnTo>
                    <a:pt x="1635" y="1134"/>
                  </a:lnTo>
                  <a:lnTo>
                    <a:pt x="1639" y="1135"/>
                  </a:lnTo>
                  <a:lnTo>
                    <a:pt x="1650" y="1149"/>
                  </a:lnTo>
                  <a:lnTo>
                    <a:pt x="1656" y="1165"/>
                  </a:lnTo>
                  <a:lnTo>
                    <a:pt x="1658" y="1182"/>
                  </a:lnTo>
                  <a:lnTo>
                    <a:pt x="1655" y="1195"/>
                  </a:lnTo>
                  <a:lnTo>
                    <a:pt x="1651" y="1206"/>
                  </a:lnTo>
                  <a:lnTo>
                    <a:pt x="1645" y="1217"/>
                  </a:lnTo>
                  <a:lnTo>
                    <a:pt x="1634" y="1227"/>
                  </a:lnTo>
                  <a:lnTo>
                    <a:pt x="1632" y="1229"/>
                  </a:lnTo>
                  <a:lnTo>
                    <a:pt x="1628" y="1230"/>
                  </a:lnTo>
                  <a:lnTo>
                    <a:pt x="1624" y="1233"/>
                  </a:lnTo>
                  <a:lnTo>
                    <a:pt x="1621" y="1234"/>
                  </a:lnTo>
                  <a:lnTo>
                    <a:pt x="1608" y="1238"/>
                  </a:lnTo>
                  <a:lnTo>
                    <a:pt x="1596" y="1240"/>
                  </a:lnTo>
                  <a:lnTo>
                    <a:pt x="1587" y="1240"/>
                  </a:lnTo>
                  <a:lnTo>
                    <a:pt x="1586" y="1238"/>
                  </a:lnTo>
                  <a:lnTo>
                    <a:pt x="1584" y="1238"/>
                  </a:lnTo>
                  <a:lnTo>
                    <a:pt x="1573" y="1234"/>
                  </a:lnTo>
                  <a:lnTo>
                    <a:pt x="1561" y="1228"/>
                  </a:lnTo>
                  <a:lnTo>
                    <a:pt x="1485" y="1265"/>
                  </a:lnTo>
                  <a:lnTo>
                    <a:pt x="1486" y="1270"/>
                  </a:lnTo>
                  <a:lnTo>
                    <a:pt x="1486" y="1284"/>
                  </a:lnTo>
                  <a:lnTo>
                    <a:pt x="1485" y="1293"/>
                  </a:lnTo>
                  <a:lnTo>
                    <a:pt x="1481" y="1304"/>
                  </a:lnTo>
                  <a:lnTo>
                    <a:pt x="1476" y="1312"/>
                  </a:lnTo>
                  <a:lnTo>
                    <a:pt x="1463" y="1325"/>
                  </a:lnTo>
                  <a:lnTo>
                    <a:pt x="1447" y="1333"/>
                  </a:lnTo>
                  <a:lnTo>
                    <a:pt x="1430" y="1337"/>
                  </a:lnTo>
                  <a:lnTo>
                    <a:pt x="1422" y="1337"/>
                  </a:lnTo>
                  <a:lnTo>
                    <a:pt x="1400" y="1405"/>
                  </a:lnTo>
                  <a:lnTo>
                    <a:pt x="1402" y="1405"/>
                  </a:lnTo>
                  <a:lnTo>
                    <a:pt x="1406" y="1409"/>
                  </a:lnTo>
                  <a:lnTo>
                    <a:pt x="1413" y="1414"/>
                  </a:lnTo>
                  <a:lnTo>
                    <a:pt x="1421" y="1423"/>
                  </a:lnTo>
                  <a:lnTo>
                    <a:pt x="1427" y="1432"/>
                  </a:lnTo>
                  <a:lnTo>
                    <a:pt x="1433" y="1441"/>
                  </a:lnTo>
                  <a:lnTo>
                    <a:pt x="1433" y="1444"/>
                  </a:lnTo>
                  <a:lnTo>
                    <a:pt x="1434" y="1445"/>
                  </a:lnTo>
                  <a:lnTo>
                    <a:pt x="1434" y="1448"/>
                  </a:lnTo>
                  <a:lnTo>
                    <a:pt x="1438" y="1461"/>
                  </a:lnTo>
                  <a:lnTo>
                    <a:pt x="1438" y="1483"/>
                  </a:lnTo>
                  <a:lnTo>
                    <a:pt x="1434" y="1502"/>
                  </a:lnTo>
                  <a:lnTo>
                    <a:pt x="1426" y="1519"/>
                  </a:lnTo>
                  <a:lnTo>
                    <a:pt x="1416" y="1533"/>
                  </a:lnTo>
                  <a:lnTo>
                    <a:pt x="1401" y="1545"/>
                  </a:lnTo>
                  <a:lnTo>
                    <a:pt x="1442" y="1643"/>
                  </a:lnTo>
                  <a:lnTo>
                    <a:pt x="1453" y="1643"/>
                  </a:lnTo>
                  <a:lnTo>
                    <a:pt x="1464" y="1646"/>
                  </a:lnTo>
                  <a:lnTo>
                    <a:pt x="1465" y="1646"/>
                  </a:lnTo>
                  <a:lnTo>
                    <a:pt x="1467" y="1647"/>
                  </a:lnTo>
                  <a:lnTo>
                    <a:pt x="1478" y="1651"/>
                  </a:lnTo>
                  <a:lnTo>
                    <a:pt x="1490" y="1659"/>
                  </a:lnTo>
                  <a:lnTo>
                    <a:pt x="1498" y="1668"/>
                  </a:lnTo>
                  <a:lnTo>
                    <a:pt x="1502" y="1673"/>
                  </a:lnTo>
                  <a:lnTo>
                    <a:pt x="1505" y="1677"/>
                  </a:lnTo>
                  <a:lnTo>
                    <a:pt x="1506" y="1681"/>
                  </a:lnTo>
                  <a:lnTo>
                    <a:pt x="1570" y="1667"/>
                  </a:lnTo>
                  <a:lnTo>
                    <a:pt x="1570" y="1661"/>
                  </a:lnTo>
                  <a:lnTo>
                    <a:pt x="1571" y="1656"/>
                  </a:lnTo>
                  <a:lnTo>
                    <a:pt x="1571" y="1652"/>
                  </a:lnTo>
                  <a:lnTo>
                    <a:pt x="1578" y="1636"/>
                  </a:lnTo>
                  <a:lnTo>
                    <a:pt x="1588" y="1622"/>
                  </a:lnTo>
                  <a:lnTo>
                    <a:pt x="1590" y="1622"/>
                  </a:lnTo>
                  <a:lnTo>
                    <a:pt x="1590" y="1621"/>
                  </a:lnTo>
                  <a:lnTo>
                    <a:pt x="1604" y="1612"/>
                  </a:lnTo>
                  <a:lnTo>
                    <a:pt x="1620" y="1606"/>
                  </a:lnTo>
                  <a:lnTo>
                    <a:pt x="1622" y="1606"/>
                  </a:lnTo>
                  <a:lnTo>
                    <a:pt x="1625" y="1605"/>
                  </a:lnTo>
                  <a:lnTo>
                    <a:pt x="1632" y="1605"/>
                  </a:lnTo>
                  <a:lnTo>
                    <a:pt x="1634" y="1606"/>
                  </a:lnTo>
                  <a:lnTo>
                    <a:pt x="1638" y="1606"/>
                  </a:lnTo>
                  <a:lnTo>
                    <a:pt x="1649" y="1608"/>
                  </a:lnTo>
                  <a:lnTo>
                    <a:pt x="1660" y="1613"/>
                  </a:lnTo>
                  <a:lnTo>
                    <a:pt x="1670" y="1619"/>
                  </a:lnTo>
                  <a:lnTo>
                    <a:pt x="1679" y="1630"/>
                  </a:lnTo>
                  <a:lnTo>
                    <a:pt x="1685" y="1639"/>
                  </a:lnTo>
                  <a:lnTo>
                    <a:pt x="1689" y="1651"/>
                  </a:lnTo>
                  <a:lnTo>
                    <a:pt x="1689" y="1655"/>
                  </a:lnTo>
                  <a:lnTo>
                    <a:pt x="1692" y="1664"/>
                  </a:lnTo>
                  <a:lnTo>
                    <a:pt x="1690" y="1676"/>
                  </a:lnTo>
                  <a:lnTo>
                    <a:pt x="1688" y="1686"/>
                  </a:lnTo>
                  <a:lnTo>
                    <a:pt x="1688" y="1689"/>
                  </a:lnTo>
                  <a:lnTo>
                    <a:pt x="1687" y="1690"/>
                  </a:lnTo>
                  <a:lnTo>
                    <a:pt x="1687" y="1691"/>
                  </a:lnTo>
                  <a:lnTo>
                    <a:pt x="1681" y="1701"/>
                  </a:lnTo>
                  <a:lnTo>
                    <a:pt x="1673" y="1711"/>
                  </a:lnTo>
                  <a:lnTo>
                    <a:pt x="1666" y="1718"/>
                  </a:lnTo>
                  <a:lnTo>
                    <a:pt x="1662" y="1722"/>
                  </a:lnTo>
                  <a:lnTo>
                    <a:pt x="1656" y="1724"/>
                  </a:lnTo>
                  <a:lnTo>
                    <a:pt x="1653" y="1725"/>
                  </a:lnTo>
                  <a:lnTo>
                    <a:pt x="1649" y="1725"/>
                  </a:lnTo>
                  <a:lnTo>
                    <a:pt x="1647" y="1727"/>
                  </a:lnTo>
                  <a:lnTo>
                    <a:pt x="1645" y="1728"/>
                  </a:lnTo>
                  <a:lnTo>
                    <a:pt x="1638" y="1728"/>
                  </a:lnTo>
                  <a:lnTo>
                    <a:pt x="1634" y="1729"/>
                  </a:lnTo>
                  <a:lnTo>
                    <a:pt x="1632" y="1729"/>
                  </a:lnTo>
                  <a:lnTo>
                    <a:pt x="1618" y="1728"/>
                  </a:lnTo>
                  <a:lnTo>
                    <a:pt x="1605" y="1723"/>
                  </a:lnTo>
                  <a:lnTo>
                    <a:pt x="1594" y="1716"/>
                  </a:lnTo>
                  <a:lnTo>
                    <a:pt x="1584" y="1706"/>
                  </a:lnTo>
                  <a:lnTo>
                    <a:pt x="1578" y="1695"/>
                  </a:lnTo>
                  <a:lnTo>
                    <a:pt x="1512" y="1711"/>
                  </a:lnTo>
                  <a:lnTo>
                    <a:pt x="1512" y="1722"/>
                  </a:lnTo>
                  <a:lnTo>
                    <a:pt x="1508" y="1733"/>
                  </a:lnTo>
                  <a:lnTo>
                    <a:pt x="1502" y="1746"/>
                  </a:lnTo>
                  <a:lnTo>
                    <a:pt x="1502" y="1748"/>
                  </a:lnTo>
                  <a:lnTo>
                    <a:pt x="1501" y="1749"/>
                  </a:lnTo>
                  <a:lnTo>
                    <a:pt x="1495" y="1756"/>
                  </a:lnTo>
                  <a:lnTo>
                    <a:pt x="1488" y="1763"/>
                  </a:lnTo>
                  <a:lnTo>
                    <a:pt x="1480" y="1769"/>
                  </a:lnTo>
                  <a:lnTo>
                    <a:pt x="1472" y="1773"/>
                  </a:lnTo>
                  <a:lnTo>
                    <a:pt x="1471" y="1773"/>
                  </a:lnTo>
                  <a:lnTo>
                    <a:pt x="1467" y="1774"/>
                  </a:lnTo>
                  <a:lnTo>
                    <a:pt x="1463" y="1777"/>
                  </a:lnTo>
                  <a:lnTo>
                    <a:pt x="1459" y="1778"/>
                  </a:lnTo>
                  <a:lnTo>
                    <a:pt x="1452" y="1778"/>
                  </a:lnTo>
                  <a:lnTo>
                    <a:pt x="1451" y="1777"/>
                  </a:lnTo>
                  <a:lnTo>
                    <a:pt x="1450" y="1778"/>
                  </a:lnTo>
                  <a:lnTo>
                    <a:pt x="1443" y="1778"/>
                  </a:lnTo>
                  <a:lnTo>
                    <a:pt x="1425" y="1774"/>
                  </a:lnTo>
                  <a:lnTo>
                    <a:pt x="1408" y="1766"/>
                  </a:lnTo>
                  <a:lnTo>
                    <a:pt x="1393" y="1754"/>
                  </a:lnTo>
                  <a:lnTo>
                    <a:pt x="1393" y="1753"/>
                  </a:lnTo>
                  <a:lnTo>
                    <a:pt x="1392" y="1753"/>
                  </a:lnTo>
                  <a:lnTo>
                    <a:pt x="1384" y="1740"/>
                  </a:lnTo>
                  <a:lnTo>
                    <a:pt x="1380" y="1727"/>
                  </a:lnTo>
                  <a:lnTo>
                    <a:pt x="1378" y="1712"/>
                  </a:lnTo>
                  <a:lnTo>
                    <a:pt x="1379" y="1698"/>
                  </a:lnTo>
                  <a:lnTo>
                    <a:pt x="1380" y="1693"/>
                  </a:lnTo>
                  <a:lnTo>
                    <a:pt x="1381" y="1686"/>
                  </a:lnTo>
                  <a:lnTo>
                    <a:pt x="1384" y="1681"/>
                  </a:lnTo>
                  <a:lnTo>
                    <a:pt x="1395" y="1665"/>
                  </a:lnTo>
                  <a:lnTo>
                    <a:pt x="1409" y="1652"/>
                  </a:lnTo>
                  <a:lnTo>
                    <a:pt x="1412" y="1652"/>
                  </a:lnTo>
                  <a:lnTo>
                    <a:pt x="1412" y="1651"/>
                  </a:lnTo>
                  <a:lnTo>
                    <a:pt x="1413" y="1651"/>
                  </a:lnTo>
                  <a:lnTo>
                    <a:pt x="1374" y="1557"/>
                  </a:lnTo>
                  <a:lnTo>
                    <a:pt x="1370" y="1558"/>
                  </a:lnTo>
                  <a:lnTo>
                    <a:pt x="1367" y="1558"/>
                  </a:lnTo>
                  <a:lnTo>
                    <a:pt x="1362" y="1559"/>
                  </a:lnTo>
                  <a:lnTo>
                    <a:pt x="1340" y="1559"/>
                  </a:lnTo>
                  <a:lnTo>
                    <a:pt x="1334" y="1558"/>
                  </a:lnTo>
                  <a:lnTo>
                    <a:pt x="1330" y="1557"/>
                  </a:lnTo>
                  <a:lnTo>
                    <a:pt x="1324" y="1555"/>
                  </a:lnTo>
                  <a:lnTo>
                    <a:pt x="1313" y="1550"/>
                  </a:lnTo>
                  <a:lnTo>
                    <a:pt x="1143" y="1756"/>
                  </a:lnTo>
                  <a:lnTo>
                    <a:pt x="1125" y="1778"/>
                  </a:lnTo>
                  <a:lnTo>
                    <a:pt x="1127" y="1782"/>
                  </a:lnTo>
                  <a:lnTo>
                    <a:pt x="1130" y="1787"/>
                  </a:lnTo>
                  <a:lnTo>
                    <a:pt x="1133" y="1797"/>
                  </a:lnTo>
                  <a:lnTo>
                    <a:pt x="1135" y="1811"/>
                  </a:lnTo>
                  <a:lnTo>
                    <a:pt x="1135" y="1816"/>
                  </a:lnTo>
                  <a:lnTo>
                    <a:pt x="1131" y="1834"/>
                  </a:lnTo>
                  <a:lnTo>
                    <a:pt x="1124" y="1852"/>
                  </a:lnTo>
                  <a:lnTo>
                    <a:pt x="1121" y="1855"/>
                  </a:lnTo>
                  <a:lnTo>
                    <a:pt x="1109" y="1868"/>
                  </a:lnTo>
                  <a:lnTo>
                    <a:pt x="1095" y="1876"/>
                  </a:lnTo>
                  <a:lnTo>
                    <a:pt x="1088" y="1879"/>
                  </a:lnTo>
                  <a:lnTo>
                    <a:pt x="1082" y="1880"/>
                  </a:lnTo>
                  <a:lnTo>
                    <a:pt x="1075" y="1880"/>
                  </a:lnTo>
                  <a:lnTo>
                    <a:pt x="1075" y="1881"/>
                  </a:lnTo>
                  <a:lnTo>
                    <a:pt x="1066" y="1881"/>
                  </a:lnTo>
                  <a:lnTo>
                    <a:pt x="1052" y="1880"/>
                  </a:lnTo>
                  <a:lnTo>
                    <a:pt x="1037" y="1875"/>
                  </a:lnTo>
                  <a:lnTo>
                    <a:pt x="970" y="1955"/>
                  </a:lnTo>
                  <a:lnTo>
                    <a:pt x="981" y="1965"/>
                  </a:lnTo>
                  <a:lnTo>
                    <a:pt x="987" y="1978"/>
                  </a:lnTo>
                  <a:lnTo>
                    <a:pt x="993" y="1991"/>
                  </a:lnTo>
                  <a:lnTo>
                    <a:pt x="994" y="1997"/>
                  </a:lnTo>
                  <a:lnTo>
                    <a:pt x="997" y="2000"/>
                  </a:lnTo>
                  <a:lnTo>
                    <a:pt x="999" y="2011"/>
                  </a:lnTo>
                  <a:lnTo>
                    <a:pt x="1000" y="2025"/>
                  </a:lnTo>
                  <a:lnTo>
                    <a:pt x="1000" y="2040"/>
                  </a:lnTo>
                  <a:lnTo>
                    <a:pt x="1110" y="2066"/>
                  </a:lnTo>
                  <a:lnTo>
                    <a:pt x="1114" y="2059"/>
                  </a:lnTo>
                  <a:lnTo>
                    <a:pt x="1120" y="2053"/>
                  </a:lnTo>
                  <a:lnTo>
                    <a:pt x="1120" y="2052"/>
                  </a:lnTo>
                  <a:lnTo>
                    <a:pt x="1121" y="2052"/>
                  </a:lnTo>
                  <a:lnTo>
                    <a:pt x="1131" y="2042"/>
                  </a:lnTo>
                  <a:lnTo>
                    <a:pt x="1142" y="2037"/>
                  </a:lnTo>
                  <a:lnTo>
                    <a:pt x="1143" y="2037"/>
                  </a:lnTo>
                  <a:lnTo>
                    <a:pt x="1147" y="2036"/>
                  </a:lnTo>
                  <a:lnTo>
                    <a:pt x="1158" y="2033"/>
                  </a:lnTo>
                  <a:lnTo>
                    <a:pt x="1173" y="2033"/>
                  </a:lnTo>
                  <a:lnTo>
                    <a:pt x="1184" y="2036"/>
                  </a:lnTo>
                  <a:lnTo>
                    <a:pt x="1198" y="2044"/>
                  </a:lnTo>
                  <a:lnTo>
                    <a:pt x="1211" y="2055"/>
                  </a:lnTo>
                  <a:lnTo>
                    <a:pt x="1213" y="2058"/>
                  </a:lnTo>
                  <a:lnTo>
                    <a:pt x="1214" y="2059"/>
                  </a:lnTo>
                  <a:lnTo>
                    <a:pt x="1219" y="2067"/>
                  </a:lnTo>
                  <a:lnTo>
                    <a:pt x="1223" y="2078"/>
                  </a:lnTo>
                  <a:lnTo>
                    <a:pt x="1224" y="2087"/>
                  </a:lnTo>
                  <a:lnTo>
                    <a:pt x="1226" y="2087"/>
                  </a:lnTo>
                  <a:lnTo>
                    <a:pt x="1226" y="2088"/>
                  </a:lnTo>
                  <a:lnTo>
                    <a:pt x="1380" y="2112"/>
                  </a:lnTo>
                  <a:lnTo>
                    <a:pt x="1381" y="2108"/>
                  </a:lnTo>
                  <a:lnTo>
                    <a:pt x="1384" y="2103"/>
                  </a:lnTo>
                  <a:lnTo>
                    <a:pt x="1389" y="2093"/>
                  </a:lnTo>
                  <a:lnTo>
                    <a:pt x="1396" y="2087"/>
                  </a:lnTo>
                  <a:lnTo>
                    <a:pt x="1397" y="2087"/>
                  </a:lnTo>
                  <a:lnTo>
                    <a:pt x="1397" y="2086"/>
                  </a:lnTo>
                  <a:lnTo>
                    <a:pt x="1408" y="2078"/>
                  </a:lnTo>
                  <a:lnTo>
                    <a:pt x="1421" y="2071"/>
                  </a:lnTo>
                  <a:lnTo>
                    <a:pt x="1433" y="2069"/>
                  </a:lnTo>
                  <a:lnTo>
                    <a:pt x="1438" y="2069"/>
                  </a:lnTo>
                  <a:lnTo>
                    <a:pt x="1444" y="2067"/>
                  </a:lnTo>
                  <a:lnTo>
                    <a:pt x="1459" y="2069"/>
                  </a:lnTo>
                  <a:lnTo>
                    <a:pt x="1473" y="2074"/>
                  </a:lnTo>
                  <a:lnTo>
                    <a:pt x="1477" y="2078"/>
                  </a:lnTo>
                  <a:lnTo>
                    <a:pt x="1486" y="2083"/>
                  </a:lnTo>
                  <a:lnTo>
                    <a:pt x="1495" y="2091"/>
                  </a:lnTo>
                  <a:lnTo>
                    <a:pt x="1502" y="2101"/>
                  </a:lnTo>
                  <a:lnTo>
                    <a:pt x="1503" y="2104"/>
                  </a:lnTo>
                  <a:lnTo>
                    <a:pt x="1506" y="2107"/>
                  </a:lnTo>
                  <a:lnTo>
                    <a:pt x="1508" y="2114"/>
                  </a:lnTo>
                  <a:lnTo>
                    <a:pt x="1511" y="2125"/>
                  </a:lnTo>
                  <a:lnTo>
                    <a:pt x="1512" y="2135"/>
                  </a:lnTo>
                  <a:lnTo>
                    <a:pt x="1512" y="2150"/>
                  </a:lnTo>
                  <a:lnTo>
                    <a:pt x="1511" y="2155"/>
                  </a:lnTo>
                  <a:lnTo>
                    <a:pt x="1508" y="2159"/>
                  </a:lnTo>
                  <a:lnTo>
                    <a:pt x="1632" y="2230"/>
                  </a:lnTo>
                  <a:lnTo>
                    <a:pt x="1633" y="2230"/>
                  </a:lnTo>
                  <a:lnTo>
                    <a:pt x="1633" y="2228"/>
                  </a:lnTo>
                  <a:lnTo>
                    <a:pt x="1653" y="2218"/>
                  </a:lnTo>
                  <a:lnTo>
                    <a:pt x="1673" y="2214"/>
                  </a:lnTo>
                  <a:lnTo>
                    <a:pt x="1680" y="2214"/>
                  </a:lnTo>
                  <a:lnTo>
                    <a:pt x="1689" y="2215"/>
                  </a:lnTo>
                  <a:lnTo>
                    <a:pt x="1700" y="2219"/>
                  </a:lnTo>
                  <a:lnTo>
                    <a:pt x="1706" y="2223"/>
                  </a:lnTo>
                  <a:lnTo>
                    <a:pt x="1711" y="2226"/>
                  </a:lnTo>
                  <a:lnTo>
                    <a:pt x="1717" y="2230"/>
                  </a:lnTo>
                  <a:lnTo>
                    <a:pt x="1721" y="2235"/>
                  </a:lnTo>
                  <a:lnTo>
                    <a:pt x="1855" y="2147"/>
                  </a:lnTo>
                  <a:lnTo>
                    <a:pt x="1848" y="2133"/>
                  </a:lnTo>
                  <a:lnTo>
                    <a:pt x="1844" y="2117"/>
                  </a:lnTo>
                  <a:lnTo>
                    <a:pt x="1841" y="2112"/>
                  </a:lnTo>
                  <a:lnTo>
                    <a:pt x="1840" y="2107"/>
                  </a:lnTo>
                  <a:lnTo>
                    <a:pt x="1838" y="2093"/>
                  </a:lnTo>
                  <a:lnTo>
                    <a:pt x="1838" y="2062"/>
                  </a:lnTo>
                  <a:lnTo>
                    <a:pt x="1841" y="2046"/>
                  </a:lnTo>
                  <a:lnTo>
                    <a:pt x="1846" y="2035"/>
                  </a:lnTo>
                  <a:lnTo>
                    <a:pt x="1846" y="2033"/>
                  </a:lnTo>
                  <a:lnTo>
                    <a:pt x="1850" y="2020"/>
                  </a:lnTo>
                  <a:lnTo>
                    <a:pt x="1857" y="2008"/>
                  </a:lnTo>
                  <a:lnTo>
                    <a:pt x="1866" y="2000"/>
                  </a:lnTo>
                  <a:lnTo>
                    <a:pt x="1869" y="1997"/>
                  </a:lnTo>
                  <a:lnTo>
                    <a:pt x="1876" y="1986"/>
                  </a:lnTo>
                  <a:lnTo>
                    <a:pt x="1897" y="1970"/>
                  </a:lnTo>
                  <a:lnTo>
                    <a:pt x="1920" y="1959"/>
                  </a:lnTo>
                  <a:lnTo>
                    <a:pt x="1943" y="1952"/>
                  </a:lnTo>
                  <a:lnTo>
                    <a:pt x="1969" y="1949"/>
                  </a:lnTo>
                  <a:lnTo>
                    <a:pt x="1980" y="1949"/>
                  </a:lnTo>
                  <a:lnTo>
                    <a:pt x="1999" y="1953"/>
                  </a:lnTo>
                  <a:lnTo>
                    <a:pt x="2018" y="1960"/>
                  </a:lnTo>
                  <a:lnTo>
                    <a:pt x="2032" y="1966"/>
                  </a:lnTo>
                  <a:lnTo>
                    <a:pt x="2047" y="1976"/>
                  </a:lnTo>
                  <a:lnTo>
                    <a:pt x="2061" y="1987"/>
                  </a:lnTo>
                  <a:lnTo>
                    <a:pt x="2073" y="2002"/>
                  </a:lnTo>
                  <a:lnTo>
                    <a:pt x="2083" y="2017"/>
                  </a:lnTo>
                  <a:lnTo>
                    <a:pt x="2091" y="2033"/>
                  </a:lnTo>
                  <a:lnTo>
                    <a:pt x="2098" y="2058"/>
                  </a:lnTo>
                  <a:lnTo>
                    <a:pt x="2100" y="2083"/>
                  </a:lnTo>
                  <a:lnTo>
                    <a:pt x="2098" y="2108"/>
                  </a:lnTo>
                  <a:lnTo>
                    <a:pt x="2096" y="2109"/>
                  </a:lnTo>
                  <a:lnTo>
                    <a:pt x="2096" y="2110"/>
                  </a:lnTo>
                  <a:lnTo>
                    <a:pt x="2158" y="2130"/>
                  </a:lnTo>
                  <a:lnTo>
                    <a:pt x="2166" y="2117"/>
                  </a:lnTo>
                  <a:lnTo>
                    <a:pt x="2167" y="2117"/>
                  </a:lnTo>
                  <a:lnTo>
                    <a:pt x="2180" y="2104"/>
                  </a:lnTo>
                  <a:lnTo>
                    <a:pt x="2193" y="2096"/>
                  </a:lnTo>
                  <a:lnTo>
                    <a:pt x="2206" y="2091"/>
                  </a:lnTo>
                  <a:lnTo>
                    <a:pt x="2217" y="2088"/>
                  </a:lnTo>
                  <a:lnTo>
                    <a:pt x="2226" y="2087"/>
                  </a:lnTo>
                  <a:lnTo>
                    <a:pt x="2236" y="2087"/>
                  </a:lnTo>
                  <a:lnTo>
                    <a:pt x="2251" y="2088"/>
                  </a:lnTo>
                  <a:lnTo>
                    <a:pt x="2267" y="2093"/>
                  </a:lnTo>
                  <a:lnTo>
                    <a:pt x="2280" y="2100"/>
                  </a:lnTo>
                  <a:lnTo>
                    <a:pt x="2285" y="2104"/>
                  </a:lnTo>
                  <a:lnTo>
                    <a:pt x="2289" y="2108"/>
                  </a:lnTo>
                  <a:lnTo>
                    <a:pt x="2294" y="2110"/>
                  </a:lnTo>
                  <a:lnTo>
                    <a:pt x="2433" y="2024"/>
                  </a:lnTo>
                  <a:lnTo>
                    <a:pt x="2432" y="2024"/>
                  </a:lnTo>
                  <a:lnTo>
                    <a:pt x="2432" y="2023"/>
                  </a:lnTo>
                  <a:lnTo>
                    <a:pt x="2421" y="2000"/>
                  </a:lnTo>
                  <a:lnTo>
                    <a:pt x="2417" y="1977"/>
                  </a:lnTo>
                  <a:lnTo>
                    <a:pt x="2417" y="1953"/>
                  </a:lnTo>
                  <a:lnTo>
                    <a:pt x="2422" y="1928"/>
                  </a:lnTo>
                  <a:lnTo>
                    <a:pt x="2422" y="1927"/>
                  </a:lnTo>
                  <a:lnTo>
                    <a:pt x="2424" y="1923"/>
                  </a:lnTo>
                  <a:lnTo>
                    <a:pt x="2425" y="1921"/>
                  </a:lnTo>
                  <a:lnTo>
                    <a:pt x="2428" y="1917"/>
                  </a:lnTo>
                  <a:lnTo>
                    <a:pt x="2159" y="1769"/>
                  </a:lnTo>
                  <a:lnTo>
                    <a:pt x="2149" y="1780"/>
                  </a:lnTo>
                  <a:lnTo>
                    <a:pt x="2138" y="1790"/>
                  </a:lnTo>
                  <a:lnTo>
                    <a:pt x="2126" y="1799"/>
                  </a:lnTo>
                  <a:lnTo>
                    <a:pt x="2115" y="1807"/>
                  </a:lnTo>
                  <a:lnTo>
                    <a:pt x="2104" y="1813"/>
                  </a:lnTo>
                  <a:lnTo>
                    <a:pt x="2069" y="1826"/>
                  </a:lnTo>
                  <a:lnTo>
                    <a:pt x="2034" y="1830"/>
                  </a:lnTo>
                  <a:lnTo>
                    <a:pt x="2026" y="1830"/>
                  </a:lnTo>
                  <a:lnTo>
                    <a:pt x="2018" y="1829"/>
                  </a:lnTo>
                  <a:lnTo>
                    <a:pt x="2014" y="1829"/>
                  </a:lnTo>
                  <a:lnTo>
                    <a:pt x="1994" y="1825"/>
                  </a:lnTo>
                  <a:lnTo>
                    <a:pt x="1975" y="1817"/>
                  </a:lnTo>
                  <a:lnTo>
                    <a:pt x="1956" y="1807"/>
                  </a:lnTo>
                  <a:lnTo>
                    <a:pt x="1939" y="1795"/>
                  </a:lnTo>
                  <a:lnTo>
                    <a:pt x="1922" y="1780"/>
                  </a:lnTo>
                  <a:lnTo>
                    <a:pt x="1910" y="1763"/>
                  </a:lnTo>
                  <a:lnTo>
                    <a:pt x="1909" y="1762"/>
                  </a:lnTo>
                  <a:lnTo>
                    <a:pt x="1908" y="1760"/>
                  </a:lnTo>
                  <a:lnTo>
                    <a:pt x="1897" y="1741"/>
                  </a:lnTo>
                  <a:lnTo>
                    <a:pt x="1889" y="1720"/>
                  </a:lnTo>
                  <a:lnTo>
                    <a:pt x="1884" y="1698"/>
                  </a:lnTo>
                  <a:lnTo>
                    <a:pt x="1884" y="1677"/>
                  </a:lnTo>
                  <a:lnTo>
                    <a:pt x="1887" y="1652"/>
                  </a:lnTo>
                  <a:lnTo>
                    <a:pt x="1891" y="1630"/>
                  </a:lnTo>
                  <a:lnTo>
                    <a:pt x="1900" y="1610"/>
                  </a:lnTo>
                  <a:lnTo>
                    <a:pt x="1912" y="1589"/>
                  </a:lnTo>
                  <a:lnTo>
                    <a:pt x="1916" y="1584"/>
                  </a:lnTo>
                  <a:lnTo>
                    <a:pt x="1920" y="1580"/>
                  </a:lnTo>
                  <a:lnTo>
                    <a:pt x="1930" y="1566"/>
                  </a:lnTo>
                  <a:lnTo>
                    <a:pt x="1946" y="1553"/>
                  </a:lnTo>
                  <a:lnTo>
                    <a:pt x="1964" y="1541"/>
                  </a:lnTo>
                  <a:lnTo>
                    <a:pt x="1990" y="1530"/>
                  </a:lnTo>
                  <a:lnTo>
                    <a:pt x="1996" y="1528"/>
                  </a:lnTo>
                  <a:lnTo>
                    <a:pt x="2010" y="1524"/>
                  </a:lnTo>
                  <a:lnTo>
                    <a:pt x="2028" y="1522"/>
                  </a:lnTo>
                  <a:lnTo>
                    <a:pt x="2048" y="1521"/>
                  </a:lnTo>
                  <a:lnTo>
                    <a:pt x="2060" y="1521"/>
                  </a:lnTo>
                  <a:lnTo>
                    <a:pt x="2071" y="1524"/>
                  </a:lnTo>
                  <a:lnTo>
                    <a:pt x="2081" y="1526"/>
                  </a:lnTo>
                  <a:lnTo>
                    <a:pt x="2103" y="1534"/>
                  </a:lnTo>
                  <a:lnTo>
                    <a:pt x="2121" y="1546"/>
                  </a:lnTo>
                  <a:lnTo>
                    <a:pt x="2189" y="1450"/>
                  </a:lnTo>
                  <a:lnTo>
                    <a:pt x="2185" y="1448"/>
                  </a:lnTo>
                  <a:lnTo>
                    <a:pt x="2183" y="1445"/>
                  </a:lnTo>
                  <a:lnTo>
                    <a:pt x="2181" y="1441"/>
                  </a:lnTo>
                  <a:lnTo>
                    <a:pt x="2180" y="1441"/>
                  </a:lnTo>
                  <a:lnTo>
                    <a:pt x="2180" y="1440"/>
                  </a:lnTo>
                  <a:lnTo>
                    <a:pt x="2174" y="1433"/>
                  </a:lnTo>
                  <a:lnTo>
                    <a:pt x="2171" y="1430"/>
                  </a:lnTo>
                  <a:lnTo>
                    <a:pt x="2161" y="1407"/>
                  </a:lnTo>
                  <a:lnTo>
                    <a:pt x="2154" y="1385"/>
                  </a:lnTo>
                  <a:lnTo>
                    <a:pt x="2153" y="1361"/>
                  </a:lnTo>
                  <a:lnTo>
                    <a:pt x="2157" y="1338"/>
                  </a:lnTo>
                  <a:lnTo>
                    <a:pt x="2158" y="1337"/>
                  </a:lnTo>
                  <a:lnTo>
                    <a:pt x="2158" y="1335"/>
                  </a:lnTo>
                  <a:lnTo>
                    <a:pt x="2161" y="1327"/>
                  </a:lnTo>
                  <a:lnTo>
                    <a:pt x="2140" y="1318"/>
                  </a:lnTo>
                  <a:lnTo>
                    <a:pt x="2132" y="1326"/>
                  </a:lnTo>
                  <a:lnTo>
                    <a:pt x="2128" y="1329"/>
                  </a:lnTo>
                  <a:lnTo>
                    <a:pt x="2126" y="1330"/>
                  </a:lnTo>
                  <a:lnTo>
                    <a:pt x="2116" y="1335"/>
                  </a:lnTo>
                  <a:lnTo>
                    <a:pt x="2106" y="1339"/>
                  </a:lnTo>
                  <a:lnTo>
                    <a:pt x="2095" y="1340"/>
                  </a:lnTo>
                  <a:lnTo>
                    <a:pt x="2083" y="1340"/>
                  </a:lnTo>
                  <a:lnTo>
                    <a:pt x="2078" y="1339"/>
                  </a:lnTo>
                  <a:lnTo>
                    <a:pt x="2074" y="1337"/>
                  </a:lnTo>
                  <a:lnTo>
                    <a:pt x="2071" y="1337"/>
                  </a:lnTo>
                  <a:lnTo>
                    <a:pt x="2068" y="1335"/>
                  </a:lnTo>
                  <a:lnTo>
                    <a:pt x="2053" y="1325"/>
                  </a:lnTo>
                  <a:lnTo>
                    <a:pt x="2043" y="1313"/>
                  </a:lnTo>
                  <a:lnTo>
                    <a:pt x="2036" y="1297"/>
                  </a:lnTo>
                  <a:lnTo>
                    <a:pt x="2036" y="1296"/>
                  </a:lnTo>
                  <a:lnTo>
                    <a:pt x="2034" y="1283"/>
                  </a:lnTo>
                  <a:lnTo>
                    <a:pt x="2035" y="1271"/>
                  </a:lnTo>
                  <a:lnTo>
                    <a:pt x="2037" y="1258"/>
                  </a:lnTo>
                  <a:lnTo>
                    <a:pt x="2044" y="1246"/>
                  </a:lnTo>
                  <a:lnTo>
                    <a:pt x="2056" y="1234"/>
                  </a:lnTo>
                  <a:lnTo>
                    <a:pt x="2070" y="1225"/>
                  </a:lnTo>
                  <a:lnTo>
                    <a:pt x="2086" y="1220"/>
                  </a:lnTo>
                  <a:lnTo>
                    <a:pt x="2094" y="1220"/>
                  </a:lnTo>
                  <a:lnTo>
                    <a:pt x="2107" y="1221"/>
                  </a:lnTo>
                  <a:lnTo>
                    <a:pt x="2119" y="1225"/>
                  </a:lnTo>
                  <a:lnTo>
                    <a:pt x="2129" y="1230"/>
                  </a:lnTo>
                  <a:lnTo>
                    <a:pt x="2133" y="1234"/>
                  </a:lnTo>
                  <a:lnTo>
                    <a:pt x="2133" y="1236"/>
                  </a:lnTo>
                  <a:lnTo>
                    <a:pt x="2134" y="1236"/>
                  </a:lnTo>
                  <a:lnTo>
                    <a:pt x="2142" y="1244"/>
                  </a:lnTo>
                  <a:lnTo>
                    <a:pt x="2149" y="1254"/>
                  </a:lnTo>
                  <a:lnTo>
                    <a:pt x="2151" y="1265"/>
                  </a:lnTo>
                  <a:lnTo>
                    <a:pt x="2154" y="1279"/>
                  </a:lnTo>
                  <a:lnTo>
                    <a:pt x="2153" y="1291"/>
                  </a:lnTo>
                  <a:lnTo>
                    <a:pt x="2176" y="1301"/>
                  </a:lnTo>
                  <a:lnTo>
                    <a:pt x="2180" y="1297"/>
                  </a:lnTo>
                  <a:lnTo>
                    <a:pt x="2191" y="1285"/>
                  </a:lnTo>
                  <a:lnTo>
                    <a:pt x="2202" y="1275"/>
                  </a:lnTo>
                  <a:lnTo>
                    <a:pt x="2217" y="1268"/>
                  </a:lnTo>
                  <a:lnTo>
                    <a:pt x="2233" y="1262"/>
                  </a:lnTo>
                  <a:lnTo>
                    <a:pt x="2247" y="1259"/>
                  </a:lnTo>
                  <a:lnTo>
                    <a:pt x="2257" y="1258"/>
                  </a:lnTo>
                  <a:lnTo>
                    <a:pt x="2267" y="1257"/>
                  </a:lnTo>
                  <a:lnTo>
                    <a:pt x="2288" y="1259"/>
                  </a:lnTo>
                  <a:lnTo>
                    <a:pt x="2308" y="1265"/>
                  </a:lnTo>
                  <a:lnTo>
                    <a:pt x="2311" y="1266"/>
                  </a:lnTo>
                  <a:lnTo>
                    <a:pt x="2312" y="1266"/>
                  </a:lnTo>
                  <a:lnTo>
                    <a:pt x="2312" y="1267"/>
                  </a:lnTo>
                  <a:lnTo>
                    <a:pt x="2314" y="1267"/>
                  </a:lnTo>
                  <a:lnTo>
                    <a:pt x="2352" y="1199"/>
                  </a:lnTo>
                  <a:lnTo>
                    <a:pt x="2345" y="1192"/>
                  </a:lnTo>
                  <a:lnTo>
                    <a:pt x="2342" y="1189"/>
                  </a:lnTo>
                  <a:lnTo>
                    <a:pt x="2336" y="1175"/>
                  </a:lnTo>
                  <a:lnTo>
                    <a:pt x="2333" y="1162"/>
                  </a:lnTo>
                  <a:lnTo>
                    <a:pt x="2333" y="1155"/>
                  </a:lnTo>
                  <a:lnTo>
                    <a:pt x="2335" y="1145"/>
                  </a:lnTo>
                  <a:lnTo>
                    <a:pt x="2337" y="1137"/>
                  </a:lnTo>
                  <a:lnTo>
                    <a:pt x="2340" y="1127"/>
                  </a:lnTo>
                  <a:lnTo>
                    <a:pt x="2342" y="1123"/>
                  </a:lnTo>
                  <a:lnTo>
                    <a:pt x="2278" y="1062"/>
                  </a:lnTo>
                  <a:lnTo>
                    <a:pt x="2277" y="1063"/>
                  </a:lnTo>
                  <a:lnTo>
                    <a:pt x="2274" y="1064"/>
                  </a:lnTo>
                  <a:lnTo>
                    <a:pt x="2273" y="1065"/>
                  </a:lnTo>
                  <a:lnTo>
                    <a:pt x="2270" y="1065"/>
                  </a:lnTo>
                  <a:lnTo>
                    <a:pt x="2260" y="1071"/>
                  </a:lnTo>
                  <a:lnTo>
                    <a:pt x="2246" y="1073"/>
                  </a:lnTo>
                  <a:lnTo>
                    <a:pt x="2243" y="1073"/>
                  </a:lnTo>
                  <a:lnTo>
                    <a:pt x="2240" y="1072"/>
                  </a:lnTo>
                  <a:lnTo>
                    <a:pt x="2235" y="1072"/>
                  </a:lnTo>
                  <a:lnTo>
                    <a:pt x="2225" y="1069"/>
                  </a:lnTo>
                  <a:lnTo>
                    <a:pt x="2213" y="1065"/>
                  </a:lnTo>
                  <a:lnTo>
                    <a:pt x="2205" y="1059"/>
                  </a:lnTo>
                  <a:lnTo>
                    <a:pt x="2201" y="1056"/>
                  </a:lnTo>
                  <a:lnTo>
                    <a:pt x="2197" y="1052"/>
                  </a:lnTo>
                  <a:lnTo>
                    <a:pt x="2195" y="1048"/>
                  </a:lnTo>
                  <a:lnTo>
                    <a:pt x="2193" y="1045"/>
                  </a:lnTo>
                  <a:lnTo>
                    <a:pt x="2191" y="1042"/>
                  </a:lnTo>
                  <a:lnTo>
                    <a:pt x="2189" y="1039"/>
                  </a:lnTo>
                  <a:lnTo>
                    <a:pt x="2185" y="1026"/>
                  </a:lnTo>
                  <a:lnTo>
                    <a:pt x="2184" y="1012"/>
                  </a:lnTo>
                  <a:lnTo>
                    <a:pt x="2031" y="957"/>
                  </a:lnTo>
                  <a:lnTo>
                    <a:pt x="2028" y="961"/>
                  </a:lnTo>
                  <a:lnTo>
                    <a:pt x="2023" y="966"/>
                  </a:lnTo>
                  <a:lnTo>
                    <a:pt x="2020" y="967"/>
                  </a:lnTo>
                  <a:lnTo>
                    <a:pt x="2009" y="976"/>
                  </a:lnTo>
                  <a:lnTo>
                    <a:pt x="1993" y="982"/>
                  </a:lnTo>
                  <a:lnTo>
                    <a:pt x="1992" y="982"/>
                  </a:lnTo>
                  <a:lnTo>
                    <a:pt x="1990" y="983"/>
                  </a:lnTo>
                  <a:lnTo>
                    <a:pt x="1971" y="983"/>
                  </a:lnTo>
                  <a:lnTo>
                    <a:pt x="1961" y="982"/>
                  </a:lnTo>
                  <a:lnTo>
                    <a:pt x="1955" y="979"/>
                  </a:lnTo>
                  <a:lnTo>
                    <a:pt x="1955" y="978"/>
                  </a:lnTo>
                  <a:lnTo>
                    <a:pt x="1950" y="976"/>
                  </a:lnTo>
                  <a:lnTo>
                    <a:pt x="1946" y="974"/>
                  </a:lnTo>
                  <a:lnTo>
                    <a:pt x="1943" y="971"/>
                  </a:lnTo>
                  <a:lnTo>
                    <a:pt x="1941" y="967"/>
                  </a:lnTo>
                  <a:lnTo>
                    <a:pt x="1938" y="967"/>
                  </a:lnTo>
                  <a:lnTo>
                    <a:pt x="1937" y="966"/>
                  </a:lnTo>
                  <a:lnTo>
                    <a:pt x="1935" y="963"/>
                  </a:lnTo>
                  <a:lnTo>
                    <a:pt x="1926" y="949"/>
                  </a:lnTo>
                  <a:lnTo>
                    <a:pt x="1921" y="933"/>
                  </a:lnTo>
                  <a:lnTo>
                    <a:pt x="1921" y="917"/>
                  </a:lnTo>
                  <a:lnTo>
                    <a:pt x="1924" y="903"/>
                  </a:lnTo>
                  <a:lnTo>
                    <a:pt x="1930" y="891"/>
                  </a:lnTo>
                  <a:lnTo>
                    <a:pt x="1934" y="886"/>
                  </a:lnTo>
                  <a:lnTo>
                    <a:pt x="1943" y="877"/>
                  </a:lnTo>
                  <a:lnTo>
                    <a:pt x="1948" y="873"/>
                  </a:lnTo>
                  <a:lnTo>
                    <a:pt x="1959" y="868"/>
                  </a:lnTo>
                  <a:lnTo>
                    <a:pt x="1963" y="866"/>
                  </a:lnTo>
                  <a:lnTo>
                    <a:pt x="1973" y="865"/>
                  </a:lnTo>
                  <a:lnTo>
                    <a:pt x="1982" y="864"/>
                  </a:lnTo>
                  <a:lnTo>
                    <a:pt x="1992" y="864"/>
                  </a:lnTo>
                  <a:lnTo>
                    <a:pt x="1997" y="865"/>
                  </a:lnTo>
                  <a:lnTo>
                    <a:pt x="1998" y="865"/>
                  </a:lnTo>
                  <a:lnTo>
                    <a:pt x="1998" y="866"/>
                  </a:lnTo>
                  <a:lnTo>
                    <a:pt x="1999" y="866"/>
                  </a:lnTo>
                  <a:lnTo>
                    <a:pt x="2009" y="869"/>
                  </a:lnTo>
                  <a:lnTo>
                    <a:pt x="2018" y="876"/>
                  </a:lnTo>
                  <a:lnTo>
                    <a:pt x="2028" y="886"/>
                  </a:lnTo>
                  <a:lnTo>
                    <a:pt x="2034" y="894"/>
                  </a:lnTo>
                  <a:lnTo>
                    <a:pt x="2035" y="897"/>
                  </a:lnTo>
                  <a:lnTo>
                    <a:pt x="2035" y="898"/>
                  </a:lnTo>
                  <a:lnTo>
                    <a:pt x="2036" y="899"/>
                  </a:lnTo>
                  <a:lnTo>
                    <a:pt x="2040" y="914"/>
                  </a:lnTo>
                  <a:lnTo>
                    <a:pt x="2040" y="928"/>
                  </a:lnTo>
                  <a:lnTo>
                    <a:pt x="2192" y="983"/>
                  </a:lnTo>
                  <a:lnTo>
                    <a:pt x="2195" y="979"/>
                  </a:lnTo>
                  <a:lnTo>
                    <a:pt x="2198" y="975"/>
                  </a:lnTo>
                  <a:lnTo>
                    <a:pt x="2201" y="971"/>
                  </a:lnTo>
                  <a:lnTo>
                    <a:pt x="2204" y="969"/>
                  </a:lnTo>
                  <a:lnTo>
                    <a:pt x="2214" y="961"/>
                  </a:lnTo>
                  <a:lnTo>
                    <a:pt x="2226" y="957"/>
                  </a:lnTo>
                  <a:lnTo>
                    <a:pt x="2231" y="955"/>
                  </a:lnTo>
                  <a:lnTo>
                    <a:pt x="2235" y="954"/>
                  </a:lnTo>
                  <a:lnTo>
                    <a:pt x="2252" y="954"/>
                  </a:lnTo>
                  <a:lnTo>
                    <a:pt x="2260" y="955"/>
                  </a:lnTo>
                  <a:lnTo>
                    <a:pt x="2324" y="842"/>
                  </a:lnTo>
                  <a:lnTo>
                    <a:pt x="2312" y="830"/>
                  </a:lnTo>
                  <a:lnTo>
                    <a:pt x="2305" y="815"/>
                  </a:lnTo>
                  <a:lnTo>
                    <a:pt x="2303" y="813"/>
                  </a:lnTo>
                  <a:lnTo>
                    <a:pt x="2301" y="810"/>
                  </a:lnTo>
                  <a:lnTo>
                    <a:pt x="2298" y="800"/>
                  </a:lnTo>
                  <a:lnTo>
                    <a:pt x="2294" y="788"/>
                  </a:lnTo>
                  <a:lnTo>
                    <a:pt x="2293" y="775"/>
                  </a:lnTo>
                  <a:lnTo>
                    <a:pt x="2294" y="764"/>
                  </a:lnTo>
                  <a:lnTo>
                    <a:pt x="2295" y="764"/>
                  </a:lnTo>
                  <a:lnTo>
                    <a:pt x="2298" y="751"/>
                  </a:lnTo>
                  <a:lnTo>
                    <a:pt x="2303" y="741"/>
                  </a:lnTo>
                  <a:lnTo>
                    <a:pt x="2303" y="738"/>
                  </a:lnTo>
                  <a:lnTo>
                    <a:pt x="2305" y="734"/>
                  </a:lnTo>
                  <a:lnTo>
                    <a:pt x="2307" y="732"/>
                  </a:lnTo>
                  <a:lnTo>
                    <a:pt x="2319" y="717"/>
                  </a:lnTo>
                  <a:lnTo>
                    <a:pt x="2333" y="707"/>
                  </a:lnTo>
                  <a:lnTo>
                    <a:pt x="2349" y="699"/>
                  </a:lnTo>
                  <a:lnTo>
                    <a:pt x="2367" y="695"/>
                  </a:lnTo>
                  <a:lnTo>
                    <a:pt x="2379" y="695"/>
                  </a:lnTo>
                  <a:lnTo>
                    <a:pt x="2386" y="470"/>
                  </a:lnTo>
                  <a:lnTo>
                    <a:pt x="2380" y="470"/>
                  </a:lnTo>
                  <a:lnTo>
                    <a:pt x="2374" y="468"/>
                  </a:lnTo>
                  <a:lnTo>
                    <a:pt x="2373" y="468"/>
                  </a:lnTo>
                  <a:lnTo>
                    <a:pt x="2371" y="467"/>
                  </a:lnTo>
                  <a:lnTo>
                    <a:pt x="2370" y="467"/>
                  </a:lnTo>
                  <a:lnTo>
                    <a:pt x="2350" y="462"/>
                  </a:lnTo>
                  <a:lnTo>
                    <a:pt x="2331" y="451"/>
                  </a:lnTo>
                  <a:lnTo>
                    <a:pt x="2312" y="440"/>
                  </a:lnTo>
                  <a:lnTo>
                    <a:pt x="2297" y="426"/>
                  </a:lnTo>
                  <a:lnTo>
                    <a:pt x="2282" y="408"/>
                  </a:lnTo>
                  <a:lnTo>
                    <a:pt x="2272" y="390"/>
                  </a:lnTo>
                  <a:lnTo>
                    <a:pt x="2270" y="387"/>
                  </a:lnTo>
                  <a:lnTo>
                    <a:pt x="2269" y="386"/>
                  </a:lnTo>
                  <a:lnTo>
                    <a:pt x="2260" y="370"/>
                  </a:lnTo>
                  <a:lnTo>
                    <a:pt x="2255" y="350"/>
                  </a:lnTo>
                  <a:lnTo>
                    <a:pt x="2251" y="332"/>
                  </a:lnTo>
                  <a:lnTo>
                    <a:pt x="2251" y="312"/>
                  </a:lnTo>
                  <a:lnTo>
                    <a:pt x="1904" y="252"/>
                  </a:lnTo>
                  <a:lnTo>
                    <a:pt x="1903" y="256"/>
                  </a:lnTo>
                  <a:lnTo>
                    <a:pt x="1900" y="261"/>
                  </a:lnTo>
                  <a:lnTo>
                    <a:pt x="1893" y="276"/>
                  </a:lnTo>
                  <a:lnTo>
                    <a:pt x="1886" y="288"/>
                  </a:lnTo>
                  <a:lnTo>
                    <a:pt x="1871" y="305"/>
                  </a:lnTo>
                  <a:lnTo>
                    <a:pt x="1855" y="318"/>
                  </a:lnTo>
                  <a:lnTo>
                    <a:pt x="1836" y="327"/>
                  </a:lnTo>
                  <a:lnTo>
                    <a:pt x="1834" y="328"/>
                  </a:lnTo>
                  <a:lnTo>
                    <a:pt x="1832" y="328"/>
                  </a:lnTo>
                  <a:lnTo>
                    <a:pt x="1831" y="330"/>
                  </a:lnTo>
                  <a:lnTo>
                    <a:pt x="1815" y="333"/>
                  </a:lnTo>
                  <a:lnTo>
                    <a:pt x="1797" y="335"/>
                  </a:lnTo>
                  <a:lnTo>
                    <a:pt x="1774" y="332"/>
                  </a:lnTo>
                  <a:lnTo>
                    <a:pt x="1759" y="328"/>
                  </a:lnTo>
                  <a:lnTo>
                    <a:pt x="1743" y="320"/>
                  </a:lnTo>
                  <a:lnTo>
                    <a:pt x="1742" y="320"/>
                  </a:lnTo>
                  <a:lnTo>
                    <a:pt x="1725" y="309"/>
                  </a:lnTo>
                  <a:lnTo>
                    <a:pt x="1709" y="293"/>
                  </a:lnTo>
                  <a:lnTo>
                    <a:pt x="1697" y="276"/>
                  </a:lnTo>
                  <a:lnTo>
                    <a:pt x="1689" y="254"/>
                  </a:lnTo>
                  <a:lnTo>
                    <a:pt x="1685" y="233"/>
                  </a:lnTo>
                  <a:lnTo>
                    <a:pt x="1685" y="208"/>
                  </a:lnTo>
                  <a:lnTo>
                    <a:pt x="1687" y="204"/>
                  </a:lnTo>
                  <a:lnTo>
                    <a:pt x="1688" y="201"/>
                  </a:lnTo>
                  <a:lnTo>
                    <a:pt x="1688" y="200"/>
                  </a:lnTo>
                  <a:lnTo>
                    <a:pt x="1632" y="179"/>
                  </a:lnTo>
                  <a:lnTo>
                    <a:pt x="1632" y="180"/>
                  </a:lnTo>
                  <a:lnTo>
                    <a:pt x="1630" y="180"/>
                  </a:lnTo>
                  <a:lnTo>
                    <a:pt x="1630" y="182"/>
                  </a:lnTo>
                  <a:lnTo>
                    <a:pt x="1618" y="192"/>
                  </a:lnTo>
                  <a:lnTo>
                    <a:pt x="1603" y="200"/>
                  </a:lnTo>
                  <a:lnTo>
                    <a:pt x="1590" y="202"/>
                  </a:lnTo>
                  <a:lnTo>
                    <a:pt x="1567" y="379"/>
                  </a:lnTo>
                  <a:lnTo>
                    <a:pt x="1571" y="381"/>
                  </a:lnTo>
                  <a:lnTo>
                    <a:pt x="1575" y="381"/>
                  </a:lnTo>
                  <a:lnTo>
                    <a:pt x="1578" y="382"/>
                  </a:lnTo>
                  <a:lnTo>
                    <a:pt x="1580" y="382"/>
                  </a:lnTo>
                  <a:lnTo>
                    <a:pt x="1595" y="388"/>
                  </a:lnTo>
                  <a:lnTo>
                    <a:pt x="1608" y="396"/>
                  </a:lnTo>
                  <a:lnTo>
                    <a:pt x="1620" y="408"/>
                  </a:lnTo>
                  <a:lnTo>
                    <a:pt x="1621" y="408"/>
                  </a:lnTo>
                  <a:lnTo>
                    <a:pt x="1621" y="409"/>
                  </a:lnTo>
                  <a:lnTo>
                    <a:pt x="1629" y="421"/>
                  </a:lnTo>
                  <a:lnTo>
                    <a:pt x="1635" y="436"/>
                  </a:lnTo>
                  <a:lnTo>
                    <a:pt x="1638" y="450"/>
                  </a:lnTo>
                  <a:lnTo>
                    <a:pt x="1639" y="455"/>
                  </a:lnTo>
                  <a:lnTo>
                    <a:pt x="1639" y="462"/>
                  </a:lnTo>
                  <a:lnTo>
                    <a:pt x="1756" y="476"/>
                  </a:lnTo>
                  <a:lnTo>
                    <a:pt x="1760" y="468"/>
                  </a:lnTo>
                  <a:lnTo>
                    <a:pt x="1765" y="459"/>
                  </a:lnTo>
                  <a:lnTo>
                    <a:pt x="1772" y="450"/>
                  </a:lnTo>
                  <a:lnTo>
                    <a:pt x="1789" y="434"/>
                  </a:lnTo>
                  <a:lnTo>
                    <a:pt x="1811" y="424"/>
                  </a:lnTo>
                  <a:lnTo>
                    <a:pt x="1812" y="424"/>
                  </a:lnTo>
                  <a:lnTo>
                    <a:pt x="1825" y="421"/>
                  </a:lnTo>
                  <a:lnTo>
                    <a:pt x="1832" y="421"/>
                  </a:lnTo>
                  <a:lnTo>
                    <a:pt x="1845" y="422"/>
                  </a:lnTo>
                  <a:lnTo>
                    <a:pt x="1857" y="424"/>
                  </a:lnTo>
                  <a:lnTo>
                    <a:pt x="1865" y="426"/>
                  </a:lnTo>
                  <a:lnTo>
                    <a:pt x="1871" y="429"/>
                  </a:lnTo>
                  <a:lnTo>
                    <a:pt x="1876" y="433"/>
                  </a:lnTo>
                  <a:lnTo>
                    <a:pt x="1878" y="434"/>
                  </a:lnTo>
                  <a:lnTo>
                    <a:pt x="1879" y="434"/>
                  </a:lnTo>
                  <a:lnTo>
                    <a:pt x="1892" y="443"/>
                  </a:lnTo>
                  <a:lnTo>
                    <a:pt x="1901" y="457"/>
                  </a:lnTo>
                  <a:lnTo>
                    <a:pt x="1909" y="470"/>
                  </a:lnTo>
                  <a:lnTo>
                    <a:pt x="1914" y="487"/>
                  </a:lnTo>
                  <a:lnTo>
                    <a:pt x="1916" y="502"/>
                  </a:lnTo>
                  <a:lnTo>
                    <a:pt x="1914" y="518"/>
                  </a:lnTo>
                  <a:lnTo>
                    <a:pt x="1914" y="521"/>
                  </a:lnTo>
                  <a:lnTo>
                    <a:pt x="1913" y="522"/>
                  </a:lnTo>
                  <a:lnTo>
                    <a:pt x="1912" y="525"/>
                  </a:lnTo>
                  <a:lnTo>
                    <a:pt x="1909" y="538"/>
                  </a:lnTo>
                  <a:lnTo>
                    <a:pt x="1901" y="551"/>
                  </a:lnTo>
                  <a:lnTo>
                    <a:pt x="1891" y="561"/>
                  </a:lnTo>
                  <a:lnTo>
                    <a:pt x="1889" y="564"/>
                  </a:lnTo>
                  <a:lnTo>
                    <a:pt x="1887" y="567"/>
                  </a:lnTo>
                  <a:lnTo>
                    <a:pt x="1879" y="572"/>
                  </a:lnTo>
                  <a:lnTo>
                    <a:pt x="1867" y="578"/>
                  </a:lnTo>
                  <a:lnTo>
                    <a:pt x="1855" y="584"/>
                  </a:lnTo>
                  <a:lnTo>
                    <a:pt x="1846" y="585"/>
                  </a:lnTo>
                  <a:lnTo>
                    <a:pt x="1845" y="585"/>
                  </a:lnTo>
                  <a:lnTo>
                    <a:pt x="1841" y="586"/>
                  </a:lnTo>
                  <a:lnTo>
                    <a:pt x="1834" y="586"/>
                  </a:lnTo>
                  <a:lnTo>
                    <a:pt x="1827" y="585"/>
                  </a:lnTo>
                  <a:lnTo>
                    <a:pt x="1820" y="584"/>
                  </a:lnTo>
                  <a:lnTo>
                    <a:pt x="1814" y="584"/>
                  </a:lnTo>
                  <a:lnTo>
                    <a:pt x="1810" y="582"/>
                  </a:lnTo>
                  <a:lnTo>
                    <a:pt x="1789" y="572"/>
                  </a:lnTo>
                  <a:lnTo>
                    <a:pt x="1772" y="557"/>
                  </a:lnTo>
                  <a:lnTo>
                    <a:pt x="1759" y="538"/>
                  </a:lnTo>
                  <a:lnTo>
                    <a:pt x="1759" y="535"/>
                  </a:lnTo>
                  <a:lnTo>
                    <a:pt x="1753" y="521"/>
                  </a:lnTo>
                  <a:lnTo>
                    <a:pt x="1752" y="506"/>
                  </a:lnTo>
                  <a:lnTo>
                    <a:pt x="1634" y="491"/>
                  </a:lnTo>
                  <a:lnTo>
                    <a:pt x="1626" y="505"/>
                  </a:lnTo>
                  <a:lnTo>
                    <a:pt x="1617" y="517"/>
                  </a:lnTo>
                  <a:lnTo>
                    <a:pt x="1604" y="527"/>
                  </a:lnTo>
                  <a:lnTo>
                    <a:pt x="1591" y="535"/>
                  </a:lnTo>
                  <a:lnTo>
                    <a:pt x="1574" y="540"/>
                  </a:lnTo>
                  <a:lnTo>
                    <a:pt x="1567" y="540"/>
                  </a:lnTo>
                  <a:lnTo>
                    <a:pt x="1560" y="543"/>
                  </a:lnTo>
                  <a:lnTo>
                    <a:pt x="1554" y="543"/>
                  </a:lnTo>
                  <a:lnTo>
                    <a:pt x="1540" y="542"/>
                  </a:lnTo>
                  <a:lnTo>
                    <a:pt x="1526" y="536"/>
                  </a:lnTo>
                  <a:lnTo>
                    <a:pt x="1524" y="535"/>
                  </a:lnTo>
                  <a:lnTo>
                    <a:pt x="1522" y="535"/>
                  </a:lnTo>
                  <a:lnTo>
                    <a:pt x="1520" y="534"/>
                  </a:lnTo>
                  <a:lnTo>
                    <a:pt x="1511" y="529"/>
                  </a:lnTo>
                  <a:lnTo>
                    <a:pt x="1501" y="521"/>
                  </a:lnTo>
                  <a:lnTo>
                    <a:pt x="1491" y="512"/>
                  </a:lnTo>
                  <a:lnTo>
                    <a:pt x="1486" y="504"/>
                  </a:lnTo>
                  <a:lnTo>
                    <a:pt x="1486" y="502"/>
                  </a:lnTo>
                  <a:lnTo>
                    <a:pt x="1480" y="491"/>
                  </a:lnTo>
                  <a:lnTo>
                    <a:pt x="1477" y="480"/>
                  </a:lnTo>
                  <a:lnTo>
                    <a:pt x="1476" y="477"/>
                  </a:lnTo>
                  <a:lnTo>
                    <a:pt x="1476" y="476"/>
                  </a:lnTo>
                  <a:lnTo>
                    <a:pt x="1474" y="474"/>
                  </a:lnTo>
                  <a:lnTo>
                    <a:pt x="1474" y="447"/>
                  </a:lnTo>
                  <a:lnTo>
                    <a:pt x="1481" y="426"/>
                  </a:lnTo>
                  <a:lnTo>
                    <a:pt x="1494" y="408"/>
                  </a:lnTo>
                  <a:lnTo>
                    <a:pt x="1503" y="399"/>
                  </a:lnTo>
                  <a:lnTo>
                    <a:pt x="1514" y="391"/>
                  </a:lnTo>
                  <a:lnTo>
                    <a:pt x="1524" y="386"/>
                  </a:lnTo>
                  <a:lnTo>
                    <a:pt x="1528" y="383"/>
                  </a:lnTo>
                  <a:lnTo>
                    <a:pt x="1533" y="382"/>
                  </a:lnTo>
                  <a:lnTo>
                    <a:pt x="1537" y="381"/>
                  </a:lnTo>
                  <a:lnTo>
                    <a:pt x="1560" y="196"/>
                  </a:lnTo>
                  <a:lnTo>
                    <a:pt x="1554" y="193"/>
                  </a:lnTo>
                  <a:lnTo>
                    <a:pt x="1549" y="189"/>
                  </a:lnTo>
                  <a:lnTo>
                    <a:pt x="1544" y="184"/>
                  </a:lnTo>
                  <a:lnTo>
                    <a:pt x="1540" y="179"/>
                  </a:lnTo>
                  <a:lnTo>
                    <a:pt x="1537" y="178"/>
                  </a:lnTo>
                  <a:lnTo>
                    <a:pt x="1536" y="176"/>
                  </a:lnTo>
                  <a:lnTo>
                    <a:pt x="1532" y="167"/>
                  </a:lnTo>
                  <a:lnTo>
                    <a:pt x="1528" y="155"/>
                  </a:lnTo>
                  <a:lnTo>
                    <a:pt x="1527" y="145"/>
                  </a:lnTo>
                  <a:lnTo>
                    <a:pt x="1527" y="136"/>
                  </a:lnTo>
                  <a:lnTo>
                    <a:pt x="1529" y="128"/>
                  </a:lnTo>
                  <a:lnTo>
                    <a:pt x="1529" y="123"/>
                  </a:lnTo>
                  <a:lnTo>
                    <a:pt x="1531" y="120"/>
                  </a:lnTo>
                  <a:lnTo>
                    <a:pt x="1540" y="106"/>
                  </a:lnTo>
                  <a:lnTo>
                    <a:pt x="1552" y="95"/>
                  </a:lnTo>
                  <a:lnTo>
                    <a:pt x="1566" y="89"/>
                  </a:lnTo>
                  <a:lnTo>
                    <a:pt x="1567" y="87"/>
                  </a:lnTo>
                  <a:lnTo>
                    <a:pt x="1573" y="86"/>
                  </a:lnTo>
                  <a:lnTo>
                    <a:pt x="1592" y="86"/>
                  </a:lnTo>
                  <a:lnTo>
                    <a:pt x="1604" y="89"/>
                  </a:lnTo>
                  <a:lnTo>
                    <a:pt x="1616" y="94"/>
                  </a:lnTo>
                  <a:lnTo>
                    <a:pt x="1621" y="98"/>
                  </a:lnTo>
                  <a:lnTo>
                    <a:pt x="1625" y="100"/>
                  </a:lnTo>
                  <a:lnTo>
                    <a:pt x="1628" y="104"/>
                  </a:lnTo>
                  <a:lnTo>
                    <a:pt x="1637" y="117"/>
                  </a:lnTo>
                  <a:lnTo>
                    <a:pt x="1643" y="133"/>
                  </a:lnTo>
                  <a:lnTo>
                    <a:pt x="1643" y="136"/>
                  </a:lnTo>
                  <a:lnTo>
                    <a:pt x="1645" y="140"/>
                  </a:lnTo>
                  <a:lnTo>
                    <a:pt x="1645" y="147"/>
                  </a:lnTo>
                  <a:lnTo>
                    <a:pt x="1643" y="151"/>
                  </a:lnTo>
                  <a:lnTo>
                    <a:pt x="1697" y="171"/>
                  </a:lnTo>
                  <a:lnTo>
                    <a:pt x="1704" y="159"/>
                  </a:lnTo>
                  <a:lnTo>
                    <a:pt x="1713" y="150"/>
                  </a:lnTo>
                  <a:lnTo>
                    <a:pt x="1718" y="142"/>
                  </a:lnTo>
                  <a:lnTo>
                    <a:pt x="1725" y="136"/>
                  </a:lnTo>
                  <a:lnTo>
                    <a:pt x="1745" y="123"/>
                  </a:lnTo>
                  <a:lnTo>
                    <a:pt x="1710" y="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133" name="Freeform 7"/>
            <p:cNvSpPr>
              <a:spLocks noEditPoints="1"/>
            </p:cNvSpPr>
            <p:nvPr/>
          </p:nvSpPr>
          <p:spPr bwMode="auto">
            <a:xfrm>
              <a:off x="3263901" y="1588"/>
              <a:ext cx="5267325" cy="2465388"/>
            </a:xfrm>
            <a:custGeom>
              <a:avLst/>
              <a:gdLst/>
              <a:ahLst/>
              <a:cxnLst>
                <a:cxn ang="0">
                  <a:pos x="1299" y="1471"/>
                </a:cxn>
                <a:cxn ang="0">
                  <a:pos x="1224" y="1551"/>
                </a:cxn>
                <a:cxn ang="0">
                  <a:pos x="2710" y="1133"/>
                </a:cxn>
                <a:cxn ang="0">
                  <a:pos x="2711" y="1256"/>
                </a:cxn>
                <a:cxn ang="0">
                  <a:pos x="2647" y="1364"/>
                </a:cxn>
                <a:cxn ang="0">
                  <a:pos x="2613" y="1405"/>
                </a:cxn>
                <a:cxn ang="0">
                  <a:pos x="2525" y="1255"/>
                </a:cxn>
                <a:cxn ang="0">
                  <a:pos x="2696" y="1134"/>
                </a:cxn>
                <a:cxn ang="0">
                  <a:pos x="967" y="1204"/>
                </a:cxn>
                <a:cxn ang="0">
                  <a:pos x="988" y="1409"/>
                </a:cxn>
                <a:cxn ang="0">
                  <a:pos x="852" y="1358"/>
                </a:cxn>
                <a:cxn ang="0">
                  <a:pos x="819" y="1251"/>
                </a:cxn>
                <a:cxn ang="0">
                  <a:pos x="908" y="1129"/>
                </a:cxn>
                <a:cxn ang="0">
                  <a:pos x="1060" y="904"/>
                </a:cxn>
                <a:cxn ang="0">
                  <a:pos x="1001" y="684"/>
                </a:cxn>
                <a:cxn ang="0">
                  <a:pos x="508" y="49"/>
                </a:cxn>
                <a:cxn ang="0">
                  <a:pos x="761" y="313"/>
                </a:cxn>
                <a:cxn ang="0">
                  <a:pos x="992" y="97"/>
                </a:cxn>
                <a:cxn ang="0">
                  <a:pos x="962" y="271"/>
                </a:cxn>
                <a:cxn ang="0">
                  <a:pos x="745" y="554"/>
                </a:cxn>
                <a:cxn ang="0">
                  <a:pos x="821" y="736"/>
                </a:cxn>
                <a:cxn ang="0">
                  <a:pos x="628" y="736"/>
                </a:cxn>
                <a:cxn ang="0">
                  <a:pos x="476" y="1065"/>
                </a:cxn>
                <a:cxn ang="0">
                  <a:pos x="493" y="1182"/>
                </a:cxn>
                <a:cxn ang="0">
                  <a:pos x="332" y="1437"/>
                </a:cxn>
                <a:cxn ang="0">
                  <a:pos x="21" y="1416"/>
                </a:cxn>
                <a:cxn ang="0">
                  <a:pos x="97" y="1275"/>
                </a:cxn>
                <a:cxn ang="0">
                  <a:pos x="336" y="1362"/>
                </a:cxn>
                <a:cxn ang="0">
                  <a:pos x="394" y="1120"/>
                </a:cxn>
                <a:cxn ang="0">
                  <a:pos x="366" y="880"/>
                </a:cxn>
                <a:cxn ang="0">
                  <a:pos x="165" y="825"/>
                </a:cxn>
                <a:cxn ang="0">
                  <a:pos x="173" y="668"/>
                </a:cxn>
                <a:cxn ang="0">
                  <a:pos x="378" y="820"/>
                </a:cxn>
                <a:cxn ang="0">
                  <a:pos x="616" y="624"/>
                </a:cxn>
                <a:cxn ang="0">
                  <a:pos x="711" y="468"/>
                </a:cxn>
                <a:cxn ang="0">
                  <a:pos x="685" y="339"/>
                </a:cxn>
                <a:cxn ang="0">
                  <a:pos x="362" y="296"/>
                </a:cxn>
                <a:cxn ang="0">
                  <a:pos x="263" y="510"/>
                </a:cxn>
                <a:cxn ang="0">
                  <a:pos x="162" y="332"/>
                </a:cxn>
                <a:cxn ang="0">
                  <a:pos x="391" y="163"/>
                </a:cxn>
                <a:cxn ang="0">
                  <a:pos x="2698" y="2"/>
                </a:cxn>
                <a:cxn ang="0">
                  <a:pos x="2829" y="102"/>
                </a:cxn>
                <a:cxn ang="0">
                  <a:pos x="2975" y="177"/>
                </a:cxn>
                <a:cxn ang="0">
                  <a:pos x="2878" y="423"/>
                </a:cxn>
                <a:cxn ang="0">
                  <a:pos x="3047" y="587"/>
                </a:cxn>
                <a:cxn ang="0">
                  <a:pos x="3222" y="656"/>
                </a:cxn>
                <a:cxn ang="0">
                  <a:pos x="3295" y="791"/>
                </a:cxn>
                <a:cxn ang="0">
                  <a:pos x="3162" y="774"/>
                </a:cxn>
                <a:cxn ang="0">
                  <a:pos x="3007" y="717"/>
                </a:cxn>
                <a:cxn ang="0">
                  <a:pos x="2884" y="1055"/>
                </a:cxn>
                <a:cxn ang="0">
                  <a:pos x="2793" y="958"/>
                </a:cxn>
                <a:cxn ang="0">
                  <a:pos x="2951" y="663"/>
                </a:cxn>
                <a:cxn ang="0">
                  <a:pos x="2777" y="679"/>
                </a:cxn>
                <a:cxn ang="0">
                  <a:pos x="2734" y="793"/>
                </a:cxn>
                <a:cxn ang="0">
                  <a:pos x="2757" y="601"/>
                </a:cxn>
                <a:cxn ang="0">
                  <a:pos x="2616" y="413"/>
                </a:cxn>
                <a:cxn ang="0">
                  <a:pos x="2508" y="349"/>
                </a:cxn>
                <a:cxn ang="0">
                  <a:pos x="2609" y="320"/>
                </a:cxn>
                <a:cxn ang="0">
                  <a:pos x="2778" y="393"/>
                </a:cxn>
                <a:cxn ang="0">
                  <a:pos x="2727" y="110"/>
                </a:cxn>
                <a:cxn ang="0">
                  <a:pos x="2628" y="44"/>
                </a:cxn>
              </a:cxnLst>
              <a:rect l="0" t="0" r="r" b="b"/>
              <a:pathLst>
                <a:path w="3318" h="1553">
                  <a:moveTo>
                    <a:pt x="1068" y="1440"/>
                  </a:moveTo>
                  <a:lnTo>
                    <a:pt x="1094" y="1440"/>
                  </a:lnTo>
                  <a:lnTo>
                    <a:pt x="1100" y="1450"/>
                  </a:lnTo>
                  <a:lnTo>
                    <a:pt x="1104" y="1460"/>
                  </a:lnTo>
                  <a:lnTo>
                    <a:pt x="1186" y="1470"/>
                  </a:lnTo>
                  <a:lnTo>
                    <a:pt x="1189" y="1464"/>
                  </a:lnTo>
                  <a:lnTo>
                    <a:pt x="1190" y="1460"/>
                  </a:lnTo>
                  <a:lnTo>
                    <a:pt x="1193" y="1455"/>
                  </a:lnTo>
                  <a:lnTo>
                    <a:pt x="1204" y="1443"/>
                  </a:lnTo>
                  <a:lnTo>
                    <a:pt x="1208" y="1442"/>
                  </a:lnTo>
                  <a:lnTo>
                    <a:pt x="1211" y="1440"/>
                  </a:lnTo>
                  <a:lnTo>
                    <a:pt x="1272" y="1440"/>
                  </a:lnTo>
                  <a:lnTo>
                    <a:pt x="1274" y="1441"/>
                  </a:lnTo>
                  <a:lnTo>
                    <a:pt x="1276" y="1442"/>
                  </a:lnTo>
                  <a:lnTo>
                    <a:pt x="1287" y="1451"/>
                  </a:lnTo>
                  <a:lnTo>
                    <a:pt x="1293" y="1460"/>
                  </a:lnTo>
                  <a:lnTo>
                    <a:pt x="1299" y="1471"/>
                  </a:lnTo>
                  <a:lnTo>
                    <a:pt x="1299" y="1476"/>
                  </a:lnTo>
                  <a:lnTo>
                    <a:pt x="1301" y="1485"/>
                  </a:lnTo>
                  <a:lnTo>
                    <a:pt x="1303" y="1496"/>
                  </a:lnTo>
                  <a:lnTo>
                    <a:pt x="1300" y="1508"/>
                  </a:lnTo>
                  <a:lnTo>
                    <a:pt x="1299" y="1509"/>
                  </a:lnTo>
                  <a:lnTo>
                    <a:pt x="1299" y="1512"/>
                  </a:lnTo>
                  <a:lnTo>
                    <a:pt x="1295" y="1521"/>
                  </a:lnTo>
                  <a:lnTo>
                    <a:pt x="1287" y="1532"/>
                  </a:lnTo>
                  <a:lnTo>
                    <a:pt x="1280" y="1539"/>
                  </a:lnTo>
                  <a:lnTo>
                    <a:pt x="1279" y="1539"/>
                  </a:lnTo>
                  <a:lnTo>
                    <a:pt x="1275" y="1543"/>
                  </a:lnTo>
                  <a:lnTo>
                    <a:pt x="1271" y="1546"/>
                  </a:lnTo>
                  <a:lnTo>
                    <a:pt x="1263" y="1548"/>
                  </a:lnTo>
                  <a:lnTo>
                    <a:pt x="1261" y="1550"/>
                  </a:lnTo>
                  <a:lnTo>
                    <a:pt x="1257" y="1551"/>
                  </a:lnTo>
                  <a:lnTo>
                    <a:pt x="1241" y="1553"/>
                  </a:lnTo>
                  <a:lnTo>
                    <a:pt x="1224" y="1551"/>
                  </a:lnTo>
                  <a:lnTo>
                    <a:pt x="1208" y="1543"/>
                  </a:lnTo>
                  <a:lnTo>
                    <a:pt x="1207" y="1542"/>
                  </a:lnTo>
                  <a:lnTo>
                    <a:pt x="1202" y="1538"/>
                  </a:lnTo>
                  <a:lnTo>
                    <a:pt x="1197" y="1532"/>
                  </a:lnTo>
                  <a:lnTo>
                    <a:pt x="1193" y="1527"/>
                  </a:lnTo>
                  <a:lnTo>
                    <a:pt x="1190" y="1523"/>
                  </a:lnTo>
                  <a:lnTo>
                    <a:pt x="1185" y="1512"/>
                  </a:lnTo>
                  <a:lnTo>
                    <a:pt x="1182" y="1500"/>
                  </a:lnTo>
                  <a:lnTo>
                    <a:pt x="1105" y="1491"/>
                  </a:lnTo>
                  <a:lnTo>
                    <a:pt x="1102" y="1505"/>
                  </a:lnTo>
                  <a:lnTo>
                    <a:pt x="1096" y="1521"/>
                  </a:lnTo>
                  <a:lnTo>
                    <a:pt x="1087" y="1532"/>
                  </a:lnTo>
                  <a:lnTo>
                    <a:pt x="1075" y="1544"/>
                  </a:lnTo>
                  <a:lnTo>
                    <a:pt x="1068" y="1550"/>
                  </a:lnTo>
                  <a:lnTo>
                    <a:pt x="1068" y="1440"/>
                  </a:lnTo>
                  <a:close/>
                  <a:moveTo>
                    <a:pt x="2701" y="1133"/>
                  </a:moveTo>
                  <a:lnTo>
                    <a:pt x="2710" y="1133"/>
                  </a:lnTo>
                  <a:lnTo>
                    <a:pt x="2727" y="1136"/>
                  </a:lnTo>
                  <a:lnTo>
                    <a:pt x="2743" y="1144"/>
                  </a:lnTo>
                  <a:lnTo>
                    <a:pt x="2748" y="1147"/>
                  </a:lnTo>
                  <a:lnTo>
                    <a:pt x="2755" y="1153"/>
                  </a:lnTo>
                  <a:lnTo>
                    <a:pt x="2762" y="1163"/>
                  </a:lnTo>
                  <a:lnTo>
                    <a:pt x="2768" y="1175"/>
                  </a:lnTo>
                  <a:lnTo>
                    <a:pt x="2770" y="1188"/>
                  </a:lnTo>
                  <a:lnTo>
                    <a:pt x="2770" y="1205"/>
                  </a:lnTo>
                  <a:lnTo>
                    <a:pt x="2765" y="1222"/>
                  </a:lnTo>
                  <a:lnTo>
                    <a:pt x="2756" y="1237"/>
                  </a:lnTo>
                  <a:lnTo>
                    <a:pt x="2755" y="1237"/>
                  </a:lnTo>
                  <a:lnTo>
                    <a:pt x="2755" y="1238"/>
                  </a:lnTo>
                  <a:lnTo>
                    <a:pt x="2741" y="1247"/>
                  </a:lnTo>
                  <a:lnTo>
                    <a:pt x="2726" y="1254"/>
                  </a:lnTo>
                  <a:lnTo>
                    <a:pt x="2721" y="1255"/>
                  </a:lnTo>
                  <a:lnTo>
                    <a:pt x="2714" y="1256"/>
                  </a:lnTo>
                  <a:lnTo>
                    <a:pt x="2711" y="1256"/>
                  </a:lnTo>
                  <a:lnTo>
                    <a:pt x="2709" y="1255"/>
                  </a:lnTo>
                  <a:lnTo>
                    <a:pt x="2707" y="1255"/>
                  </a:lnTo>
                  <a:lnTo>
                    <a:pt x="2690" y="1252"/>
                  </a:lnTo>
                  <a:lnTo>
                    <a:pt x="2672" y="1243"/>
                  </a:lnTo>
                  <a:lnTo>
                    <a:pt x="2668" y="1239"/>
                  </a:lnTo>
                  <a:lnTo>
                    <a:pt x="2591" y="1295"/>
                  </a:lnTo>
                  <a:lnTo>
                    <a:pt x="2594" y="1301"/>
                  </a:lnTo>
                  <a:lnTo>
                    <a:pt x="2596" y="1307"/>
                  </a:lnTo>
                  <a:lnTo>
                    <a:pt x="2597" y="1312"/>
                  </a:lnTo>
                  <a:lnTo>
                    <a:pt x="2600" y="1320"/>
                  </a:lnTo>
                  <a:lnTo>
                    <a:pt x="2601" y="1332"/>
                  </a:lnTo>
                  <a:lnTo>
                    <a:pt x="2601" y="1347"/>
                  </a:lnTo>
                  <a:lnTo>
                    <a:pt x="2599" y="1360"/>
                  </a:lnTo>
                  <a:lnTo>
                    <a:pt x="2630" y="1375"/>
                  </a:lnTo>
                  <a:lnTo>
                    <a:pt x="2634" y="1371"/>
                  </a:lnTo>
                  <a:lnTo>
                    <a:pt x="2645" y="1366"/>
                  </a:lnTo>
                  <a:lnTo>
                    <a:pt x="2647" y="1364"/>
                  </a:lnTo>
                  <a:lnTo>
                    <a:pt x="2648" y="1364"/>
                  </a:lnTo>
                  <a:lnTo>
                    <a:pt x="2651" y="1362"/>
                  </a:lnTo>
                  <a:lnTo>
                    <a:pt x="2663" y="1358"/>
                  </a:lnTo>
                  <a:lnTo>
                    <a:pt x="2673" y="1357"/>
                  </a:lnTo>
                  <a:lnTo>
                    <a:pt x="2688" y="1358"/>
                  </a:lnTo>
                  <a:lnTo>
                    <a:pt x="2702" y="1365"/>
                  </a:lnTo>
                  <a:lnTo>
                    <a:pt x="2713" y="1373"/>
                  </a:lnTo>
                  <a:lnTo>
                    <a:pt x="2722" y="1382"/>
                  </a:lnTo>
                  <a:lnTo>
                    <a:pt x="2728" y="1392"/>
                  </a:lnTo>
                  <a:lnTo>
                    <a:pt x="2732" y="1405"/>
                  </a:lnTo>
                  <a:lnTo>
                    <a:pt x="2734" y="1411"/>
                  </a:lnTo>
                  <a:lnTo>
                    <a:pt x="2734" y="1421"/>
                  </a:lnTo>
                  <a:lnTo>
                    <a:pt x="2731" y="1440"/>
                  </a:lnTo>
                  <a:lnTo>
                    <a:pt x="2616" y="1440"/>
                  </a:lnTo>
                  <a:lnTo>
                    <a:pt x="2612" y="1425"/>
                  </a:lnTo>
                  <a:lnTo>
                    <a:pt x="2613" y="1411"/>
                  </a:lnTo>
                  <a:lnTo>
                    <a:pt x="2613" y="1405"/>
                  </a:lnTo>
                  <a:lnTo>
                    <a:pt x="2614" y="1404"/>
                  </a:lnTo>
                  <a:lnTo>
                    <a:pt x="2614" y="1402"/>
                  </a:lnTo>
                  <a:lnTo>
                    <a:pt x="2586" y="1386"/>
                  </a:lnTo>
                  <a:lnTo>
                    <a:pt x="2584" y="1387"/>
                  </a:lnTo>
                  <a:lnTo>
                    <a:pt x="2583" y="1390"/>
                  </a:lnTo>
                  <a:lnTo>
                    <a:pt x="2578" y="1395"/>
                  </a:lnTo>
                  <a:lnTo>
                    <a:pt x="2561" y="1409"/>
                  </a:lnTo>
                  <a:lnTo>
                    <a:pt x="2541" y="1417"/>
                  </a:lnTo>
                  <a:lnTo>
                    <a:pt x="2519" y="1420"/>
                  </a:lnTo>
                  <a:lnTo>
                    <a:pt x="2516" y="1420"/>
                  </a:lnTo>
                  <a:lnTo>
                    <a:pt x="2506" y="1419"/>
                  </a:lnTo>
                  <a:lnTo>
                    <a:pt x="2495" y="1416"/>
                  </a:lnTo>
                  <a:lnTo>
                    <a:pt x="2495" y="1257"/>
                  </a:lnTo>
                  <a:lnTo>
                    <a:pt x="2507" y="1255"/>
                  </a:lnTo>
                  <a:lnTo>
                    <a:pt x="2518" y="1254"/>
                  </a:lnTo>
                  <a:lnTo>
                    <a:pt x="2521" y="1254"/>
                  </a:lnTo>
                  <a:lnTo>
                    <a:pt x="2525" y="1255"/>
                  </a:lnTo>
                  <a:lnTo>
                    <a:pt x="2542" y="1257"/>
                  </a:lnTo>
                  <a:lnTo>
                    <a:pt x="2557" y="1263"/>
                  </a:lnTo>
                  <a:lnTo>
                    <a:pt x="2570" y="1272"/>
                  </a:lnTo>
                  <a:lnTo>
                    <a:pt x="2571" y="1273"/>
                  </a:lnTo>
                  <a:lnTo>
                    <a:pt x="2652" y="1213"/>
                  </a:lnTo>
                  <a:lnTo>
                    <a:pt x="2652" y="1210"/>
                  </a:lnTo>
                  <a:lnTo>
                    <a:pt x="2650" y="1201"/>
                  </a:lnTo>
                  <a:lnTo>
                    <a:pt x="2650" y="1189"/>
                  </a:lnTo>
                  <a:lnTo>
                    <a:pt x="2651" y="1179"/>
                  </a:lnTo>
                  <a:lnTo>
                    <a:pt x="2652" y="1176"/>
                  </a:lnTo>
                  <a:lnTo>
                    <a:pt x="2652" y="1174"/>
                  </a:lnTo>
                  <a:lnTo>
                    <a:pt x="2655" y="1167"/>
                  </a:lnTo>
                  <a:lnTo>
                    <a:pt x="2666" y="1151"/>
                  </a:lnTo>
                  <a:lnTo>
                    <a:pt x="2672" y="1146"/>
                  </a:lnTo>
                  <a:lnTo>
                    <a:pt x="2680" y="1141"/>
                  </a:lnTo>
                  <a:lnTo>
                    <a:pt x="2688" y="1138"/>
                  </a:lnTo>
                  <a:lnTo>
                    <a:pt x="2696" y="1134"/>
                  </a:lnTo>
                  <a:lnTo>
                    <a:pt x="2701" y="1133"/>
                  </a:lnTo>
                  <a:close/>
                  <a:moveTo>
                    <a:pt x="960" y="1086"/>
                  </a:moveTo>
                  <a:lnTo>
                    <a:pt x="963" y="1086"/>
                  </a:lnTo>
                  <a:lnTo>
                    <a:pt x="979" y="1089"/>
                  </a:lnTo>
                  <a:lnTo>
                    <a:pt x="994" y="1094"/>
                  </a:lnTo>
                  <a:lnTo>
                    <a:pt x="1005" y="1104"/>
                  </a:lnTo>
                  <a:lnTo>
                    <a:pt x="1015" y="1115"/>
                  </a:lnTo>
                  <a:lnTo>
                    <a:pt x="1020" y="1127"/>
                  </a:lnTo>
                  <a:lnTo>
                    <a:pt x="1022" y="1138"/>
                  </a:lnTo>
                  <a:lnTo>
                    <a:pt x="1022" y="1151"/>
                  </a:lnTo>
                  <a:lnTo>
                    <a:pt x="1018" y="1167"/>
                  </a:lnTo>
                  <a:lnTo>
                    <a:pt x="1011" y="1182"/>
                  </a:lnTo>
                  <a:lnTo>
                    <a:pt x="999" y="1193"/>
                  </a:lnTo>
                  <a:lnTo>
                    <a:pt x="997" y="1193"/>
                  </a:lnTo>
                  <a:lnTo>
                    <a:pt x="996" y="1195"/>
                  </a:lnTo>
                  <a:lnTo>
                    <a:pt x="982" y="1201"/>
                  </a:lnTo>
                  <a:lnTo>
                    <a:pt x="967" y="1204"/>
                  </a:lnTo>
                  <a:lnTo>
                    <a:pt x="957" y="1204"/>
                  </a:lnTo>
                  <a:lnTo>
                    <a:pt x="952" y="1202"/>
                  </a:lnTo>
                  <a:lnTo>
                    <a:pt x="950" y="1202"/>
                  </a:lnTo>
                  <a:lnTo>
                    <a:pt x="945" y="1200"/>
                  </a:lnTo>
                  <a:lnTo>
                    <a:pt x="940" y="1199"/>
                  </a:lnTo>
                  <a:lnTo>
                    <a:pt x="894" y="1260"/>
                  </a:lnTo>
                  <a:lnTo>
                    <a:pt x="903" y="1271"/>
                  </a:lnTo>
                  <a:lnTo>
                    <a:pt x="908" y="1285"/>
                  </a:lnTo>
                  <a:lnTo>
                    <a:pt x="908" y="1286"/>
                  </a:lnTo>
                  <a:lnTo>
                    <a:pt x="910" y="1289"/>
                  </a:lnTo>
                  <a:lnTo>
                    <a:pt x="911" y="1299"/>
                  </a:lnTo>
                  <a:lnTo>
                    <a:pt x="910" y="1311"/>
                  </a:lnTo>
                  <a:lnTo>
                    <a:pt x="907" y="1322"/>
                  </a:lnTo>
                  <a:lnTo>
                    <a:pt x="906" y="1322"/>
                  </a:lnTo>
                  <a:lnTo>
                    <a:pt x="906" y="1324"/>
                  </a:lnTo>
                  <a:lnTo>
                    <a:pt x="987" y="1411"/>
                  </a:lnTo>
                  <a:lnTo>
                    <a:pt x="988" y="1409"/>
                  </a:lnTo>
                  <a:lnTo>
                    <a:pt x="991" y="1409"/>
                  </a:lnTo>
                  <a:lnTo>
                    <a:pt x="1005" y="1403"/>
                  </a:lnTo>
                  <a:lnTo>
                    <a:pt x="1021" y="1400"/>
                  </a:lnTo>
                  <a:lnTo>
                    <a:pt x="1022" y="1402"/>
                  </a:lnTo>
                  <a:lnTo>
                    <a:pt x="1039" y="1402"/>
                  </a:lnTo>
                  <a:lnTo>
                    <a:pt x="1045" y="1403"/>
                  </a:lnTo>
                  <a:lnTo>
                    <a:pt x="1056" y="1407"/>
                  </a:lnTo>
                  <a:lnTo>
                    <a:pt x="1068" y="1412"/>
                  </a:lnTo>
                  <a:lnTo>
                    <a:pt x="1068" y="1440"/>
                  </a:lnTo>
                  <a:lnTo>
                    <a:pt x="957" y="1440"/>
                  </a:lnTo>
                  <a:lnTo>
                    <a:pt x="958" y="1437"/>
                  </a:lnTo>
                  <a:lnTo>
                    <a:pt x="962" y="1433"/>
                  </a:lnTo>
                  <a:lnTo>
                    <a:pt x="963" y="1430"/>
                  </a:lnTo>
                  <a:lnTo>
                    <a:pt x="965" y="1429"/>
                  </a:lnTo>
                  <a:lnTo>
                    <a:pt x="886" y="1347"/>
                  </a:lnTo>
                  <a:lnTo>
                    <a:pt x="870" y="1356"/>
                  </a:lnTo>
                  <a:lnTo>
                    <a:pt x="852" y="1358"/>
                  </a:lnTo>
                  <a:lnTo>
                    <a:pt x="848" y="1358"/>
                  </a:lnTo>
                  <a:lnTo>
                    <a:pt x="839" y="1357"/>
                  </a:lnTo>
                  <a:lnTo>
                    <a:pt x="830" y="1354"/>
                  </a:lnTo>
                  <a:lnTo>
                    <a:pt x="823" y="1350"/>
                  </a:lnTo>
                  <a:lnTo>
                    <a:pt x="818" y="1348"/>
                  </a:lnTo>
                  <a:lnTo>
                    <a:pt x="813" y="1344"/>
                  </a:lnTo>
                  <a:lnTo>
                    <a:pt x="805" y="1333"/>
                  </a:lnTo>
                  <a:lnTo>
                    <a:pt x="801" y="1330"/>
                  </a:lnTo>
                  <a:lnTo>
                    <a:pt x="798" y="1324"/>
                  </a:lnTo>
                  <a:lnTo>
                    <a:pt x="797" y="1320"/>
                  </a:lnTo>
                  <a:lnTo>
                    <a:pt x="793" y="1303"/>
                  </a:lnTo>
                  <a:lnTo>
                    <a:pt x="795" y="1286"/>
                  </a:lnTo>
                  <a:lnTo>
                    <a:pt x="795" y="1285"/>
                  </a:lnTo>
                  <a:lnTo>
                    <a:pt x="801" y="1271"/>
                  </a:lnTo>
                  <a:lnTo>
                    <a:pt x="810" y="1257"/>
                  </a:lnTo>
                  <a:lnTo>
                    <a:pt x="814" y="1254"/>
                  </a:lnTo>
                  <a:lnTo>
                    <a:pt x="819" y="1251"/>
                  </a:lnTo>
                  <a:lnTo>
                    <a:pt x="823" y="1248"/>
                  </a:lnTo>
                  <a:lnTo>
                    <a:pt x="826" y="1248"/>
                  </a:lnTo>
                  <a:lnTo>
                    <a:pt x="838" y="1242"/>
                  </a:lnTo>
                  <a:lnTo>
                    <a:pt x="852" y="1240"/>
                  </a:lnTo>
                  <a:lnTo>
                    <a:pt x="855" y="1240"/>
                  </a:lnTo>
                  <a:lnTo>
                    <a:pt x="859" y="1242"/>
                  </a:lnTo>
                  <a:lnTo>
                    <a:pt x="863" y="1242"/>
                  </a:lnTo>
                  <a:lnTo>
                    <a:pt x="865" y="1243"/>
                  </a:lnTo>
                  <a:lnTo>
                    <a:pt x="869" y="1244"/>
                  </a:lnTo>
                  <a:lnTo>
                    <a:pt x="916" y="1180"/>
                  </a:lnTo>
                  <a:lnTo>
                    <a:pt x="910" y="1167"/>
                  </a:lnTo>
                  <a:lnTo>
                    <a:pt x="907" y="1154"/>
                  </a:lnTo>
                  <a:lnTo>
                    <a:pt x="906" y="1153"/>
                  </a:lnTo>
                  <a:lnTo>
                    <a:pt x="906" y="1150"/>
                  </a:lnTo>
                  <a:lnTo>
                    <a:pt x="907" y="1149"/>
                  </a:lnTo>
                  <a:lnTo>
                    <a:pt x="906" y="1140"/>
                  </a:lnTo>
                  <a:lnTo>
                    <a:pt x="908" y="1129"/>
                  </a:lnTo>
                  <a:lnTo>
                    <a:pt x="912" y="1120"/>
                  </a:lnTo>
                  <a:lnTo>
                    <a:pt x="912" y="1119"/>
                  </a:lnTo>
                  <a:lnTo>
                    <a:pt x="914" y="1117"/>
                  </a:lnTo>
                  <a:lnTo>
                    <a:pt x="914" y="1115"/>
                  </a:lnTo>
                  <a:lnTo>
                    <a:pt x="920" y="1107"/>
                  </a:lnTo>
                  <a:lnTo>
                    <a:pt x="928" y="1098"/>
                  </a:lnTo>
                  <a:lnTo>
                    <a:pt x="937" y="1092"/>
                  </a:lnTo>
                  <a:lnTo>
                    <a:pt x="943" y="1090"/>
                  </a:lnTo>
                  <a:lnTo>
                    <a:pt x="949" y="1089"/>
                  </a:lnTo>
                  <a:lnTo>
                    <a:pt x="954" y="1089"/>
                  </a:lnTo>
                  <a:lnTo>
                    <a:pt x="956" y="1087"/>
                  </a:lnTo>
                  <a:lnTo>
                    <a:pt x="958" y="1087"/>
                  </a:lnTo>
                  <a:lnTo>
                    <a:pt x="960" y="1086"/>
                  </a:lnTo>
                  <a:close/>
                  <a:moveTo>
                    <a:pt x="1068" y="632"/>
                  </a:moveTo>
                  <a:lnTo>
                    <a:pt x="1068" y="908"/>
                  </a:lnTo>
                  <a:lnTo>
                    <a:pt x="1064" y="905"/>
                  </a:lnTo>
                  <a:lnTo>
                    <a:pt x="1060" y="904"/>
                  </a:lnTo>
                  <a:lnTo>
                    <a:pt x="1058" y="901"/>
                  </a:lnTo>
                  <a:lnTo>
                    <a:pt x="1050" y="899"/>
                  </a:lnTo>
                  <a:lnTo>
                    <a:pt x="1034" y="888"/>
                  </a:lnTo>
                  <a:lnTo>
                    <a:pt x="1020" y="876"/>
                  </a:lnTo>
                  <a:lnTo>
                    <a:pt x="1007" y="862"/>
                  </a:lnTo>
                  <a:lnTo>
                    <a:pt x="996" y="849"/>
                  </a:lnTo>
                  <a:lnTo>
                    <a:pt x="990" y="836"/>
                  </a:lnTo>
                  <a:lnTo>
                    <a:pt x="990" y="834"/>
                  </a:lnTo>
                  <a:lnTo>
                    <a:pt x="982" y="820"/>
                  </a:lnTo>
                  <a:lnTo>
                    <a:pt x="978" y="806"/>
                  </a:lnTo>
                  <a:lnTo>
                    <a:pt x="978" y="791"/>
                  </a:lnTo>
                  <a:lnTo>
                    <a:pt x="975" y="783"/>
                  </a:lnTo>
                  <a:lnTo>
                    <a:pt x="974" y="778"/>
                  </a:lnTo>
                  <a:lnTo>
                    <a:pt x="974" y="773"/>
                  </a:lnTo>
                  <a:lnTo>
                    <a:pt x="977" y="740"/>
                  </a:lnTo>
                  <a:lnTo>
                    <a:pt x="986" y="711"/>
                  </a:lnTo>
                  <a:lnTo>
                    <a:pt x="1001" y="684"/>
                  </a:lnTo>
                  <a:lnTo>
                    <a:pt x="1022" y="659"/>
                  </a:lnTo>
                  <a:lnTo>
                    <a:pt x="1024" y="659"/>
                  </a:lnTo>
                  <a:lnTo>
                    <a:pt x="1024" y="658"/>
                  </a:lnTo>
                  <a:lnTo>
                    <a:pt x="1025" y="658"/>
                  </a:lnTo>
                  <a:lnTo>
                    <a:pt x="1038" y="647"/>
                  </a:lnTo>
                  <a:lnTo>
                    <a:pt x="1054" y="638"/>
                  </a:lnTo>
                  <a:lnTo>
                    <a:pt x="1068" y="632"/>
                  </a:lnTo>
                  <a:close/>
                  <a:moveTo>
                    <a:pt x="446" y="23"/>
                  </a:moveTo>
                  <a:lnTo>
                    <a:pt x="452" y="23"/>
                  </a:lnTo>
                  <a:lnTo>
                    <a:pt x="465" y="24"/>
                  </a:lnTo>
                  <a:lnTo>
                    <a:pt x="478" y="29"/>
                  </a:lnTo>
                  <a:lnTo>
                    <a:pt x="489" y="34"/>
                  </a:lnTo>
                  <a:lnTo>
                    <a:pt x="495" y="37"/>
                  </a:lnTo>
                  <a:lnTo>
                    <a:pt x="500" y="41"/>
                  </a:lnTo>
                  <a:lnTo>
                    <a:pt x="504" y="45"/>
                  </a:lnTo>
                  <a:lnTo>
                    <a:pt x="507" y="49"/>
                  </a:lnTo>
                  <a:lnTo>
                    <a:pt x="508" y="49"/>
                  </a:lnTo>
                  <a:lnTo>
                    <a:pt x="508" y="50"/>
                  </a:lnTo>
                  <a:lnTo>
                    <a:pt x="509" y="50"/>
                  </a:lnTo>
                  <a:lnTo>
                    <a:pt x="518" y="62"/>
                  </a:lnTo>
                  <a:lnTo>
                    <a:pt x="525" y="78"/>
                  </a:lnTo>
                  <a:lnTo>
                    <a:pt x="529" y="92"/>
                  </a:lnTo>
                  <a:lnTo>
                    <a:pt x="529" y="109"/>
                  </a:lnTo>
                  <a:lnTo>
                    <a:pt x="526" y="123"/>
                  </a:lnTo>
                  <a:lnTo>
                    <a:pt x="521" y="139"/>
                  </a:lnTo>
                  <a:lnTo>
                    <a:pt x="518" y="142"/>
                  </a:lnTo>
                  <a:lnTo>
                    <a:pt x="517" y="144"/>
                  </a:lnTo>
                  <a:lnTo>
                    <a:pt x="517" y="146"/>
                  </a:lnTo>
                  <a:lnTo>
                    <a:pt x="709" y="321"/>
                  </a:lnTo>
                  <a:lnTo>
                    <a:pt x="723" y="316"/>
                  </a:lnTo>
                  <a:lnTo>
                    <a:pt x="729" y="315"/>
                  </a:lnTo>
                  <a:lnTo>
                    <a:pt x="740" y="312"/>
                  </a:lnTo>
                  <a:lnTo>
                    <a:pt x="746" y="312"/>
                  </a:lnTo>
                  <a:lnTo>
                    <a:pt x="761" y="313"/>
                  </a:lnTo>
                  <a:lnTo>
                    <a:pt x="775" y="317"/>
                  </a:lnTo>
                  <a:lnTo>
                    <a:pt x="775" y="319"/>
                  </a:lnTo>
                  <a:lnTo>
                    <a:pt x="776" y="319"/>
                  </a:lnTo>
                  <a:lnTo>
                    <a:pt x="791" y="325"/>
                  </a:lnTo>
                  <a:lnTo>
                    <a:pt x="804" y="337"/>
                  </a:lnTo>
                  <a:lnTo>
                    <a:pt x="944" y="241"/>
                  </a:lnTo>
                  <a:lnTo>
                    <a:pt x="939" y="228"/>
                  </a:lnTo>
                  <a:lnTo>
                    <a:pt x="935" y="214"/>
                  </a:lnTo>
                  <a:lnTo>
                    <a:pt x="935" y="184"/>
                  </a:lnTo>
                  <a:lnTo>
                    <a:pt x="940" y="167"/>
                  </a:lnTo>
                  <a:lnTo>
                    <a:pt x="940" y="164"/>
                  </a:lnTo>
                  <a:lnTo>
                    <a:pt x="941" y="161"/>
                  </a:lnTo>
                  <a:lnTo>
                    <a:pt x="943" y="157"/>
                  </a:lnTo>
                  <a:lnTo>
                    <a:pt x="944" y="152"/>
                  </a:lnTo>
                  <a:lnTo>
                    <a:pt x="957" y="130"/>
                  </a:lnTo>
                  <a:lnTo>
                    <a:pt x="973" y="112"/>
                  </a:lnTo>
                  <a:lnTo>
                    <a:pt x="992" y="97"/>
                  </a:lnTo>
                  <a:lnTo>
                    <a:pt x="1016" y="87"/>
                  </a:lnTo>
                  <a:lnTo>
                    <a:pt x="1017" y="87"/>
                  </a:lnTo>
                  <a:lnTo>
                    <a:pt x="1034" y="83"/>
                  </a:lnTo>
                  <a:lnTo>
                    <a:pt x="1051" y="82"/>
                  </a:lnTo>
                  <a:lnTo>
                    <a:pt x="1062" y="82"/>
                  </a:lnTo>
                  <a:lnTo>
                    <a:pt x="1066" y="83"/>
                  </a:lnTo>
                  <a:lnTo>
                    <a:pt x="1068" y="83"/>
                  </a:lnTo>
                  <a:lnTo>
                    <a:pt x="1068" y="440"/>
                  </a:lnTo>
                  <a:lnTo>
                    <a:pt x="1056" y="316"/>
                  </a:lnTo>
                  <a:lnTo>
                    <a:pt x="1054" y="316"/>
                  </a:lnTo>
                  <a:lnTo>
                    <a:pt x="1037" y="315"/>
                  </a:lnTo>
                  <a:lnTo>
                    <a:pt x="1020" y="311"/>
                  </a:lnTo>
                  <a:lnTo>
                    <a:pt x="1012" y="305"/>
                  </a:lnTo>
                  <a:lnTo>
                    <a:pt x="999" y="302"/>
                  </a:lnTo>
                  <a:lnTo>
                    <a:pt x="984" y="294"/>
                  </a:lnTo>
                  <a:lnTo>
                    <a:pt x="973" y="283"/>
                  </a:lnTo>
                  <a:lnTo>
                    <a:pt x="962" y="271"/>
                  </a:lnTo>
                  <a:lnTo>
                    <a:pt x="961" y="269"/>
                  </a:lnTo>
                  <a:lnTo>
                    <a:pt x="960" y="267"/>
                  </a:lnTo>
                  <a:lnTo>
                    <a:pt x="819" y="363"/>
                  </a:lnTo>
                  <a:lnTo>
                    <a:pt x="821" y="364"/>
                  </a:lnTo>
                  <a:lnTo>
                    <a:pt x="821" y="367"/>
                  </a:lnTo>
                  <a:lnTo>
                    <a:pt x="825" y="381"/>
                  </a:lnTo>
                  <a:lnTo>
                    <a:pt x="825" y="397"/>
                  </a:lnTo>
                  <a:lnTo>
                    <a:pt x="822" y="413"/>
                  </a:lnTo>
                  <a:lnTo>
                    <a:pt x="817" y="429"/>
                  </a:lnTo>
                  <a:lnTo>
                    <a:pt x="808" y="442"/>
                  </a:lnTo>
                  <a:lnTo>
                    <a:pt x="797" y="453"/>
                  </a:lnTo>
                  <a:lnTo>
                    <a:pt x="795" y="455"/>
                  </a:lnTo>
                  <a:lnTo>
                    <a:pt x="792" y="457"/>
                  </a:lnTo>
                  <a:lnTo>
                    <a:pt x="781" y="465"/>
                  </a:lnTo>
                  <a:lnTo>
                    <a:pt x="767" y="470"/>
                  </a:lnTo>
                  <a:lnTo>
                    <a:pt x="753" y="473"/>
                  </a:lnTo>
                  <a:lnTo>
                    <a:pt x="745" y="554"/>
                  </a:lnTo>
                  <a:lnTo>
                    <a:pt x="763" y="558"/>
                  </a:lnTo>
                  <a:lnTo>
                    <a:pt x="780" y="566"/>
                  </a:lnTo>
                  <a:lnTo>
                    <a:pt x="795" y="577"/>
                  </a:lnTo>
                  <a:lnTo>
                    <a:pt x="813" y="594"/>
                  </a:lnTo>
                  <a:lnTo>
                    <a:pt x="826" y="612"/>
                  </a:lnTo>
                  <a:lnTo>
                    <a:pt x="834" y="634"/>
                  </a:lnTo>
                  <a:lnTo>
                    <a:pt x="835" y="638"/>
                  </a:lnTo>
                  <a:lnTo>
                    <a:pt x="835" y="643"/>
                  </a:lnTo>
                  <a:lnTo>
                    <a:pt x="839" y="656"/>
                  </a:lnTo>
                  <a:lnTo>
                    <a:pt x="840" y="673"/>
                  </a:lnTo>
                  <a:lnTo>
                    <a:pt x="839" y="689"/>
                  </a:lnTo>
                  <a:lnTo>
                    <a:pt x="835" y="704"/>
                  </a:lnTo>
                  <a:lnTo>
                    <a:pt x="834" y="707"/>
                  </a:lnTo>
                  <a:lnTo>
                    <a:pt x="834" y="710"/>
                  </a:lnTo>
                  <a:lnTo>
                    <a:pt x="833" y="714"/>
                  </a:lnTo>
                  <a:lnTo>
                    <a:pt x="827" y="724"/>
                  </a:lnTo>
                  <a:lnTo>
                    <a:pt x="821" y="736"/>
                  </a:lnTo>
                  <a:lnTo>
                    <a:pt x="813" y="748"/>
                  </a:lnTo>
                  <a:lnTo>
                    <a:pt x="802" y="759"/>
                  </a:lnTo>
                  <a:lnTo>
                    <a:pt x="793" y="765"/>
                  </a:lnTo>
                  <a:lnTo>
                    <a:pt x="793" y="766"/>
                  </a:lnTo>
                  <a:lnTo>
                    <a:pt x="778" y="776"/>
                  </a:lnTo>
                  <a:lnTo>
                    <a:pt x="762" y="781"/>
                  </a:lnTo>
                  <a:lnTo>
                    <a:pt x="757" y="783"/>
                  </a:lnTo>
                  <a:lnTo>
                    <a:pt x="753" y="785"/>
                  </a:lnTo>
                  <a:lnTo>
                    <a:pt x="747" y="786"/>
                  </a:lnTo>
                  <a:lnTo>
                    <a:pt x="724" y="789"/>
                  </a:lnTo>
                  <a:lnTo>
                    <a:pt x="699" y="786"/>
                  </a:lnTo>
                  <a:lnTo>
                    <a:pt x="675" y="778"/>
                  </a:lnTo>
                  <a:lnTo>
                    <a:pt x="653" y="764"/>
                  </a:lnTo>
                  <a:lnTo>
                    <a:pt x="652" y="764"/>
                  </a:lnTo>
                  <a:lnTo>
                    <a:pt x="652" y="762"/>
                  </a:lnTo>
                  <a:lnTo>
                    <a:pt x="639" y="751"/>
                  </a:lnTo>
                  <a:lnTo>
                    <a:pt x="628" y="736"/>
                  </a:lnTo>
                  <a:lnTo>
                    <a:pt x="478" y="836"/>
                  </a:lnTo>
                  <a:lnTo>
                    <a:pt x="482" y="849"/>
                  </a:lnTo>
                  <a:lnTo>
                    <a:pt x="483" y="863"/>
                  </a:lnTo>
                  <a:lnTo>
                    <a:pt x="483" y="869"/>
                  </a:lnTo>
                  <a:lnTo>
                    <a:pt x="482" y="879"/>
                  </a:lnTo>
                  <a:lnTo>
                    <a:pt x="478" y="891"/>
                  </a:lnTo>
                  <a:lnTo>
                    <a:pt x="471" y="899"/>
                  </a:lnTo>
                  <a:lnTo>
                    <a:pt x="470" y="900"/>
                  </a:lnTo>
                  <a:lnTo>
                    <a:pt x="467" y="904"/>
                  </a:lnTo>
                  <a:lnTo>
                    <a:pt x="465" y="907"/>
                  </a:lnTo>
                  <a:lnTo>
                    <a:pt x="457" y="912"/>
                  </a:lnTo>
                  <a:lnTo>
                    <a:pt x="454" y="913"/>
                  </a:lnTo>
                  <a:lnTo>
                    <a:pt x="450" y="916"/>
                  </a:lnTo>
                  <a:lnTo>
                    <a:pt x="449" y="916"/>
                  </a:lnTo>
                  <a:lnTo>
                    <a:pt x="465" y="1064"/>
                  </a:lnTo>
                  <a:lnTo>
                    <a:pt x="470" y="1064"/>
                  </a:lnTo>
                  <a:lnTo>
                    <a:pt x="476" y="1065"/>
                  </a:lnTo>
                  <a:lnTo>
                    <a:pt x="489" y="1070"/>
                  </a:lnTo>
                  <a:lnTo>
                    <a:pt x="500" y="1077"/>
                  </a:lnTo>
                  <a:lnTo>
                    <a:pt x="508" y="1087"/>
                  </a:lnTo>
                  <a:lnTo>
                    <a:pt x="509" y="1089"/>
                  </a:lnTo>
                  <a:lnTo>
                    <a:pt x="510" y="1091"/>
                  </a:lnTo>
                  <a:lnTo>
                    <a:pt x="517" y="1099"/>
                  </a:lnTo>
                  <a:lnTo>
                    <a:pt x="521" y="1111"/>
                  </a:lnTo>
                  <a:lnTo>
                    <a:pt x="522" y="1123"/>
                  </a:lnTo>
                  <a:lnTo>
                    <a:pt x="522" y="1136"/>
                  </a:lnTo>
                  <a:lnTo>
                    <a:pt x="521" y="1145"/>
                  </a:lnTo>
                  <a:lnTo>
                    <a:pt x="517" y="1155"/>
                  </a:lnTo>
                  <a:lnTo>
                    <a:pt x="513" y="1162"/>
                  </a:lnTo>
                  <a:lnTo>
                    <a:pt x="510" y="1167"/>
                  </a:lnTo>
                  <a:lnTo>
                    <a:pt x="508" y="1171"/>
                  </a:lnTo>
                  <a:lnTo>
                    <a:pt x="500" y="1176"/>
                  </a:lnTo>
                  <a:lnTo>
                    <a:pt x="496" y="1180"/>
                  </a:lnTo>
                  <a:lnTo>
                    <a:pt x="493" y="1182"/>
                  </a:lnTo>
                  <a:lnTo>
                    <a:pt x="476" y="1189"/>
                  </a:lnTo>
                  <a:lnTo>
                    <a:pt x="459" y="1192"/>
                  </a:lnTo>
                  <a:lnTo>
                    <a:pt x="455" y="1192"/>
                  </a:lnTo>
                  <a:lnTo>
                    <a:pt x="414" y="1344"/>
                  </a:lnTo>
                  <a:lnTo>
                    <a:pt x="428" y="1353"/>
                  </a:lnTo>
                  <a:lnTo>
                    <a:pt x="440" y="1367"/>
                  </a:lnTo>
                  <a:lnTo>
                    <a:pt x="441" y="1369"/>
                  </a:lnTo>
                  <a:lnTo>
                    <a:pt x="446" y="1382"/>
                  </a:lnTo>
                  <a:lnTo>
                    <a:pt x="449" y="1395"/>
                  </a:lnTo>
                  <a:lnTo>
                    <a:pt x="449" y="1408"/>
                  </a:lnTo>
                  <a:lnTo>
                    <a:pt x="445" y="1428"/>
                  </a:lnTo>
                  <a:lnTo>
                    <a:pt x="442" y="1433"/>
                  </a:lnTo>
                  <a:lnTo>
                    <a:pt x="440" y="1437"/>
                  </a:lnTo>
                  <a:lnTo>
                    <a:pt x="438" y="1438"/>
                  </a:lnTo>
                  <a:lnTo>
                    <a:pt x="438" y="1440"/>
                  </a:lnTo>
                  <a:lnTo>
                    <a:pt x="334" y="1440"/>
                  </a:lnTo>
                  <a:lnTo>
                    <a:pt x="332" y="1437"/>
                  </a:lnTo>
                  <a:lnTo>
                    <a:pt x="331" y="1436"/>
                  </a:lnTo>
                  <a:lnTo>
                    <a:pt x="325" y="1422"/>
                  </a:lnTo>
                  <a:lnTo>
                    <a:pt x="322" y="1409"/>
                  </a:lnTo>
                  <a:lnTo>
                    <a:pt x="166" y="1385"/>
                  </a:lnTo>
                  <a:lnTo>
                    <a:pt x="163" y="1392"/>
                  </a:lnTo>
                  <a:lnTo>
                    <a:pt x="154" y="1408"/>
                  </a:lnTo>
                  <a:lnTo>
                    <a:pt x="143" y="1421"/>
                  </a:lnTo>
                  <a:lnTo>
                    <a:pt x="139" y="1425"/>
                  </a:lnTo>
                  <a:lnTo>
                    <a:pt x="128" y="1433"/>
                  </a:lnTo>
                  <a:lnTo>
                    <a:pt x="124" y="1436"/>
                  </a:lnTo>
                  <a:lnTo>
                    <a:pt x="119" y="1437"/>
                  </a:lnTo>
                  <a:lnTo>
                    <a:pt x="114" y="1440"/>
                  </a:lnTo>
                  <a:lnTo>
                    <a:pt x="56" y="1440"/>
                  </a:lnTo>
                  <a:lnTo>
                    <a:pt x="43" y="1434"/>
                  </a:lnTo>
                  <a:lnTo>
                    <a:pt x="33" y="1428"/>
                  </a:lnTo>
                  <a:lnTo>
                    <a:pt x="26" y="1422"/>
                  </a:lnTo>
                  <a:lnTo>
                    <a:pt x="21" y="1416"/>
                  </a:lnTo>
                  <a:lnTo>
                    <a:pt x="17" y="1409"/>
                  </a:lnTo>
                  <a:lnTo>
                    <a:pt x="16" y="1408"/>
                  </a:lnTo>
                  <a:lnTo>
                    <a:pt x="8" y="1395"/>
                  </a:lnTo>
                  <a:lnTo>
                    <a:pt x="2" y="1378"/>
                  </a:lnTo>
                  <a:lnTo>
                    <a:pt x="0" y="1362"/>
                  </a:lnTo>
                  <a:lnTo>
                    <a:pt x="2" y="1344"/>
                  </a:lnTo>
                  <a:lnTo>
                    <a:pt x="6" y="1330"/>
                  </a:lnTo>
                  <a:lnTo>
                    <a:pt x="14" y="1314"/>
                  </a:lnTo>
                  <a:lnTo>
                    <a:pt x="18" y="1310"/>
                  </a:lnTo>
                  <a:lnTo>
                    <a:pt x="26" y="1299"/>
                  </a:lnTo>
                  <a:lnTo>
                    <a:pt x="39" y="1289"/>
                  </a:lnTo>
                  <a:lnTo>
                    <a:pt x="54" y="1282"/>
                  </a:lnTo>
                  <a:lnTo>
                    <a:pt x="56" y="1281"/>
                  </a:lnTo>
                  <a:lnTo>
                    <a:pt x="60" y="1280"/>
                  </a:lnTo>
                  <a:lnTo>
                    <a:pt x="73" y="1276"/>
                  </a:lnTo>
                  <a:lnTo>
                    <a:pt x="90" y="1275"/>
                  </a:lnTo>
                  <a:lnTo>
                    <a:pt x="97" y="1275"/>
                  </a:lnTo>
                  <a:lnTo>
                    <a:pt x="102" y="1276"/>
                  </a:lnTo>
                  <a:lnTo>
                    <a:pt x="106" y="1277"/>
                  </a:lnTo>
                  <a:lnTo>
                    <a:pt x="107" y="1277"/>
                  </a:lnTo>
                  <a:lnTo>
                    <a:pt x="119" y="1281"/>
                  </a:lnTo>
                  <a:lnTo>
                    <a:pt x="129" y="1288"/>
                  </a:lnTo>
                  <a:lnTo>
                    <a:pt x="132" y="1289"/>
                  </a:lnTo>
                  <a:lnTo>
                    <a:pt x="136" y="1290"/>
                  </a:lnTo>
                  <a:lnTo>
                    <a:pt x="139" y="1293"/>
                  </a:lnTo>
                  <a:lnTo>
                    <a:pt x="154" y="1310"/>
                  </a:lnTo>
                  <a:lnTo>
                    <a:pt x="165" y="1330"/>
                  </a:lnTo>
                  <a:lnTo>
                    <a:pt x="170" y="1352"/>
                  </a:lnTo>
                  <a:lnTo>
                    <a:pt x="170" y="1356"/>
                  </a:lnTo>
                  <a:lnTo>
                    <a:pt x="326" y="1379"/>
                  </a:lnTo>
                  <a:lnTo>
                    <a:pt x="328" y="1374"/>
                  </a:lnTo>
                  <a:lnTo>
                    <a:pt x="330" y="1370"/>
                  </a:lnTo>
                  <a:lnTo>
                    <a:pt x="332" y="1366"/>
                  </a:lnTo>
                  <a:lnTo>
                    <a:pt x="336" y="1362"/>
                  </a:lnTo>
                  <a:lnTo>
                    <a:pt x="338" y="1360"/>
                  </a:lnTo>
                  <a:lnTo>
                    <a:pt x="339" y="1358"/>
                  </a:lnTo>
                  <a:lnTo>
                    <a:pt x="345" y="1353"/>
                  </a:lnTo>
                  <a:lnTo>
                    <a:pt x="353" y="1347"/>
                  </a:lnTo>
                  <a:lnTo>
                    <a:pt x="361" y="1341"/>
                  </a:lnTo>
                  <a:lnTo>
                    <a:pt x="369" y="1340"/>
                  </a:lnTo>
                  <a:lnTo>
                    <a:pt x="372" y="1339"/>
                  </a:lnTo>
                  <a:lnTo>
                    <a:pt x="376" y="1337"/>
                  </a:lnTo>
                  <a:lnTo>
                    <a:pt x="385" y="1337"/>
                  </a:lnTo>
                  <a:lnTo>
                    <a:pt x="427" y="1183"/>
                  </a:lnTo>
                  <a:lnTo>
                    <a:pt x="423" y="1182"/>
                  </a:lnTo>
                  <a:lnTo>
                    <a:pt x="417" y="1176"/>
                  </a:lnTo>
                  <a:lnTo>
                    <a:pt x="407" y="1167"/>
                  </a:lnTo>
                  <a:lnTo>
                    <a:pt x="400" y="1155"/>
                  </a:lnTo>
                  <a:lnTo>
                    <a:pt x="398" y="1149"/>
                  </a:lnTo>
                  <a:lnTo>
                    <a:pt x="395" y="1138"/>
                  </a:lnTo>
                  <a:lnTo>
                    <a:pt x="394" y="1120"/>
                  </a:lnTo>
                  <a:lnTo>
                    <a:pt x="399" y="1102"/>
                  </a:lnTo>
                  <a:lnTo>
                    <a:pt x="399" y="1100"/>
                  </a:lnTo>
                  <a:lnTo>
                    <a:pt x="400" y="1100"/>
                  </a:lnTo>
                  <a:lnTo>
                    <a:pt x="400" y="1099"/>
                  </a:lnTo>
                  <a:lnTo>
                    <a:pt x="410" y="1086"/>
                  </a:lnTo>
                  <a:lnTo>
                    <a:pt x="421" y="1074"/>
                  </a:lnTo>
                  <a:lnTo>
                    <a:pt x="428" y="1070"/>
                  </a:lnTo>
                  <a:lnTo>
                    <a:pt x="435" y="1068"/>
                  </a:lnTo>
                  <a:lnTo>
                    <a:pt x="419" y="922"/>
                  </a:lnTo>
                  <a:lnTo>
                    <a:pt x="400" y="917"/>
                  </a:lnTo>
                  <a:lnTo>
                    <a:pt x="399" y="917"/>
                  </a:lnTo>
                  <a:lnTo>
                    <a:pt x="394" y="913"/>
                  </a:lnTo>
                  <a:lnTo>
                    <a:pt x="387" y="909"/>
                  </a:lnTo>
                  <a:lnTo>
                    <a:pt x="383" y="907"/>
                  </a:lnTo>
                  <a:lnTo>
                    <a:pt x="380" y="903"/>
                  </a:lnTo>
                  <a:lnTo>
                    <a:pt x="372" y="892"/>
                  </a:lnTo>
                  <a:lnTo>
                    <a:pt x="366" y="880"/>
                  </a:lnTo>
                  <a:lnTo>
                    <a:pt x="365" y="876"/>
                  </a:lnTo>
                  <a:lnTo>
                    <a:pt x="365" y="872"/>
                  </a:lnTo>
                  <a:lnTo>
                    <a:pt x="364" y="869"/>
                  </a:lnTo>
                  <a:lnTo>
                    <a:pt x="364" y="852"/>
                  </a:lnTo>
                  <a:lnTo>
                    <a:pt x="365" y="846"/>
                  </a:lnTo>
                  <a:lnTo>
                    <a:pt x="260" y="794"/>
                  </a:lnTo>
                  <a:lnTo>
                    <a:pt x="259" y="797"/>
                  </a:lnTo>
                  <a:lnTo>
                    <a:pt x="256" y="798"/>
                  </a:lnTo>
                  <a:lnTo>
                    <a:pt x="254" y="800"/>
                  </a:lnTo>
                  <a:lnTo>
                    <a:pt x="254" y="802"/>
                  </a:lnTo>
                  <a:lnTo>
                    <a:pt x="250" y="806"/>
                  </a:lnTo>
                  <a:lnTo>
                    <a:pt x="249" y="808"/>
                  </a:lnTo>
                  <a:lnTo>
                    <a:pt x="232" y="820"/>
                  </a:lnTo>
                  <a:lnTo>
                    <a:pt x="212" y="827"/>
                  </a:lnTo>
                  <a:lnTo>
                    <a:pt x="192" y="829"/>
                  </a:lnTo>
                  <a:lnTo>
                    <a:pt x="182" y="829"/>
                  </a:lnTo>
                  <a:lnTo>
                    <a:pt x="165" y="825"/>
                  </a:lnTo>
                  <a:lnTo>
                    <a:pt x="150" y="817"/>
                  </a:lnTo>
                  <a:lnTo>
                    <a:pt x="136" y="808"/>
                  </a:lnTo>
                  <a:lnTo>
                    <a:pt x="126" y="795"/>
                  </a:lnTo>
                  <a:lnTo>
                    <a:pt x="115" y="774"/>
                  </a:lnTo>
                  <a:lnTo>
                    <a:pt x="110" y="751"/>
                  </a:lnTo>
                  <a:lnTo>
                    <a:pt x="112" y="728"/>
                  </a:lnTo>
                  <a:lnTo>
                    <a:pt x="112" y="726"/>
                  </a:lnTo>
                  <a:lnTo>
                    <a:pt x="118" y="713"/>
                  </a:lnTo>
                  <a:lnTo>
                    <a:pt x="126" y="700"/>
                  </a:lnTo>
                  <a:lnTo>
                    <a:pt x="135" y="689"/>
                  </a:lnTo>
                  <a:lnTo>
                    <a:pt x="140" y="685"/>
                  </a:lnTo>
                  <a:lnTo>
                    <a:pt x="144" y="681"/>
                  </a:lnTo>
                  <a:lnTo>
                    <a:pt x="148" y="679"/>
                  </a:lnTo>
                  <a:lnTo>
                    <a:pt x="153" y="676"/>
                  </a:lnTo>
                  <a:lnTo>
                    <a:pt x="154" y="675"/>
                  </a:lnTo>
                  <a:lnTo>
                    <a:pt x="156" y="675"/>
                  </a:lnTo>
                  <a:lnTo>
                    <a:pt x="173" y="668"/>
                  </a:lnTo>
                  <a:lnTo>
                    <a:pt x="191" y="666"/>
                  </a:lnTo>
                  <a:lnTo>
                    <a:pt x="198" y="666"/>
                  </a:lnTo>
                  <a:lnTo>
                    <a:pt x="201" y="667"/>
                  </a:lnTo>
                  <a:lnTo>
                    <a:pt x="218" y="671"/>
                  </a:lnTo>
                  <a:lnTo>
                    <a:pt x="232" y="677"/>
                  </a:lnTo>
                  <a:lnTo>
                    <a:pt x="246" y="687"/>
                  </a:lnTo>
                  <a:lnTo>
                    <a:pt x="247" y="689"/>
                  </a:lnTo>
                  <a:lnTo>
                    <a:pt x="259" y="701"/>
                  </a:lnTo>
                  <a:lnTo>
                    <a:pt x="267" y="714"/>
                  </a:lnTo>
                  <a:lnTo>
                    <a:pt x="271" y="728"/>
                  </a:lnTo>
                  <a:lnTo>
                    <a:pt x="271" y="730"/>
                  </a:lnTo>
                  <a:lnTo>
                    <a:pt x="272" y="732"/>
                  </a:lnTo>
                  <a:lnTo>
                    <a:pt x="272" y="734"/>
                  </a:lnTo>
                  <a:lnTo>
                    <a:pt x="273" y="743"/>
                  </a:lnTo>
                  <a:lnTo>
                    <a:pt x="273" y="755"/>
                  </a:lnTo>
                  <a:lnTo>
                    <a:pt x="272" y="766"/>
                  </a:lnTo>
                  <a:lnTo>
                    <a:pt x="378" y="820"/>
                  </a:lnTo>
                  <a:lnTo>
                    <a:pt x="383" y="815"/>
                  </a:lnTo>
                  <a:lnTo>
                    <a:pt x="390" y="811"/>
                  </a:lnTo>
                  <a:lnTo>
                    <a:pt x="395" y="807"/>
                  </a:lnTo>
                  <a:lnTo>
                    <a:pt x="411" y="802"/>
                  </a:lnTo>
                  <a:lnTo>
                    <a:pt x="412" y="802"/>
                  </a:lnTo>
                  <a:lnTo>
                    <a:pt x="417" y="800"/>
                  </a:lnTo>
                  <a:lnTo>
                    <a:pt x="424" y="800"/>
                  </a:lnTo>
                  <a:lnTo>
                    <a:pt x="436" y="802"/>
                  </a:lnTo>
                  <a:lnTo>
                    <a:pt x="448" y="806"/>
                  </a:lnTo>
                  <a:lnTo>
                    <a:pt x="453" y="808"/>
                  </a:lnTo>
                  <a:lnTo>
                    <a:pt x="459" y="812"/>
                  </a:lnTo>
                  <a:lnTo>
                    <a:pt x="614" y="710"/>
                  </a:lnTo>
                  <a:lnTo>
                    <a:pt x="609" y="694"/>
                  </a:lnTo>
                  <a:lnTo>
                    <a:pt x="607" y="679"/>
                  </a:lnTo>
                  <a:lnTo>
                    <a:pt x="607" y="662"/>
                  </a:lnTo>
                  <a:lnTo>
                    <a:pt x="610" y="646"/>
                  </a:lnTo>
                  <a:lnTo>
                    <a:pt x="616" y="624"/>
                  </a:lnTo>
                  <a:lnTo>
                    <a:pt x="626" y="604"/>
                  </a:lnTo>
                  <a:lnTo>
                    <a:pt x="640" y="587"/>
                  </a:lnTo>
                  <a:lnTo>
                    <a:pt x="640" y="586"/>
                  </a:lnTo>
                  <a:lnTo>
                    <a:pt x="641" y="586"/>
                  </a:lnTo>
                  <a:lnTo>
                    <a:pt x="641" y="584"/>
                  </a:lnTo>
                  <a:lnTo>
                    <a:pt x="643" y="584"/>
                  </a:lnTo>
                  <a:lnTo>
                    <a:pt x="643" y="583"/>
                  </a:lnTo>
                  <a:lnTo>
                    <a:pt x="644" y="582"/>
                  </a:lnTo>
                  <a:lnTo>
                    <a:pt x="660" y="570"/>
                  </a:lnTo>
                  <a:lnTo>
                    <a:pt x="678" y="561"/>
                  </a:lnTo>
                  <a:lnTo>
                    <a:pt x="698" y="554"/>
                  </a:lnTo>
                  <a:lnTo>
                    <a:pt x="703" y="553"/>
                  </a:lnTo>
                  <a:lnTo>
                    <a:pt x="709" y="552"/>
                  </a:lnTo>
                  <a:lnTo>
                    <a:pt x="715" y="552"/>
                  </a:lnTo>
                  <a:lnTo>
                    <a:pt x="723" y="472"/>
                  </a:lnTo>
                  <a:lnTo>
                    <a:pt x="717" y="469"/>
                  </a:lnTo>
                  <a:lnTo>
                    <a:pt x="711" y="468"/>
                  </a:lnTo>
                  <a:lnTo>
                    <a:pt x="707" y="465"/>
                  </a:lnTo>
                  <a:lnTo>
                    <a:pt x="703" y="464"/>
                  </a:lnTo>
                  <a:lnTo>
                    <a:pt x="703" y="463"/>
                  </a:lnTo>
                  <a:lnTo>
                    <a:pt x="698" y="460"/>
                  </a:lnTo>
                  <a:lnTo>
                    <a:pt x="691" y="456"/>
                  </a:lnTo>
                  <a:lnTo>
                    <a:pt x="687" y="452"/>
                  </a:lnTo>
                  <a:lnTo>
                    <a:pt x="685" y="447"/>
                  </a:lnTo>
                  <a:lnTo>
                    <a:pt x="682" y="446"/>
                  </a:lnTo>
                  <a:lnTo>
                    <a:pt x="677" y="440"/>
                  </a:lnTo>
                  <a:lnTo>
                    <a:pt x="666" y="421"/>
                  </a:lnTo>
                  <a:lnTo>
                    <a:pt x="662" y="398"/>
                  </a:lnTo>
                  <a:lnTo>
                    <a:pt x="665" y="376"/>
                  </a:lnTo>
                  <a:lnTo>
                    <a:pt x="665" y="374"/>
                  </a:lnTo>
                  <a:lnTo>
                    <a:pt x="669" y="362"/>
                  </a:lnTo>
                  <a:lnTo>
                    <a:pt x="675" y="351"/>
                  </a:lnTo>
                  <a:lnTo>
                    <a:pt x="681" y="343"/>
                  </a:lnTo>
                  <a:lnTo>
                    <a:pt x="685" y="339"/>
                  </a:lnTo>
                  <a:lnTo>
                    <a:pt x="497" y="168"/>
                  </a:lnTo>
                  <a:lnTo>
                    <a:pt x="495" y="171"/>
                  </a:lnTo>
                  <a:lnTo>
                    <a:pt x="491" y="173"/>
                  </a:lnTo>
                  <a:lnTo>
                    <a:pt x="488" y="174"/>
                  </a:lnTo>
                  <a:lnTo>
                    <a:pt x="484" y="176"/>
                  </a:lnTo>
                  <a:lnTo>
                    <a:pt x="482" y="178"/>
                  </a:lnTo>
                  <a:lnTo>
                    <a:pt x="471" y="182"/>
                  </a:lnTo>
                  <a:lnTo>
                    <a:pt x="459" y="185"/>
                  </a:lnTo>
                  <a:lnTo>
                    <a:pt x="446" y="186"/>
                  </a:lnTo>
                  <a:lnTo>
                    <a:pt x="440" y="186"/>
                  </a:lnTo>
                  <a:lnTo>
                    <a:pt x="438" y="185"/>
                  </a:lnTo>
                  <a:lnTo>
                    <a:pt x="437" y="185"/>
                  </a:lnTo>
                  <a:lnTo>
                    <a:pt x="425" y="184"/>
                  </a:lnTo>
                  <a:lnTo>
                    <a:pt x="416" y="180"/>
                  </a:lnTo>
                  <a:lnTo>
                    <a:pt x="353" y="288"/>
                  </a:lnTo>
                  <a:lnTo>
                    <a:pt x="357" y="291"/>
                  </a:lnTo>
                  <a:lnTo>
                    <a:pt x="362" y="296"/>
                  </a:lnTo>
                  <a:lnTo>
                    <a:pt x="374" y="311"/>
                  </a:lnTo>
                  <a:lnTo>
                    <a:pt x="383" y="325"/>
                  </a:lnTo>
                  <a:lnTo>
                    <a:pt x="390" y="339"/>
                  </a:lnTo>
                  <a:lnTo>
                    <a:pt x="395" y="357"/>
                  </a:lnTo>
                  <a:lnTo>
                    <a:pt x="398" y="375"/>
                  </a:lnTo>
                  <a:lnTo>
                    <a:pt x="398" y="392"/>
                  </a:lnTo>
                  <a:lnTo>
                    <a:pt x="397" y="410"/>
                  </a:lnTo>
                  <a:lnTo>
                    <a:pt x="391" y="425"/>
                  </a:lnTo>
                  <a:lnTo>
                    <a:pt x="382" y="447"/>
                  </a:lnTo>
                  <a:lnTo>
                    <a:pt x="369" y="467"/>
                  </a:lnTo>
                  <a:lnTo>
                    <a:pt x="352" y="484"/>
                  </a:lnTo>
                  <a:lnTo>
                    <a:pt x="349" y="485"/>
                  </a:lnTo>
                  <a:lnTo>
                    <a:pt x="347" y="487"/>
                  </a:lnTo>
                  <a:lnTo>
                    <a:pt x="328" y="498"/>
                  </a:lnTo>
                  <a:lnTo>
                    <a:pt x="308" y="506"/>
                  </a:lnTo>
                  <a:lnTo>
                    <a:pt x="287" y="510"/>
                  </a:lnTo>
                  <a:lnTo>
                    <a:pt x="263" y="510"/>
                  </a:lnTo>
                  <a:lnTo>
                    <a:pt x="253" y="507"/>
                  </a:lnTo>
                  <a:lnTo>
                    <a:pt x="249" y="507"/>
                  </a:lnTo>
                  <a:lnTo>
                    <a:pt x="226" y="501"/>
                  </a:lnTo>
                  <a:lnTo>
                    <a:pt x="204" y="489"/>
                  </a:lnTo>
                  <a:lnTo>
                    <a:pt x="187" y="473"/>
                  </a:lnTo>
                  <a:lnTo>
                    <a:pt x="174" y="457"/>
                  </a:lnTo>
                  <a:lnTo>
                    <a:pt x="163" y="443"/>
                  </a:lnTo>
                  <a:lnTo>
                    <a:pt x="157" y="426"/>
                  </a:lnTo>
                  <a:lnTo>
                    <a:pt x="153" y="408"/>
                  </a:lnTo>
                  <a:lnTo>
                    <a:pt x="152" y="405"/>
                  </a:lnTo>
                  <a:lnTo>
                    <a:pt x="152" y="401"/>
                  </a:lnTo>
                  <a:lnTo>
                    <a:pt x="153" y="398"/>
                  </a:lnTo>
                  <a:lnTo>
                    <a:pt x="150" y="384"/>
                  </a:lnTo>
                  <a:lnTo>
                    <a:pt x="152" y="367"/>
                  </a:lnTo>
                  <a:lnTo>
                    <a:pt x="156" y="350"/>
                  </a:lnTo>
                  <a:lnTo>
                    <a:pt x="162" y="334"/>
                  </a:lnTo>
                  <a:lnTo>
                    <a:pt x="162" y="332"/>
                  </a:lnTo>
                  <a:lnTo>
                    <a:pt x="163" y="329"/>
                  </a:lnTo>
                  <a:lnTo>
                    <a:pt x="166" y="325"/>
                  </a:lnTo>
                  <a:lnTo>
                    <a:pt x="173" y="315"/>
                  </a:lnTo>
                  <a:lnTo>
                    <a:pt x="191" y="291"/>
                  </a:lnTo>
                  <a:lnTo>
                    <a:pt x="203" y="282"/>
                  </a:lnTo>
                  <a:lnTo>
                    <a:pt x="213" y="275"/>
                  </a:lnTo>
                  <a:lnTo>
                    <a:pt x="215" y="275"/>
                  </a:lnTo>
                  <a:lnTo>
                    <a:pt x="225" y="269"/>
                  </a:lnTo>
                  <a:lnTo>
                    <a:pt x="238" y="265"/>
                  </a:lnTo>
                  <a:lnTo>
                    <a:pt x="250" y="264"/>
                  </a:lnTo>
                  <a:lnTo>
                    <a:pt x="255" y="261"/>
                  </a:lnTo>
                  <a:lnTo>
                    <a:pt x="259" y="261"/>
                  </a:lnTo>
                  <a:lnTo>
                    <a:pt x="264" y="260"/>
                  </a:lnTo>
                  <a:lnTo>
                    <a:pt x="273" y="260"/>
                  </a:lnTo>
                  <a:lnTo>
                    <a:pt x="302" y="262"/>
                  </a:lnTo>
                  <a:lnTo>
                    <a:pt x="328" y="271"/>
                  </a:lnTo>
                  <a:lnTo>
                    <a:pt x="391" y="163"/>
                  </a:lnTo>
                  <a:lnTo>
                    <a:pt x="381" y="150"/>
                  </a:lnTo>
                  <a:lnTo>
                    <a:pt x="373" y="135"/>
                  </a:lnTo>
                  <a:lnTo>
                    <a:pt x="368" y="118"/>
                  </a:lnTo>
                  <a:lnTo>
                    <a:pt x="368" y="105"/>
                  </a:lnTo>
                  <a:lnTo>
                    <a:pt x="369" y="93"/>
                  </a:lnTo>
                  <a:lnTo>
                    <a:pt x="370" y="84"/>
                  </a:lnTo>
                  <a:lnTo>
                    <a:pt x="376" y="68"/>
                  </a:lnTo>
                  <a:lnTo>
                    <a:pt x="386" y="54"/>
                  </a:lnTo>
                  <a:lnTo>
                    <a:pt x="391" y="47"/>
                  </a:lnTo>
                  <a:lnTo>
                    <a:pt x="398" y="42"/>
                  </a:lnTo>
                  <a:lnTo>
                    <a:pt x="403" y="38"/>
                  </a:lnTo>
                  <a:lnTo>
                    <a:pt x="424" y="28"/>
                  </a:lnTo>
                  <a:lnTo>
                    <a:pt x="446" y="23"/>
                  </a:lnTo>
                  <a:close/>
                  <a:moveTo>
                    <a:pt x="2689" y="0"/>
                  </a:moveTo>
                  <a:lnTo>
                    <a:pt x="2693" y="0"/>
                  </a:lnTo>
                  <a:lnTo>
                    <a:pt x="2696" y="2"/>
                  </a:lnTo>
                  <a:lnTo>
                    <a:pt x="2698" y="2"/>
                  </a:lnTo>
                  <a:lnTo>
                    <a:pt x="2700" y="3"/>
                  </a:lnTo>
                  <a:lnTo>
                    <a:pt x="2705" y="3"/>
                  </a:lnTo>
                  <a:lnTo>
                    <a:pt x="2709" y="4"/>
                  </a:lnTo>
                  <a:lnTo>
                    <a:pt x="2717" y="9"/>
                  </a:lnTo>
                  <a:lnTo>
                    <a:pt x="2718" y="9"/>
                  </a:lnTo>
                  <a:lnTo>
                    <a:pt x="2721" y="11"/>
                  </a:lnTo>
                  <a:lnTo>
                    <a:pt x="2723" y="13"/>
                  </a:lnTo>
                  <a:lnTo>
                    <a:pt x="2736" y="25"/>
                  </a:lnTo>
                  <a:lnTo>
                    <a:pt x="2744" y="41"/>
                  </a:lnTo>
                  <a:lnTo>
                    <a:pt x="2748" y="58"/>
                  </a:lnTo>
                  <a:lnTo>
                    <a:pt x="2748" y="72"/>
                  </a:lnTo>
                  <a:lnTo>
                    <a:pt x="2747" y="79"/>
                  </a:lnTo>
                  <a:lnTo>
                    <a:pt x="2817" y="116"/>
                  </a:lnTo>
                  <a:lnTo>
                    <a:pt x="2817" y="114"/>
                  </a:lnTo>
                  <a:lnTo>
                    <a:pt x="2819" y="114"/>
                  </a:lnTo>
                  <a:lnTo>
                    <a:pt x="2820" y="113"/>
                  </a:lnTo>
                  <a:lnTo>
                    <a:pt x="2829" y="102"/>
                  </a:lnTo>
                  <a:lnTo>
                    <a:pt x="2844" y="93"/>
                  </a:lnTo>
                  <a:lnTo>
                    <a:pt x="2858" y="88"/>
                  </a:lnTo>
                  <a:lnTo>
                    <a:pt x="2866" y="85"/>
                  </a:lnTo>
                  <a:lnTo>
                    <a:pt x="2876" y="84"/>
                  </a:lnTo>
                  <a:lnTo>
                    <a:pt x="2889" y="83"/>
                  </a:lnTo>
                  <a:lnTo>
                    <a:pt x="2899" y="83"/>
                  </a:lnTo>
                  <a:lnTo>
                    <a:pt x="2908" y="85"/>
                  </a:lnTo>
                  <a:lnTo>
                    <a:pt x="2914" y="88"/>
                  </a:lnTo>
                  <a:lnTo>
                    <a:pt x="2916" y="88"/>
                  </a:lnTo>
                  <a:lnTo>
                    <a:pt x="2929" y="92"/>
                  </a:lnTo>
                  <a:lnTo>
                    <a:pt x="2939" y="101"/>
                  </a:lnTo>
                  <a:lnTo>
                    <a:pt x="2942" y="102"/>
                  </a:lnTo>
                  <a:lnTo>
                    <a:pt x="2947" y="108"/>
                  </a:lnTo>
                  <a:lnTo>
                    <a:pt x="2963" y="127"/>
                  </a:lnTo>
                  <a:lnTo>
                    <a:pt x="2972" y="150"/>
                  </a:lnTo>
                  <a:lnTo>
                    <a:pt x="2975" y="174"/>
                  </a:lnTo>
                  <a:lnTo>
                    <a:pt x="2975" y="177"/>
                  </a:lnTo>
                  <a:lnTo>
                    <a:pt x="2973" y="190"/>
                  </a:lnTo>
                  <a:lnTo>
                    <a:pt x="2969" y="203"/>
                  </a:lnTo>
                  <a:lnTo>
                    <a:pt x="2965" y="212"/>
                  </a:lnTo>
                  <a:lnTo>
                    <a:pt x="2959" y="223"/>
                  </a:lnTo>
                  <a:lnTo>
                    <a:pt x="2951" y="235"/>
                  </a:lnTo>
                  <a:lnTo>
                    <a:pt x="2940" y="243"/>
                  </a:lnTo>
                  <a:lnTo>
                    <a:pt x="2930" y="249"/>
                  </a:lnTo>
                  <a:lnTo>
                    <a:pt x="2920" y="254"/>
                  </a:lnTo>
                  <a:lnTo>
                    <a:pt x="2902" y="260"/>
                  </a:lnTo>
                  <a:lnTo>
                    <a:pt x="2884" y="262"/>
                  </a:lnTo>
                  <a:lnTo>
                    <a:pt x="2878" y="262"/>
                  </a:lnTo>
                  <a:lnTo>
                    <a:pt x="2845" y="400"/>
                  </a:lnTo>
                  <a:lnTo>
                    <a:pt x="2858" y="406"/>
                  </a:lnTo>
                  <a:lnTo>
                    <a:pt x="2867" y="415"/>
                  </a:lnTo>
                  <a:lnTo>
                    <a:pt x="2870" y="417"/>
                  </a:lnTo>
                  <a:lnTo>
                    <a:pt x="2874" y="419"/>
                  </a:lnTo>
                  <a:lnTo>
                    <a:pt x="2878" y="423"/>
                  </a:lnTo>
                  <a:lnTo>
                    <a:pt x="2892" y="442"/>
                  </a:lnTo>
                  <a:lnTo>
                    <a:pt x="2902" y="461"/>
                  </a:lnTo>
                  <a:lnTo>
                    <a:pt x="2908" y="484"/>
                  </a:lnTo>
                  <a:lnTo>
                    <a:pt x="2908" y="507"/>
                  </a:lnTo>
                  <a:lnTo>
                    <a:pt x="2906" y="520"/>
                  </a:lnTo>
                  <a:lnTo>
                    <a:pt x="2902" y="535"/>
                  </a:lnTo>
                  <a:lnTo>
                    <a:pt x="2897" y="546"/>
                  </a:lnTo>
                  <a:lnTo>
                    <a:pt x="2972" y="599"/>
                  </a:lnTo>
                  <a:lnTo>
                    <a:pt x="2982" y="591"/>
                  </a:lnTo>
                  <a:lnTo>
                    <a:pt x="2993" y="586"/>
                  </a:lnTo>
                  <a:lnTo>
                    <a:pt x="3001" y="583"/>
                  </a:lnTo>
                  <a:lnTo>
                    <a:pt x="3006" y="582"/>
                  </a:lnTo>
                  <a:lnTo>
                    <a:pt x="3007" y="582"/>
                  </a:lnTo>
                  <a:lnTo>
                    <a:pt x="3014" y="580"/>
                  </a:lnTo>
                  <a:lnTo>
                    <a:pt x="3019" y="580"/>
                  </a:lnTo>
                  <a:lnTo>
                    <a:pt x="3033" y="582"/>
                  </a:lnTo>
                  <a:lnTo>
                    <a:pt x="3047" y="587"/>
                  </a:lnTo>
                  <a:lnTo>
                    <a:pt x="3064" y="597"/>
                  </a:lnTo>
                  <a:lnTo>
                    <a:pt x="3077" y="613"/>
                  </a:lnTo>
                  <a:lnTo>
                    <a:pt x="3077" y="616"/>
                  </a:lnTo>
                  <a:lnTo>
                    <a:pt x="3078" y="617"/>
                  </a:lnTo>
                  <a:lnTo>
                    <a:pt x="3078" y="618"/>
                  </a:lnTo>
                  <a:lnTo>
                    <a:pt x="3083" y="629"/>
                  </a:lnTo>
                  <a:lnTo>
                    <a:pt x="3086" y="641"/>
                  </a:lnTo>
                  <a:lnTo>
                    <a:pt x="3086" y="660"/>
                  </a:lnTo>
                  <a:lnTo>
                    <a:pt x="3167" y="692"/>
                  </a:lnTo>
                  <a:lnTo>
                    <a:pt x="3168" y="689"/>
                  </a:lnTo>
                  <a:lnTo>
                    <a:pt x="3170" y="688"/>
                  </a:lnTo>
                  <a:lnTo>
                    <a:pt x="3180" y="676"/>
                  </a:lnTo>
                  <a:lnTo>
                    <a:pt x="3192" y="667"/>
                  </a:lnTo>
                  <a:lnTo>
                    <a:pt x="3206" y="660"/>
                  </a:lnTo>
                  <a:lnTo>
                    <a:pt x="3206" y="659"/>
                  </a:lnTo>
                  <a:lnTo>
                    <a:pt x="3210" y="659"/>
                  </a:lnTo>
                  <a:lnTo>
                    <a:pt x="3222" y="656"/>
                  </a:lnTo>
                  <a:lnTo>
                    <a:pt x="3234" y="655"/>
                  </a:lnTo>
                  <a:lnTo>
                    <a:pt x="3247" y="655"/>
                  </a:lnTo>
                  <a:lnTo>
                    <a:pt x="3252" y="656"/>
                  </a:lnTo>
                  <a:lnTo>
                    <a:pt x="3264" y="659"/>
                  </a:lnTo>
                  <a:lnTo>
                    <a:pt x="3273" y="666"/>
                  </a:lnTo>
                  <a:lnTo>
                    <a:pt x="3276" y="666"/>
                  </a:lnTo>
                  <a:lnTo>
                    <a:pt x="3289" y="675"/>
                  </a:lnTo>
                  <a:lnTo>
                    <a:pt x="3301" y="687"/>
                  </a:lnTo>
                  <a:lnTo>
                    <a:pt x="3308" y="700"/>
                  </a:lnTo>
                  <a:lnTo>
                    <a:pt x="3315" y="715"/>
                  </a:lnTo>
                  <a:lnTo>
                    <a:pt x="3318" y="731"/>
                  </a:lnTo>
                  <a:lnTo>
                    <a:pt x="3316" y="747"/>
                  </a:lnTo>
                  <a:lnTo>
                    <a:pt x="3315" y="751"/>
                  </a:lnTo>
                  <a:lnTo>
                    <a:pt x="3314" y="753"/>
                  </a:lnTo>
                  <a:lnTo>
                    <a:pt x="3311" y="766"/>
                  </a:lnTo>
                  <a:lnTo>
                    <a:pt x="3304" y="779"/>
                  </a:lnTo>
                  <a:lnTo>
                    <a:pt x="3295" y="791"/>
                  </a:lnTo>
                  <a:lnTo>
                    <a:pt x="3294" y="794"/>
                  </a:lnTo>
                  <a:lnTo>
                    <a:pt x="3291" y="797"/>
                  </a:lnTo>
                  <a:lnTo>
                    <a:pt x="3283" y="803"/>
                  </a:lnTo>
                  <a:lnTo>
                    <a:pt x="3273" y="810"/>
                  </a:lnTo>
                  <a:lnTo>
                    <a:pt x="3261" y="815"/>
                  </a:lnTo>
                  <a:lnTo>
                    <a:pt x="3251" y="817"/>
                  </a:lnTo>
                  <a:lnTo>
                    <a:pt x="3247" y="819"/>
                  </a:lnTo>
                  <a:lnTo>
                    <a:pt x="3242" y="820"/>
                  </a:lnTo>
                  <a:lnTo>
                    <a:pt x="3238" y="820"/>
                  </a:lnTo>
                  <a:lnTo>
                    <a:pt x="3232" y="819"/>
                  </a:lnTo>
                  <a:lnTo>
                    <a:pt x="3218" y="819"/>
                  </a:lnTo>
                  <a:lnTo>
                    <a:pt x="3215" y="817"/>
                  </a:lnTo>
                  <a:lnTo>
                    <a:pt x="3194" y="808"/>
                  </a:lnTo>
                  <a:lnTo>
                    <a:pt x="3176" y="795"/>
                  </a:lnTo>
                  <a:lnTo>
                    <a:pt x="3163" y="777"/>
                  </a:lnTo>
                  <a:lnTo>
                    <a:pt x="3162" y="776"/>
                  </a:lnTo>
                  <a:lnTo>
                    <a:pt x="3162" y="774"/>
                  </a:lnTo>
                  <a:lnTo>
                    <a:pt x="3156" y="757"/>
                  </a:lnTo>
                  <a:lnTo>
                    <a:pt x="3154" y="742"/>
                  </a:lnTo>
                  <a:lnTo>
                    <a:pt x="3153" y="730"/>
                  </a:lnTo>
                  <a:lnTo>
                    <a:pt x="3155" y="718"/>
                  </a:lnTo>
                  <a:lnTo>
                    <a:pt x="3075" y="688"/>
                  </a:lnTo>
                  <a:lnTo>
                    <a:pt x="3074" y="690"/>
                  </a:lnTo>
                  <a:lnTo>
                    <a:pt x="3071" y="693"/>
                  </a:lnTo>
                  <a:lnTo>
                    <a:pt x="3070" y="693"/>
                  </a:lnTo>
                  <a:lnTo>
                    <a:pt x="3067" y="698"/>
                  </a:lnTo>
                  <a:lnTo>
                    <a:pt x="3064" y="701"/>
                  </a:lnTo>
                  <a:lnTo>
                    <a:pt x="3060" y="705"/>
                  </a:lnTo>
                  <a:lnTo>
                    <a:pt x="3054" y="706"/>
                  </a:lnTo>
                  <a:lnTo>
                    <a:pt x="3053" y="709"/>
                  </a:lnTo>
                  <a:lnTo>
                    <a:pt x="3048" y="711"/>
                  </a:lnTo>
                  <a:lnTo>
                    <a:pt x="3033" y="717"/>
                  </a:lnTo>
                  <a:lnTo>
                    <a:pt x="3019" y="718"/>
                  </a:lnTo>
                  <a:lnTo>
                    <a:pt x="3007" y="717"/>
                  </a:lnTo>
                  <a:lnTo>
                    <a:pt x="2994" y="714"/>
                  </a:lnTo>
                  <a:lnTo>
                    <a:pt x="2891" y="941"/>
                  </a:lnTo>
                  <a:lnTo>
                    <a:pt x="2901" y="950"/>
                  </a:lnTo>
                  <a:lnTo>
                    <a:pt x="2909" y="962"/>
                  </a:lnTo>
                  <a:lnTo>
                    <a:pt x="2909" y="963"/>
                  </a:lnTo>
                  <a:lnTo>
                    <a:pt x="2910" y="965"/>
                  </a:lnTo>
                  <a:lnTo>
                    <a:pt x="2910" y="967"/>
                  </a:lnTo>
                  <a:lnTo>
                    <a:pt x="2916" y="977"/>
                  </a:lnTo>
                  <a:lnTo>
                    <a:pt x="2917" y="989"/>
                  </a:lnTo>
                  <a:lnTo>
                    <a:pt x="2917" y="1007"/>
                  </a:lnTo>
                  <a:lnTo>
                    <a:pt x="2916" y="1015"/>
                  </a:lnTo>
                  <a:lnTo>
                    <a:pt x="2912" y="1024"/>
                  </a:lnTo>
                  <a:lnTo>
                    <a:pt x="2906" y="1035"/>
                  </a:lnTo>
                  <a:lnTo>
                    <a:pt x="2901" y="1041"/>
                  </a:lnTo>
                  <a:lnTo>
                    <a:pt x="2896" y="1047"/>
                  </a:lnTo>
                  <a:lnTo>
                    <a:pt x="2891" y="1051"/>
                  </a:lnTo>
                  <a:lnTo>
                    <a:pt x="2884" y="1055"/>
                  </a:lnTo>
                  <a:lnTo>
                    <a:pt x="2882" y="1056"/>
                  </a:lnTo>
                  <a:lnTo>
                    <a:pt x="2878" y="1058"/>
                  </a:lnTo>
                  <a:lnTo>
                    <a:pt x="2865" y="1062"/>
                  </a:lnTo>
                  <a:lnTo>
                    <a:pt x="2850" y="1064"/>
                  </a:lnTo>
                  <a:lnTo>
                    <a:pt x="2836" y="1062"/>
                  </a:lnTo>
                  <a:lnTo>
                    <a:pt x="2820" y="1057"/>
                  </a:lnTo>
                  <a:lnTo>
                    <a:pt x="2819" y="1057"/>
                  </a:lnTo>
                  <a:lnTo>
                    <a:pt x="2811" y="1052"/>
                  </a:lnTo>
                  <a:lnTo>
                    <a:pt x="2803" y="1045"/>
                  </a:lnTo>
                  <a:lnTo>
                    <a:pt x="2798" y="1040"/>
                  </a:lnTo>
                  <a:lnTo>
                    <a:pt x="2790" y="1028"/>
                  </a:lnTo>
                  <a:lnTo>
                    <a:pt x="2785" y="1014"/>
                  </a:lnTo>
                  <a:lnTo>
                    <a:pt x="2782" y="1001"/>
                  </a:lnTo>
                  <a:lnTo>
                    <a:pt x="2781" y="996"/>
                  </a:lnTo>
                  <a:lnTo>
                    <a:pt x="2783" y="977"/>
                  </a:lnTo>
                  <a:lnTo>
                    <a:pt x="2791" y="959"/>
                  </a:lnTo>
                  <a:lnTo>
                    <a:pt x="2793" y="958"/>
                  </a:lnTo>
                  <a:lnTo>
                    <a:pt x="2793" y="956"/>
                  </a:lnTo>
                  <a:lnTo>
                    <a:pt x="2794" y="956"/>
                  </a:lnTo>
                  <a:lnTo>
                    <a:pt x="2794" y="955"/>
                  </a:lnTo>
                  <a:lnTo>
                    <a:pt x="2800" y="946"/>
                  </a:lnTo>
                  <a:lnTo>
                    <a:pt x="2811" y="939"/>
                  </a:lnTo>
                  <a:lnTo>
                    <a:pt x="2820" y="933"/>
                  </a:lnTo>
                  <a:lnTo>
                    <a:pt x="2827" y="930"/>
                  </a:lnTo>
                  <a:lnTo>
                    <a:pt x="2833" y="929"/>
                  </a:lnTo>
                  <a:lnTo>
                    <a:pt x="2838" y="929"/>
                  </a:lnTo>
                  <a:lnTo>
                    <a:pt x="2840" y="927"/>
                  </a:lnTo>
                  <a:lnTo>
                    <a:pt x="2859" y="927"/>
                  </a:lnTo>
                  <a:lnTo>
                    <a:pt x="2863" y="929"/>
                  </a:lnTo>
                  <a:lnTo>
                    <a:pt x="2969" y="697"/>
                  </a:lnTo>
                  <a:lnTo>
                    <a:pt x="2968" y="696"/>
                  </a:lnTo>
                  <a:lnTo>
                    <a:pt x="2968" y="694"/>
                  </a:lnTo>
                  <a:lnTo>
                    <a:pt x="2959" y="683"/>
                  </a:lnTo>
                  <a:lnTo>
                    <a:pt x="2951" y="663"/>
                  </a:lnTo>
                  <a:lnTo>
                    <a:pt x="2950" y="656"/>
                  </a:lnTo>
                  <a:lnTo>
                    <a:pt x="2950" y="651"/>
                  </a:lnTo>
                  <a:lnTo>
                    <a:pt x="2951" y="637"/>
                  </a:lnTo>
                  <a:lnTo>
                    <a:pt x="2955" y="622"/>
                  </a:lnTo>
                  <a:lnTo>
                    <a:pt x="2882" y="571"/>
                  </a:lnTo>
                  <a:lnTo>
                    <a:pt x="2876" y="578"/>
                  </a:lnTo>
                  <a:lnTo>
                    <a:pt x="2870" y="583"/>
                  </a:lnTo>
                  <a:lnTo>
                    <a:pt x="2865" y="587"/>
                  </a:lnTo>
                  <a:lnTo>
                    <a:pt x="2850" y="596"/>
                  </a:lnTo>
                  <a:lnTo>
                    <a:pt x="2837" y="601"/>
                  </a:lnTo>
                  <a:lnTo>
                    <a:pt x="2817" y="607"/>
                  </a:lnTo>
                  <a:lnTo>
                    <a:pt x="2798" y="609"/>
                  </a:lnTo>
                  <a:lnTo>
                    <a:pt x="2786" y="609"/>
                  </a:lnTo>
                  <a:lnTo>
                    <a:pt x="2772" y="676"/>
                  </a:lnTo>
                  <a:lnTo>
                    <a:pt x="2773" y="677"/>
                  </a:lnTo>
                  <a:lnTo>
                    <a:pt x="2775" y="677"/>
                  </a:lnTo>
                  <a:lnTo>
                    <a:pt x="2777" y="679"/>
                  </a:lnTo>
                  <a:lnTo>
                    <a:pt x="2783" y="684"/>
                  </a:lnTo>
                  <a:lnTo>
                    <a:pt x="2796" y="697"/>
                  </a:lnTo>
                  <a:lnTo>
                    <a:pt x="2799" y="705"/>
                  </a:lnTo>
                  <a:lnTo>
                    <a:pt x="2802" y="709"/>
                  </a:lnTo>
                  <a:lnTo>
                    <a:pt x="2804" y="719"/>
                  </a:lnTo>
                  <a:lnTo>
                    <a:pt x="2804" y="723"/>
                  </a:lnTo>
                  <a:lnTo>
                    <a:pt x="2806" y="727"/>
                  </a:lnTo>
                  <a:lnTo>
                    <a:pt x="2806" y="731"/>
                  </a:lnTo>
                  <a:lnTo>
                    <a:pt x="2803" y="748"/>
                  </a:lnTo>
                  <a:lnTo>
                    <a:pt x="2796" y="762"/>
                  </a:lnTo>
                  <a:lnTo>
                    <a:pt x="2786" y="776"/>
                  </a:lnTo>
                  <a:lnTo>
                    <a:pt x="2778" y="782"/>
                  </a:lnTo>
                  <a:lnTo>
                    <a:pt x="2769" y="787"/>
                  </a:lnTo>
                  <a:lnTo>
                    <a:pt x="2761" y="791"/>
                  </a:lnTo>
                  <a:lnTo>
                    <a:pt x="2743" y="794"/>
                  </a:lnTo>
                  <a:lnTo>
                    <a:pt x="2736" y="794"/>
                  </a:lnTo>
                  <a:lnTo>
                    <a:pt x="2734" y="793"/>
                  </a:lnTo>
                  <a:lnTo>
                    <a:pt x="2718" y="789"/>
                  </a:lnTo>
                  <a:lnTo>
                    <a:pt x="2702" y="779"/>
                  </a:lnTo>
                  <a:lnTo>
                    <a:pt x="2690" y="766"/>
                  </a:lnTo>
                  <a:lnTo>
                    <a:pt x="2690" y="765"/>
                  </a:lnTo>
                  <a:lnTo>
                    <a:pt x="2689" y="764"/>
                  </a:lnTo>
                  <a:lnTo>
                    <a:pt x="2683" y="749"/>
                  </a:lnTo>
                  <a:lnTo>
                    <a:pt x="2680" y="732"/>
                  </a:lnTo>
                  <a:lnTo>
                    <a:pt x="2680" y="726"/>
                  </a:lnTo>
                  <a:lnTo>
                    <a:pt x="2683" y="715"/>
                  </a:lnTo>
                  <a:lnTo>
                    <a:pt x="2683" y="714"/>
                  </a:lnTo>
                  <a:lnTo>
                    <a:pt x="2690" y="697"/>
                  </a:lnTo>
                  <a:lnTo>
                    <a:pt x="2702" y="684"/>
                  </a:lnTo>
                  <a:lnTo>
                    <a:pt x="2713" y="676"/>
                  </a:lnTo>
                  <a:lnTo>
                    <a:pt x="2723" y="672"/>
                  </a:lnTo>
                  <a:lnTo>
                    <a:pt x="2736" y="669"/>
                  </a:lnTo>
                  <a:lnTo>
                    <a:pt x="2743" y="669"/>
                  </a:lnTo>
                  <a:lnTo>
                    <a:pt x="2757" y="601"/>
                  </a:lnTo>
                  <a:lnTo>
                    <a:pt x="2738" y="591"/>
                  </a:lnTo>
                  <a:lnTo>
                    <a:pt x="2722" y="578"/>
                  </a:lnTo>
                  <a:lnTo>
                    <a:pt x="2711" y="566"/>
                  </a:lnTo>
                  <a:lnTo>
                    <a:pt x="2703" y="553"/>
                  </a:lnTo>
                  <a:lnTo>
                    <a:pt x="2703" y="552"/>
                  </a:lnTo>
                  <a:lnTo>
                    <a:pt x="2702" y="552"/>
                  </a:lnTo>
                  <a:lnTo>
                    <a:pt x="2702" y="549"/>
                  </a:lnTo>
                  <a:lnTo>
                    <a:pt x="2701" y="548"/>
                  </a:lnTo>
                  <a:lnTo>
                    <a:pt x="2495" y="607"/>
                  </a:lnTo>
                  <a:lnTo>
                    <a:pt x="2495" y="575"/>
                  </a:lnTo>
                  <a:lnTo>
                    <a:pt x="2690" y="520"/>
                  </a:lnTo>
                  <a:lnTo>
                    <a:pt x="2689" y="504"/>
                  </a:lnTo>
                  <a:lnTo>
                    <a:pt x="2690" y="490"/>
                  </a:lnTo>
                  <a:lnTo>
                    <a:pt x="2693" y="472"/>
                  </a:lnTo>
                  <a:lnTo>
                    <a:pt x="2700" y="455"/>
                  </a:lnTo>
                  <a:lnTo>
                    <a:pt x="2618" y="410"/>
                  </a:lnTo>
                  <a:lnTo>
                    <a:pt x="2616" y="413"/>
                  </a:lnTo>
                  <a:lnTo>
                    <a:pt x="2613" y="417"/>
                  </a:lnTo>
                  <a:lnTo>
                    <a:pt x="2612" y="418"/>
                  </a:lnTo>
                  <a:lnTo>
                    <a:pt x="2609" y="419"/>
                  </a:lnTo>
                  <a:lnTo>
                    <a:pt x="2595" y="427"/>
                  </a:lnTo>
                  <a:lnTo>
                    <a:pt x="2580" y="432"/>
                  </a:lnTo>
                  <a:lnTo>
                    <a:pt x="2578" y="434"/>
                  </a:lnTo>
                  <a:lnTo>
                    <a:pt x="2561" y="434"/>
                  </a:lnTo>
                  <a:lnTo>
                    <a:pt x="2549" y="431"/>
                  </a:lnTo>
                  <a:lnTo>
                    <a:pt x="2537" y="426"/>
                  </a:lnTo>
                  <a:lnTo>
                    <a:pt x="2528" y="419"/>
                  </a:lnTo>
                  <a:lnTo>
                    <a:pt x="2519" y="409"/>
                  </a:lnTo>
                  <a:lnTo>
                    <a:pt x="2511" y="398"/>
                  </a:lnTo>
                  <a:lnTo>
                    <a:pt x="2507" y="387"/>
                  </a:lnTo>
                  <a:lnTo>
                    <a:pt x="2507" y="381"/>
                  </a:lnTo>
                  <a:lnTo>
                    <a:pt x="2504" y="372"/>
                  </a:lnTo>
                  <a:lnTo>
                    <a:pt x="2506" y="360"/>
                  </a:lnTo>
                  <a:lnTo>
                    <a:pt x="2508" y="349"/>
                  </a:lnTo>
                  <a:lnTo>
                    <a:pt x="2508" y="347"/>
                  </a:lnTo>
                  <a:lnTo>
                    <a:pt x="2510" y="346"/>
                  </a:lnTo>
                  <a:lnTo>
                    <a:pt x="2510" y="343"/>
                  </a:lnTo>
                  <a:lnTo>
                    <a:pt x="2515" y="334"/>
                  </a:lnTo>
                  <a:lnTo>
                    <a:pt x="2524" y="322"/>
                  </a:lnTo>
                  <a:lnTo>
                    <a:pt x="2532" y="316"/>
                  </a:lnTo>
                  <a:lnTo>
                    <a:pt x="2533" y="316"/>
                  </a:lnTo>
                  <a:lnTo>
                    <a:pt x="2541" y="311"/>
                  </a:lnTo>
                  <a:lnTo>
                    <a:pt x="2546" y="309"/>
                  </a:lnTo>
                  <a:lnTo>
                    <a:pt x="2550" y="308"/>
                  </a:lnTo>
                  <a:lnTo>
                    <a:pt x="2552" y="307"/>
                  </a:lnTo>
                  <a:lnTo>
                    <a:pt x="2554" y="307"/>
                  </a:lnTo>
                  <a:lnTo>
                    <a:pt x="2558" y="305"/>
                  </a:lnTo>
                  <a:lnTo>
                    <a:pt x="2569" y="305"/>
                  </a:lnTo>
                  <a:lnTo>
                    <a:pt x="2583" y="307"/>
                  </a:lnTo>
                  <a:lnTo>
                    <a:pt x="2597" y="312"/>
                  </a:lnTo>
                  <a:lnTo>
                    <a:pt x="2609" y="320"/>
                  </a:lnTo>
                  <a:lnTo>
                    <a:pt x="2611" y="320"/>
                  </a:lnTo>
                  <a:lnTo>
                    <a:pt x="2617" y="326"/>
                  </a:lnTo>
                  <a:lnTo>
                    <a:pt x="2622" y="334"/>
                  </a:lnTo>
                  <a:lnTo>
                    <a:pt x="2626" y="341"/>
                  </a:lnTo>
                  <a:lnTo>
                    <a:pt x="2631" y="354"/>
                  </a:lnTo>
                  <a:lnTo>
                    <a:pt x="2633" y="367"/>
                  </a:lnTo>
                  <a:lnTo>
                    <a:pt x="2633" y="375"/>
                  </a:lnTo>
                  <a:lnTo>
                    <a:pt x="2631" y="383"/>
                  </a:lnTo>
                  <a:lnTo>
                    <a:pt x="2715" y="430"/>
                  </a:lnTo>
                  <a:lnTo>
                    <a:pt x="2719" y="426"/>
                  </a:lnTo>
                  <a:lnTo>
                    <a:pt x="2722" y="425"/>
                  </a:lnTo>
                  <a:lnTo>
                    <a:pt x="2730" y="415"/>
                  </a:lnTo>
                  <a:lnTo>
                    <a:pt x="2743" y="406"/>
                  </a:lnTo>
                  <a:lnTo>
                    <a:pt x="2756" y="400"/>
                  </a:lnTo>
                  <a:lnTo>
                    <a:pt x="2770" y="396"/>
                  </a:lnTo>
                  <a:lnTo>
                    <a:pt x="2775" y="393"/>
                  </a:lnTo>
                  <a:lnTo>
                    <a:pt x="2778" y="393"/>
                  </a:lnTo>
                  <a:lnTo>
                    <a:pt x="2789" y="392"/>
                  </a:lnTo>
                  <a:lnTo>
                    <a:pt x="2802" y="391"/>
                  </a:lnTo>
                  <a:lnTo>
                    <a:pt x="2808" y="391"/>
                  </a:lnTo>
                  <a:lnTo>
                    <a:pt x="2816" y="392"/>
                  </a:lnTo>
                  <a:lnTo>
                    <a:pt x="2849" y="254"/>
                  </a:lnTo>
                  <a:lnTo>
                    <a:pt x="2836" y="247"/>
                  </a:lnTo>
                  <a:lnTo>
                    <a:pt x="2820" y="235"/>
                  </a:lnTo>
                  <a:lnTo>
                    <a:pt x="2812" y="224"/>
                  </a:lnTo>
                  <a:lnTo>
                    <a:pt x="2810" y="219"/>
                  </a:lnTo>
                  <a:lnTo>
                    <a:pt x="2808" y="218"/>
                  </a:lnTo>
                  <a:lnTo>
                    <a:pt x="2800" y="202"/>
                  </a:lnTo>
                  <a:lnTo>
                    <a:pt x="2796" y="185"/>
                  </a:lnTo>
                  <a:lnTo>
                    <a:pt x="2796" y="168"/>
                  </a:lnTo>
                  <a:lnTo>
                    <a:pt x="2798" y="154"/>
                  </a:lnTo>
                  <a:lnTo>
                    <a:pt x="2802" y="142"/>
                  </a:lnTo>
                  <a:lnTo>
                    <a:pt x="2732" y="105"/>
                  </a:lnTo>
                  <a:lnTo>
                    <a:pt x="2727" y="110"/>
                  </a:lnTo>
                  <a:lnTo>
                    <a:pt x="2722" y="114"/>
                  </a:lnTo>
                  <a:lnTo>
                    <a:pt x="2718" y="117"/>
                  </a:lnTo>
                  <a:lnTo>
                    <a:pt x="2702" y="123"/>
                  </a:lnTo>
                  <a:lnTo>
                    <a:pt x="2684" y="126"/>
                  </a:lnTo>
                  <a:lnTo>
                    <a:pt x="2683" y="126"/>
                  </a:lnTo>
                  <a:lnTo>
                    <a:pt x="2680" y="125"/>
                  </a:lnTo>
                  <a:lnTo>
                    <a:pt x="2664" y="121"/>
                  </a:lnTo>
                  <a:lnTo>
                    <a:pt x="2651" y="114"/>
                  </a:lnTo>
                  <a:lnTo>
                    <a:pt x="2647" y="112"/>
                  </a:lnTo>
                  <a:lnTo>
                    <a:pt x="2638" y="102"/>
                  </a:lnTo>
                  <a:lnTo>
                    <a:pt x="2638" y="101"/>
                  </a:lnTo>
                  <a:lnTo>
                    <a:pt x="2637" y="101"/>
                  </a:lnTo>
                  <a:lnTo>
                    <a:pt x="2630" y="91"/>
                  </a:lnTo>
                  <a:lnTo>
                    <a:pt x="2626" y="79"/>
                  </a:lnTo>
                  <a:lnTo>
                    <a:pt x="2625" y="68"/>
                  </a:lnTo>
                  <a:lnTo>
                    <a:pt x="2625" y="55"/>
                  </a:lnTo>
                  <a:lnTo>
                    <a:pt x="2628" y="44"/>
                  </a:lnTo>
                  <a:lnTo>
                    <a:pt x="2633" y="32"/>
                  </a:lnTo>
                  <a:lnTo>
                    <a:pt x="2634" y="30"/>
                  </a:lnTo>
                  <a:lnTo>
                    <a:pt x="2634" y="29"/>
                  </a:lnTo>
                  <a:lnTo>
                    <a:pt x="2635" y="29"/>
                  </a:lnTo>
                  <a:lnTo>
                    <a:pt x="2641" y="21"/>
                  </a:lnTo>
                  <a:lnTo>
                    <a:pt x="2650" y="13"/>
                  </a:lnTo>
                  <a:lnTo>
                    <a:pt x="2663" y="7"/>
                  </a:lnTo>
                  <a:lnTo>
                    <a:pt x="2664" y="6"/>
                  </a:lnTo>
                  <a:lnTo>
                    <a:pt x="2676" y="2"/>
                  </a:lnTo>
                  <a:lnTo>
                    <a:pt x="2689" y="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134" name="Freeform 8"/>
            <p:cNvSpPr>
              <a:spLocks noEditPoints="1"/>
            </p:cNvSpPr>
            <p:nvPr/>
          </p:nvSpPr>
          <p:spPr bwMode="auto">
            <a:xfrm>
              <a:off x="2700338" y="133350"/>
              <a:ext cx="5630863" cy="4441825"/>
            </a:xfrm>
            <a:custGeom>
              <a:avLst/>
              <a:gdLst/>
              <a:ahLst/>
              <a:cxnLst>
                <a:cxn ang="0">
                  <a:pos x="2939" y="2789"/>
                </a:cxn>
                <a:cxn ang="0">
                  <a:pos x="3154" y="1650"/>
                </a:cxn>
                <a:cxn ang="0">
                  <a:pos x="3498" y="1816"/>
                </a:cxn>
                <a:cxn ang="0">
                  <a:pos x="3398" y="1927"/>
                </a:cxn>
                <a:cxn ang="0">
                  <a:pos x="3052" y="1900"/>
                </a:cxn>
                <a:cxn ang="0">
                  <a:pos x="2899" y="1764"/>
                </a:cxn>
                <a:cxn ang="0">
                  <a:pos x="333" y="1511"/>
                </a:cxn>
                <a:cxn ang="0">
                  <a:pos x="253" y="1666"/>
                </a:cxn>
                <a:cxn ang="0">
                  <a:pos x="203" y="1871"/>
                </a:cxn>
                <a:cxn ang="0">
                  <a:pos x="403" y="1924"/>
                </a:cxn>
                <a:cxn ang="0">
                  <a:pos x="703" y="1982"/>
                </a:cxn>
                <a:cxn ang="0">
                  <a:pos x="716" y="2247"/>
                </a:cxn>
                <a:cxn ang="0">
                  <a:pos x="685" y="2408"/>
                </a:cxn>
                <a:cxn ang="0">
                  <a:pos x="917" y="2595"/>
                </a:cxn>
                <a:cxn ang="0">
                  <a:pos x="1074" y="2352"/>
                </a:cxn>
                <a:cxn ang="0">
                  <a:pos x="1283" y="2112"/>
                </a:cxn>
                <a:cxn ang="0">
                  <a:pos x="1392" y="2239"/>
                </a:cxn>
                <a:cxn ang="0">
                  <a:pos x="1173" y="2352"/>
                </a:cxn>
                <a:cxn ang="0">
                  <a:pos x="1307" y="2713"/>
                </a:cxn>
                <a:cxn ang="0">
                  <a:pos x="1081" y="2762"/>
                </a:cxn>
                <a:cxn ang="0">
                  <a:pos x="767" y="2760"/>
                </a:cxn>
                <a:cxn ang="0">
                  <a:pos x="280" y="2798"/>
                </a:cxn>
                <a:cxn ang="0">
                  <a:pos x="542" y="2598"/>
                </a:cxn>
                <a:cxn ang="0">
                  <a:pos x="611" y="2364"/>
                </a:cxn>
                <a:cxn ang="0">
                  <a:pos x="473" y="2115"/>
                </a:cxn>
                <a:cxn ang="0">
                  <a:pos x="424" y="2422"/>
                </a:cxn>
                <a:cxn ang="0">
                  <a:pos x="401" y="2149"/>
                </a:cxn>
                <a:cxn ang="0">
                  <a:pos x="293" y="1920"/>
                </a:cxn>
                <a:cxn ang="0">
                  <a:pos x="178" y="2115"/>
                </a:cxn>
                <a:cxn ang="0">
                  <a:pos x="75" y="2079"/>
                </a:cxn>
                <a:cxn ang="0">
                  <a:pos x="63" y="1828"/>
                </a:cxn>
                <a:cxn ang="0">
                  <a:pos x="100" y="1595"/>
                </a:cxn>
                <a:cxn ang="0">
                  <a:pos x="3065" y="1385"/>
                </a:cxn>
                <a:cxn ang="0">
                  <a:pos x="750" y="1499"/>
                </a:cxn>
                <a:cxn ang="0">
                  <a:pos x="982" y="1464"/>
                </a:cxn>
                <a:cxn ang="0">
                  <a:pos x="1315" y="1442"/>
                </a:cxn>
                <a:cxn ang="0">
                  <a:pos x="795" y="1624"/>
                </a:cxn>
                <a:cxn ang="0">
                  <a:pos x="596" y="1524"/>
                </a:cxn>
                <a:cxn ang="0">
                  <a:pos x="1566" y="1357"/>
                </a:cxn>
                <a:cxn ang="0">
                  <a:pos x="2239" y="1123"/>
                </a:cxn>
                <a:cxn ang="0">
                  <a:pos x="2041" y="1278"/>
                </a:cxn>
                <a:cxn ang="0">
                  <a:pos x="2027" y="1313"/>
                </a:cxn>
                <a:cxn ang="0">
                  <a:pos x="1964" y="1215"/>
                </a:cxn>
                <a:cxn ang="0">
                  <a:pos x="1493" y="35"/>
                </a:cxn>
                <a:cxn ang="0">
                  <a:pos x="1588" y="579"/>
                </a:cxn>
                <a:cxn ang="0">
                  <a:pos x="1871" y="529"/>
                </a:cxn>
                <a:cxn ang="0">
                  <a:pos x="2155" y="453"/>
                </a:cxn>
                <a:cxn ang="0">
                  <a:pos x="2422" y="196"/>
                </a:cxn>
                <a:cxn ang="0">
                  <a:pos x="2547" y="239"/>
                </a:cxn>
                <a:cxn ang="0">
                  <a:pos x="2485" y="479"/>
                </a:cxn>
                <a:cxn ang="0">
                  <a:pos x="2773" y="588"/>
                </a:cxn>
                <a:cxn ang="0">
                  <a:pos x="2795" y="1105"/>
                </a:cxn>
                <a:cxn ang="0">
                  <a:pos x="2797" y="1224"/>
                </a:cxn>
                <a:cxn ang="0">
                  <a:pos x="2645" y="1283"/>
                </a:cxn>
                <a:cxn ang="0">
                  <a:pos x="2499" y="1160"/>
                </a:cxn>
                <a:cxn ang="0">
                  <a:pos x="2361" y="1256"/>
                </a:cxn>
                <a:cxn ang="0">
                  <a:pos x="2441" y="1084"/>
                </a:cxn>
                <a:cxn ang="0">
                  <a:pos x="2561" y="1104"/>
                </a:cxn>
                <a:cxn ang="0">
                  <a:pos x="2654" y="1061"/>
                </a:cxn>
                <a:cxn ang="0">
                  <a:pos x="2336" y="454"/>
                </a:cxn>
                <a:cxn ang="0">
                  <a:pos x="2209" y="681"/>
                </a:cxn>
                <a:cxn ang="0">
                  <a:pos x="1813" y="685"/>
                </a:cxn>
                <a:cxn ang="0">
                  <a:pos x="1493" y="835"/>
                </a:cxn>
              </a:cxnLst>
              <a:rect l="0" t="0" r="r" b="b"/>
              <a:pathLst>
                <a:path w="3547" h="2798">
                  <a:moveTo>
                    <a:pt x="2921" y="2622"/>
                  </a:moveTo>
                  <a:lnTo>
                    <a:pt x="2929" y="2622"/>
                  </a:lnTo>
                  <a:lnTo>
                    <a:pt x="2950" y="2624"/>
                  </a:lnTo>
                  <a:lnTo>
                    <a:pt x="2969" y="2632"/>
                  </a:lnTo>
                  <a:lnTo>
                    <a:pt x="2972" y="2635"/>
                  </a:lnTo>
                  <a:lnTo>
                    <a:pt x="2975" y="2636"/>
                  </a:lnTo>
                  <a:lnTo>
                    <a:pt x="2986" y="2644"/>
                  </a:lnTo>
                  <a:lnTo>
                    <a:pt x="2997" y="2656"/>
                  </a:lnTo>
                  <a:lnTo>
                    <a:pt x="3003" y="2669"/>
                  </a:lnTo>
                  <a:lnTo>
                    <a:pt x="3006" y="2671"/>
                  </a:lnTo>
                  <a:lnTo>
                    <a:pt x="3007" y="2674"/>
                  </a:lnTo>
                  <a:lnTo>
                    <a:pt x="3010" y="2684"/>
                  </a:lnTo>
                  <a:lnTo>
                    <a:pt x="3013" y="2697"/>
                  </a:lnTo>
                  <a:lnTo>
                    <a:pt x="3014" y="2709"/>
                  </a:lnTo>
                  <a:lnTo>
                    <a:pt x="3013" y="2720"/>
                  </a:lnTo>
                  <a:lnTo>
                    <a:pt x="3013" y="2721"/>
                  </a:lnTo>
                  <a:lnTo>
                    <a:pt x="3010" y="2733"/>
                  </a:lnTo>
                  <a:lnTo>
                    <a:pt x="3003" y="2743"/>
                  </a:lnTo>
                  <a:lnTo>
                    <a:pt x="3003" y="2746"/>
                  </a:lnTo>
                  <a:lnTo>
                    <a:pt x="3002" y="2750"/>
                  </a:lnTo>
                  <a:lnTo>
                    <a:pt x="3000" y="2754"/>
                  </a:lnTo>
                  <a:lnTo>
                    <a:pt x="2983" y="2771"/>
                  </a:lnTo>
                  <a:lnTo>
                    <a:pt x="2963" y="2783"/>
                  </a:lnTo>
                  <a:lnTo>
                    <a:pt x="2939" y="2788"/>
                  </a:lnTo>
                  <a:lnTo>
                    <a:pt x="2939" y="2789"/>
                  </a:lnTo>
                  <a:lnTo>
                    <a:pt x="2933" y="2789"/>
                  </a:lnTo>
                  <a:lnTo>
                    <a:pt x="2917" y="2788"/>
                  </a:lnTo>
                  <a:lnTo>
                    <a:pt x="2904" y="2784"/>
                  </a:lnTo>
                  <a:lnTo>
                    <a:pt x="2891" y="2779"/>
                  </a:lnTo>
                  <a:lnTo>
                    <a:pt x="2878" y="2771"/>
                  </a:lnTo>
                  <a:lnTo>
                    <a:pt x="2850" y="2794"/>
                  </a:lnTo>
                  <a:lnTo>
                    <a:pt x="2850" y="2755"/>
                  </a:lnTo>
                  <a:lnTo>
                    <a:pt x="2858" y="2747"/>
                  </a:lnTo>
                  <a:lnTo>
                    <a:pt x="2856" y="2743"/>
                  </a:lnTo>
                  <a:lnTo>
                    <a:pt x="2854" y="2739"/>
                  </a:lnTo>
                  <a:lnTo>
                    <a:pt x="2852" y="2734"/>
                  </a:lnTo>
                  <a:lnTo>
                    <a:pt x="2850" y="2730"/>
                  </a:lnTo>
                  <a:lnTo>
                    <a:pt x="2850" y="2678"/>
                  </a:lnTo>
                  <a:lnTo>
                    <a:pt x="2853" y="2673"/>
                  </a:lnTo>
                  <a:lnTo>
                    <a:pt x="2854" y="2667"/>
                  </a:lnTo>
                  <a:lnTo>
                    <a:pt x="2857" y="2662"/>
                  </a:lnTo>
                  <a:lnTo>
                    <a:pt x="2859" y="2658"/>
                  </a:lnTo>
                  <a:lnTo>
                    <a:pt x="2865" y="2652"/>
                  </a:lnTo>
                  <a:lnTo>
                    <a:pt x="2875" y="2641"/>
                  </a:lnTo>
                  <a:lnTo>
                    <a:pt x="2876" y="2641"/>
                  </a:lnTo>
                  <a:lnTo>
                    <a:pt x="2876" y="2640"/>
                  </a:lnTo>
                  <a:lnTo>
                    <a:pt x="2890" y="2631"/>
                  </a:lnTo>
                  <a:lnTo>
                    <a:pt x="2905" y="2624"/>
                  </a:lnTo>
                  <a:lnTo>
                    <a:pt x="2921" y="2622"/>
                  </a:lnTo>
                  <a:close/>
                  <a:moveTo>
                    <a:pt x="3154" y="1650"/>
                  </a:moveTo>
                  <a:lnTo>
                    <a:pt x="3171" y="1650"/>
                  </a:lnTo>
                  <a:lnTo>
                    <a:pt x="3182" y="1652"/>
                  </a:lnTo>
                  <a:lnTo>
                    <a:pt x="3195" y="1659"/>
                  </a:lnTo>
                  <a:lnTo>
                    <a:pt x="3203" y="1664"/>
                  </a:lnTo>
                  <a:lnTo>
                    <a:pt x="3205" y="1668"/>
                  </a:lnTo>
                  <a:lnTo>
                    <a:pt x="3206" y="1668"/>
                  </a:lnTo>
                  <a:lnTo>
                    <a:pt x="3208" y="1669"/>
                  </a:lnTo>
                  <a:lnTo>
                    <a:pt x="3209" y="1672"/>
                  </a:lnTo>
                  <a:lnTo>
                    <a:pt x="3210" y="1673"/>
                  </a:lnTo>
                  <a:lnTo>
                    <a:pt x="3220" y="1689"/>
                  </a:lnTo>
                  <a:lnTo>
                    <a:pt x="3223" y="1705"/>
                  </a:lnTo>
                  <a:lnTo>
                    <a:pt x="3222" y="1723"/>
                  </a:lnTo>
                  <a:lnTo>
                    <a:pt x="3222" y="1724"/>
                  </a:lnTo>
                  <a:lnTo>
                    <a:pt x="3412" y="1829"/>
                  </a:lnTo>
                  <a:lnTo>
                    <a:pt x="3420" y="1824"/>
                  </a:lnTo>
                  <a:lnTo>
                    <a:pt x="3422" y="1823"/>
                  </a:lnTo>
                  <a:lnTo>
                    <a:pt x="3424" y="1823"/>
                  </a:lnTo>
                  <a:lnTo>
                    <a:pt x="3424" y="1821"/>
                  </a:lnTo>
                  <a:lnTo>
                    <a:pt x="3425" y="1821"/>
                  </a:lnTo>
                  <a:lnTo>
                    <a:pt x="3437" y="1815"/>
                  </a:lnTo>
                  <a:lnTo>
                    <a:pt x="3451" y="1810"/>
                  </a:lnTo>
                  <a:lnTo>
                    <a:pt x="3464" y="1808"/>
                  </a:lnTo>
                  <a:lnTo>
                    <a:pt x="3468" y="1808"/>
                  </a:lnTo>
                  <a:lnTo>
                    <a:pt x="3485" y="1811"/>
                  </a:lnTo>
                  <a:lnTo>
                    <a:pt x="3498" y="1816"/>
                  </a:lnTo>
                  <a:lnTo>
                    <a:pt x="3513" y="1824"/>
                  </a:lnTo>
                  <a:lnTo>
                    <a:pt x="3517" y="1828"/>
                  </a:lnTo>
                  <a:lnTo>
                    <a:pt x="3527" y="1836"/>
                  </a:lnTo>
                  <a:lnTo>
                    <a:pt x="3535" y="1849"/>
                  </a:lnTo>
                  <a:lnTo>
                    <a:pt x="3540" y="1862"/>
                  </a:lnTo>
                  <a:lnTo>
                    <a:pt x="3542" y="1865"/>
                  </a:lnTo>
                  <a:lnTo>
                    <a:pt x="3543" y="1869"/>
                  </a:lnTo>
                  <a:lnTo>
                    <a:pt x="3546" y="1878"/>
                  </a:lnTo>
                  <a:lnTo>
                    <a:pt x="3547" y="1889"/>
                  </a:lnTo>
                  <a:lnTo>
                    <a:pt x="3546" y="1901"/>
                  </a:lnTo>
                  <a:lnTo>
                    <a:pt x="3543" y="1912"/>
                  </a:lnTo>
                  <a:lnTo>
                    <a:pt x="3539" y="1924"/>
                  </a:lnTo>
                  <a:lnTo>
                    <a:pt x="3532" y="1933"/>
                  </a:lnTo>
                  <a:lnTo>
                    <a:pt x="3530" y="1938"/>
                  </a:lnTo>
                  <a:lnTo>
                    <a:pt x="3527" y="1942"/>
                  </a:lnTo>
                  <a:lnTo>
                    <a:pt x="3510" y="1956"/>
                  </a:lnTo>
                  <a:lnTo>
                    <a:pt x="3491" y="1965"/>
                  </a:lnTo>
                  <a:lnTo>
                    <a:pt x="3468" y="1968"/>
                  </a:lnTo>
                  <a:lnTo>
                    <a:pt x="3466" y="1968"/>
                  </a:lnTo>
                  <a:lnTo>
                    <a:pt x="3447" y="1965"/>
                  </a:lnTo>
                  <a:lnTo>
                    <a:pt x="3433" y="1960"/>
                  </a:lnTo>
                  <a:lnTo>
                    <a:pt x="3419" y="1952"/>
                  </a:lnTo>
                  <a:lnTo>
                    <a:pt x="3407" y="1941"/>
                  </a:lnTo>
                  <a:lnTo>
                    <a:pt x="3402" y="1934"/>
                  </a:lnTo>
                  <a:lnTo>
                    <a:pt x="3398" y="1927"/>
                  </a:lnTo>
                  <a:lnTo>
                    <a:pt x="3395" y="1922"/>
                  </a:lnTo>
                  <a:lnTo>
                    <a:pt x="3388" y="1900"/>
                  </a:lnTo>
                  <a:lnTo>
                    <a:pt x="3388" y="1874"/>
                  </a:lnTo>
                  <a:lnTo>
                    <a:pt x="3391" y="1863"/>
                  </a:lnTo>
                  <a:lnTo>
                    <a:pt x="3395" y="1854"/>
                  </a:lnTo>
                  <a:lnTo>
                    <a:pt x="3209" y="1752"/>
                  </a:lnTo>
                  <a:lnTo>
                    <a:pt x="3204" y="1757"/>
                  </a:lnTo>
                  <a:lnTo>
                    <a:pt x="3193" y="1765"/>
                  </a:lnTo>
                  <a:lnTo>
                    <a:pt x="3189" y="1766"/>
                  </a:lnTo>
                  <a:lnTo>
                    <a:pt x="3185" y="1769"/>
                  </a:lnTo>
                  <a:lnTo>
                    <a:pt x="3178" y="1772"/>
                  </a:lnTo>
                  <a:lnTo>
                    <a:pt x="3171" y="1773"/>
                  </a:lnTo>
                  <a:lnTo>
                    <a:pt x="3155" y="1773"/>
                  </a:lnTo>
                  <a:lnTo>
                    <a:pt x="3142" y="1770"/>
                  </a:lnTo>
                  <a:lnTo>
                    <a:pt x="3141" y="1770"/>
                  </a:lnTo>
                  <a:lnTo>
                    <a:pt x="3138" y="1769"/>
                  </a:lnTo>
                  <a:lnTo>
                    <a:pt x="3127" y="1762"/>
                  </a:lnTo>
                  <a:lnTo>
                    <a:pt x="3115" y="1753"/>
                  </a:lnTo>
                  <a:lnTo>
                    <a:pt x="3031" y="1814"/>
                  </a:lnTo>
                  <a:lnTo>
                    <a:pt x="3034" y="1819"/>
                  </a:lnTo>
                  <a:lnTo>
                    <a:pt x="3041" y="1831"/>
                  </a:lnTo>
                  <a:lnTo>
                    <a:pt x="3048" y="1846"/>
                  </a:lnTo>
                  <a:lnTo>
                    <a:pt x="3052" y="1865"/>
                  </a:lnTo>
                  <a:lnTo>
                    <a:pt x="3053" y="1882"/>
                  </a:lnTo>
                  <a:lnTo>
                    <a:pt x="3052" y="1900"/>
                  </a:lnTo>
                  <a:lnTo>
                    <a:pt x="3049" y="1916"/>
                  </a:lnTo>
                  <a:lnTo>
                    <a:pt x="3041" y="1939"/>
                  </a:lnTo>
                  <a:lnTo>
                    <a:pt x="3030" y="1959"/>
                  </a:lnTo>
                  <a:lnTo>
                    <a:pt x="3014" y="1977"/>
                  </a:lnTo>
                  <a:lnTo>
                    <a:pt x="3011" y="1980"/>
                  </a:lnTo>
                  <a:lnTo>
                    <a:pt x="2994" y="1992"/>
                  </a:lnTo>
                  <a:lnTo>
                    <a:pt x="2972" y="2001"/>
                  </a:lnTo>
                  <a:lnTo>
                    <a:pt x="2952" y="2007"/>
                  </a:lnTo>
                  <a:lnTo>
                    <a:pt x="2939" y="2010"/>
                  </a:lnTo>
                  <a:lnTo>
                    <a:pt x="2925" y="2010"/>
                  </a:lnTo>
                  <a:lnTo>
                    <a:pt x="2917" y="2009"/>
                  </a:lnTo>
                  <a:lnTo>
                    <a:pt x="2913" y="2009"/>
                  </a:lnTo>
                  <a:lnTo>
                    <a:pt x="2896" y="2006"/>
                  </a:lnTo>
                  <a:lnTo>
                    <a:pt x="2880" y="1999"/>
                  </a:lnTo>
                  <a:lnTo>
                    <a:pt x="2863" y="1992"/>
                  </a:lnTo>
                  <a:lnTo>
                    <a:pt x="2850" y="1981"/>
                  </a:lnTo>
                  <a:lnTo>
                    <a:pt x="2850" y="1787"/>
                  </a:lnTo>
                  <a:lnTo>
                    <a:pt x="2853" y="1785"/>
                  </a:lnTo>
                  <a:lnTo>
                    <a:pt x="2857" y="1782"/>
                  </a:lnTo>
                  <a:lnTo>
                    <a:pt x="2859" y="1781"/>
                  </a:lnTo>
                  <a:lnTo>
                    <a:pt x="2861" y="1781"/>
                  </a:lnTo>
                  <a:lnTo>
                    <a:pt x="2871" y="1773"/>
                  </a:lnTo>
                  <a:lnTo>
                    <a:pt x="2883" y="1769"/>
                  </a:lnTo>
                  <a:lnTo>
                    <a:pt x="2895" y="1766"/>
                  </a:lnTo>
                  <a:lnTo>
                    <a:pt x="2899" y="1764"/>
                  </a:lnTo>
                  <a:lnTo>
                    <a:pt x="2909" y="1761"/>
                  </a:lnTo>
                  <a:lnTo>
                    <a:pt x="2920" y="1760"/>
                  </a:lnTo>
                  <a:lnTo>
                    <a:pt x="2930" y="1760"/>
                  </a:lnTo>
                  <a:lnTo>
                    <a:pt x="2958" y="1762"/>
                  </a:lnTo>
                  <a:lnTo>
                    <a:pt x="2985" y="1773"/>
                  </a:lnTo>
                  <a:lnTo>
                    <a:pt x="3010" y="1789"/>
                  </a:lnTo>
                  <a:lnTo>
                    <a:pt x="3010" y="1790"/>
                  </a:lnTo>
                  <a:lnTo>
                    <a:pt x="3011" y="1791"/>
                  </a:lnTo>
                  <a:lnTo>
                    <a:pt x="3102" y="1726"/>
                  </a:lnTo>
                  <a:lnTo>
                    <a:pt x="3099" y="1713"/>
                  </a:lnTo>
                  <a:lnTo>
                    <a:pt x="3100" y="1700"/>
                  </a:lnTo>
                  <a:lnTo>
                    <a:pt x="3107" y="1683"/>
                  </a:lnTo>
                  <a:lnTo>
                    <a:pt x="3119" y="1668"/>
                  </a:lnTo>
                  <a:lnTo>
                    <a:pt x="3121" y="1667"/>
                  </a:lnTo>
                  <a:lnTo>
                    <a:pt x="3123" y="1666"/>
                  </a:lnTo>
                  <a:lnTo>
                    <a:pt x="3130" y="1659"/>
                  </a:lnTo>
                  <a:lnTo>
                    <a:pt x="3141" y="1654"/>
                  </a:lnTo>
                  <a:lnTo>
                    <a:pt x="3151" y="1651"/>
                  </a:lnTo>
                  <a:lnTo>
                    <a:pt x="3153" y="1651"/>
                  </a:lnTo>
                  <a:lnTo>
                    <a:pt x="3154" y="1650"/>
                  </a:lnTo>
                  <a:close/>
                  <a:moveTo>
                    <a:pt x="282" y="1497"/>
                  </a:moveTo>
                  <a:lnTo>
                    <a:pt x="285" y="1497"/>
                  </a:lnTo>
                  <a:lnTo>
                    <a:pt x="304" y="1499"/>
                  </a:lnTo>
                  <a:lnTo>
                    <a:pt x="322" y="1506"/>
                  </a:lnTo>
                  <a:lnTo>
                    <a:pt x="333" y="1511"/>
                  </a:lnTo>
                  <a:lnTo>
                    <a:pt x="338" y="1515"/>
                  </a:lnTo>
                  <a:lnTo>
                    <a:pt x="355" y="1532"/>
                  </a:lnTo>
                  <a:lnTo>
                    <a:pt x="364" y="1546"/>
                  </a:lnTo>
                  <a:lnTo>
                    <a:pt x="369" y="1562"/>
                  </a:lnTo>
                  <a:lnTo>
                    <a:pt x="372" y="1580"/>
                  </a:lnTo>
                  <a:lnTo>
                    <a:pt x="371" y="1596"/>
                  </a:lnTo>
                  <a:lnTo>
                    <a:pt x="365" y="1613"/>
                  </a:lnTo>
                  <a:lnTo>
                    <a:pt x="365" y="1616"/>
                  </a:lnTo>
                  <a:lnTo>
                    <a:pt x="364" y="1617"/>
                  </a:lnTo>
                  <a:lnTo>
                    <a:pt x="363" y="1620"/>
                  </a:lnTo>
                  <a:lnTo>
                    <a:pt x="357" y="1633"/>
                  </a:lnTo>
                  <a:lnTo>
                    <a:pt x="347" y="1645"/>
                  </a:lnTo>
                  <a:lnTo>
                    <a:pt x="334" y="1654"/>
                  </a:lnTo>
                  <a:lnTo>
                    <a:pt x="333" y="1655"/>
                  </a:lnTo>
                  <a:lnTo>
                    <a:pt x="331" y="1658"/>
                  </a:lnTo>
                  <a:lnTo>
                    <a:pt x="329" y="1659"/>
                  </a:lnTo>
                  <a:lnTo>
                    <a:pt x="319" y="1663"/>
                  </a:lnTo>
                  <a:lnTo>
                    <a:pt x="299" y="1671"/>
                  </a:lnTo>
                  <a:lnTo>
                    <a:pt x="288" y="1672"/>
                  </a:lnTo>
                  <a:lnTo>
                    <a:pt x="285" y="1672"/>
                  </a:lnTo>
                  <a:lnTo>
                    <a:pt x="283" y="1671"/>
                  </a:lnTo>
                  <a:lnTo>
                    <a:pt x="278" y="1671"/>
                  </a:lnTo>
                  <a:lnTo>
                    <a:pt x="267" y="1669"/>
                  </a:lnTo>
                  <a:lnTo>
                    <a:pt x="257" y="1666"/>
                  </a:lnTo>
                  <a:lnTo>
                    <a:pt x="253" y="1666"/>
                  </a:lnTo>
                  <a:lnTo>
                    <a:pt x="247" y="1663"/>
                  </a:lnTo>
                  <a:lnTo>
                    <a:pt x="233" y="1654"/>
                  </a:lnTo>
                  <a:lnTo>
                    <a:pt x="221" y="1643"/>
                  </a:lnTo>
                  <a:lnTo>
                    <a:pt x="212" y="1632"/>
                  </a:lnTo>
                  <a:lnTo>
                    <a:pt x="169" y="1652"/>
                  </a:lnTo>
                  <a:lnTo>
                    <a:pt x="172" y="1667"/>
                  </a:lnTo>
                  <a:lnTo>
                    <a:pt x="173" y="1681"/>
                  </a:lnTo>
                  <a:lnTo>
                    <a:pt x="170" y="1700"/>
                  </a:lnTo>
                  <a:lnTo>
                    <a:pt x="165" y="1714"/>
                  </a:lnTo>
                  <a:lnTo>
                    <a:pt x="157" y="1730"/>
                  </a:lnTo>
                  <a:lnTo>
                    <a:pt x="152" y="1735"/>
                  </a:lnTo>
                  <a:lnTo>
                    <a:pt x="143" y="1745"/>
                  </a:lnTo>
                  <a:lnTo>
                    <a:pt x="131" y="1755"/>
                  </a:lnTo>
                  <a:lnTo>
                    <a:pt x="117" y="1761"/>
                  </a:lnTo>
                  <a:lnTo>
                    <a:pt x="109" y="1764"/>
                  </a:lnTo>
                  <a:lnTo>
                    <a:pt x="107" y="1764"/>
                  </a:lnTo>
                  <a:lnTo>
                    <a:pt x="110" y="1817"/>
                  </a:lnTo>
                  <a:lnTo>
                    <a:pt x="120" y="1817"/>
                  </a:lnTo>
                  <a:lnTo>
                    <a:pt x="124" y="1819"/>
                  </a:lnTo>
                  <a:lnTo>
                    <a:pt x="130" y="1820"/>
                  </a:lnTo>
                  <a:lnTo>
                    <a:pt x="132" y="1820"/>
                  </a:lnTo>
                  <a:lnTo>
                    <a:pt x="152" y="1825"/>
                  </a:lnTo>
                  <a:lnTo>
                    <a:pt x="170" y="1836"/>
                  </a:lnTo>
                  <a:lnTo>
                    <a:pt x="186" y="1849"/>
                  </a:lnTo>
                  <a:lnTo>
                    <a:pt x="203" y="1871"/>
                  </a:lnTo>
                  <a:lnTo>
                    <a:pt x="213" y="1895"/>
                  </a:lnTo>
                  <a:lnTo>
                    <a:pt x="291" y="1888"/>
                  </a:lnTo>
                  <a:lnTo>
                    <a:pt x="293" y="1876"/>
                  </a:lnTo>
                  <a:lnTo>
                    <a:pt x="300" y="1865"/>
                  </a:lnTo>
                  <a:lnTo>
                    <a:pt x="308" y="1855"/>
                  </a:lnTo>
                  <a:lnTo>
                    <a:pt x="309" y="1854"/>
                  </a:lnTo>
                  <a:lnTo>
                    <a:pt x="319" y="1846"/>
                  </a:lnTo>
                  <a:lnTo>
                    <a:pt x="331" y="1841"/>
                  </a:lnTo>
                  <a:lnTo>
                    <a:pt x="350" y="1838"/>
                  </a:lnTo>
                  <a:lnTo>
                    <a:pt x="354" y="1838"/>
                  </a:lnTo>
                  <a:lnTo>
                    <a:pt x="356" y="1840"/>
                  </a:lnTo>
                  <a:lnTo>
                    <a:pt x="363" y="1840"/>
                  </a:lnTo>
                  <a:lnTo>
                    <a:pt x="368" y="1841"/>
                  </a:lnTo>
                  <a:lnTo>
                    <a:pt x="372" y="1844"/>
                  </a:lnTo>
                  <a:lnTo>
                    <a:pt x="388" y="1852"/>
                  </a:lnTo>
                  <a:lnTo>
                    <a:pt x="399" y="1865"/>
                  </a:lnTo>
                  <a:lnTo>
                    <a:pt x="399" y="1866"/>
                  </a:lnTo>
                  <a:lnTo>
                    <a:pt x="401" y="1866"/>
                  </a:lnTo>
                  <a:lnTo>
                    <a:pt x="405" y="1875"/>
                  </a:lnTo>
                  <a:lnTo>
                    <a:pt x="409" y="1886"/>
                  </a:lnTo>
                  <a:lnTo>
                    <a:pt x="410" y="1896"/>
                  </a:lnTo>
                  <a:lnTo>
                    <a:pt x="410" y="1901"/>
                  </a:lnTo>
                  <a:lnTo>
                    <a:pt x="407" y="1912"/>
                  </a:lnTo>
                  <a:lnTo>
                    <a:pt x="407" y="1913"/>
                  </a:lnTo>
                  <a:lnTo>
                    <a:pt x="403" y="1924"/>
                  </a:lnTo>
                  <a:lnTo>
                    <a:pt x="397" y="1934"/>
                  </a:lnTo>
                  <a:lnTo>
                    <a:pt x="389" y="1942"/>
                  </a:lnTo>
                  <a:lnTo>
                    <a:pt x="423" y="2035"/>
                  </a:lnTo>
                  <a:lnTo>
                    <a:pt x="436" y="2037"/>
                  </a:lnTo>
                  <a:lnTo>
                    <a:pt x="441" y="2039"/>
                  </a:lnTo>
                  <a:lnTo>
                    <a:pt x="452" y="2044"/>
                  </a:lnTo>
                  <a:lnTo>
                    <a:pt x="456" y="2048"/>
                  </a:lnTo>
                  <a:lnTo>
                    <a:pt x="457" y="2048"/>
                  </a:lnTo>
                  <a:lnTo>
                    <a:pt x="466" y="2057"/>
                  </a:lnTo>
                  <a:lnTo>
                    <a:pt x="473" y="2070"/>
                  </a:lnTo>
                  <a:lnTo>
                    <a:pt x="610" y="2057"/>
                  </a:lnTo>
                  <a:lnTo>
                    <a:pt x="611" y="2047"/>
                  </a:lnTo>
                  <a:lnTo>
                    <a:pt x="614" y="2037"/>
                  </a:lnTo>
                  <a:lnTo>
                    <a:pt x="614" y="2036"/>
                  </a:lnTo>
                  <a:lnTo>
                    <a:pt x="621" y="2023"/>
                  </a:lnTo>
                  <a:lnTo>
                    <a:pt x="630" y="2010"/>
                  </a:lnTo>
                  <a:lnTo>
                    <a:pt x="640" y="2001"/>
                  </a:lnTo>
                  <a:lnTo>
                    <a:pt x="644" y="1997"/>
                  </a:lnTo>
                  <a:lnTo>
                    <a:pt x="649" y="1993"/>
                  </a:lnTo>
                  <a:lnTo>
                    <a:pt x="655" y="1990"/>
                  </a:lnTo>
                  <a:lnTo>
                    <a:pt x="660" y="1989"/>
                  </a:lnTo>
                  <a:lnTo>
                    <a:pt x="661" y="1988"/>
                  </a:lnTo>
                  <a:lnTo>
                    <a:pt x="676" y="1984"/>
                  </a:lnTo>
                  <a:lnTo>
                    <a:pt x="691" y="1982"/>
                  </a:lnTo>
                  <a:lnTo>
                    <a:pt x="703" y="1982"/>
                  </a:lnTo>
                  <a:lnTo>
                    <a:pt x="708" y="1984"/>
                  </a:lnTo>
                  <a:lnTo>
                    <a:pt x="725" y="1989"/>
                  </a:lnTo>
                  <a:lnTo>
                    <a:pt x="738" y="1998"/>
                  </a:lnTo>
                  <a:lnTo>
                    <a:pt x="750" y="2009"/>
                  </a:lnTo>
                  <a:lnTo>
                    <a:pt x="752" y="2011"/>
                  </a:lnTo>
                  <a:lnTo>
                    <a:pt x="763" y="2023"/>
                  </a:lnTo>
                  <a:lnTo>
                    <a:pt x="769" y="2037"/>
                  </a:lnTo>
                  <a:lnTo>
                    <a:pt x="772" y="2052"/>
                  </a:lnTo>
                  <a:lnTo>
                    <a:pt x="772" y="2053"/>
                  </a:lnTo>
                  <a:lnTo>
                    <a:pt x="774" y="2056"/>
                  </a:lnTo>
                  <a:lnTo>
                    <a:pt x="774" y="2069"/>
                  </a:lnTo>
                  <a:lnTo>
                    <a:pt x="772" y="2082"/>
                  </a:lnTo>
                  <a:lnTo>
                    <a:pt x="770" y="2094"/>
                  </a:lnTo>
                  <a:lnTo>
                    <a:pt x="766" y="2103"/>
                  </a:lnTo>
                  <a:lnTo>
                    <a:pt x="765" y="2103"/>
                  </a:lnTo>
                  <a:lnTo>
                    <a:pt x="762" y="2108"/>
                  </a:lnTo>
                  <a:lnTo>
                    <a:pt x="759" y="2115"/>
                  </a:lnTo>
                  <a:lnTo>
                    <a:pt x="755" y="2119"/>
                  </a:lnTo>
                  <a:lnTo>
                    <a:pt x="750" y="2123"/>
                  </a:lnTo>
                  <a:lnTo>
                    <a:pt x="748" y="2127"/>
                  </a:lnTo>
                  <a:lnTo>
                    <a:pt x="744" y="2130"/>
                  </a:lnTo>
                  <a:lnTo>
                    <a:pt x="724" y="2141"/>
                  </a:lnTo>
                  <a:lnTo>
                    <a:pt x="704" y="2146"/>
                  </a:lnTo>
                  <a:lnTo>
                    <a:pt x="702" y="2243"/>
                  </a:lnTo>
                  <a:lnTo>
                    <a:pt x="716" y="2247"/>
                  </a:lnTo>
                  <a:lnTo>
                    <a:pt x="732" y="2255"/>
                  </a:lnTo>
                  <a:lnTo>
                    <a:pt x="733" y="2255"/>
                  </a:lnTo>
                  <a:lnTo>
                    <a:pt x="733" y="2256"/>
                  </a:lnTo>
                  <a:lnTo>
                    <a:pt x="735" y="2256"/>
                  </a:lnTo>
                  <a:lnTo>
                    <a:pt x="736" y="2257"/>
                  </a:lnTo>
                  <a:lnTo>
                    <a:pt x="746" y="2267"/>
                  </a:lnTo>
                  <a:lnTo>
                    <a:pt x="755" y="2277"/>
                  </a:lnTo>
                  <a:lnTo>
                    <a:pt x="762" y="2289"/>
                  </a:lnTo>
                  <a:lnTo>
                    <a:pt x="767" y="2301"/>
                  </a:lnTo>
                  <a:lnTo>
                    <a:pt x="769" y="2311"/>
                  </a:lnTo>
                  <a:lnTo>
                    <a:pt x="769" y="2312"/>
                  </a:lnTo>
                  <a:lnTo>
                    <a:pt x="770" y="2312"/>
                  </a:lnTo>
                  <a:lnTo>
                    <a:pt x="770" y="2329"/>
                  </a:lnTo>
                  <a:lnTo>
                    <a:pt x="767" y="2347"/>
                  </a:lnTo>
                  <a:lnTo>
                    <a:pt x="762" y="2361"/>
                  </a:lnTo>
                  <a:lnTo>
                    <a:pt x="753" y="2375"/>
                  </a:lnTo>
                  <a:lnTo>
                    <a:pt x="742" y="2387"/>
                  </a:lnTo>
                  <a:lnTo>
                    <a:pt x="728" y="2396"/>
                  </a:lnTo>
                  <a:lnTo>
                    <a:pt x="725" y="2398"/>
                  </a:lnTo>
                  <a:lnTo>
                    <a:pt x="724" y="2399"/>
                  </a:lnTo>
                  <a:lnTo>
                    <a:pt x="721" y="2399"/>
                  </a:lnTo>
                  <a:lnTo>
                    <a:pt x="712" y="2404"/>
                  </a:lnTo>
                  <a:lnTo>
                    <a:pt x="700" y="2407"/>
                  </a:lnTo>
                  <a:lnTo>
                    <a:pt x="689" y="2408"/>
                  </a:lnTo>
                  <a:lnTo>
                    <a:pt x="685" y="2408"/>
                  </a:lnTo>
                  <a:lnTo>
                    <a:pt x="681" y="2407"/>
                  </a:lnTo>
                  <a:lnTo>
                    <a:pt x="636" y="2540"/>
                  </a:lnTo>
                  <a:lnTo>
                    <a:pt x="648" y="2551"/>
                  </a:lnTo>
                  <a:lnTo>
                    <a:pt x="657" y="2563"/>
                  </a:lnTo>
                  <a:lnTo>
                    <a:pt x="659" y="2565"/>
                  </a:lnTo>
                  <a:lnTo>
                    <a:pt x="659" y="2568"/>
                  </a:lnTo>
                  <a:lnTo>
                    <a:pt x="663" y="2577"/>
                  </a:lnTo>
                  <a:lnTo>
                    <a:pt x="665" y="2587"/>
                  </a:lnTo>
                  <a:lnTo>
                    <a:pt x="665" y="2604"/>
                  </a:lnTo>
                  <a:lnTo>
                    <a:pt x="664" y="2607"/>
                  </a:lnTo>
                  <a:lnTo>
                    <a:pt x="664" y="2608"/>
                  </a:lnTo>
                  <a:lnTo>
                    <a:pt x="748" y="2644"/>
                  </a:lnTo>
                  <a:lnTo>
                    <a:pt x="757" y="2627"/>
                  </a:lnTo>
                  <a:lnTo>
                    <a:pt x="766" y="2614"/>
                  </a:lnTo>
                  <a:lnTo>
                    <a:pt x="778" y="2602"/>
                  </a:lnTo>
                  <a:lnTo>
                    <a:pt x="791" y="2593"/>
                  </a:lnTo>
                  <a:lnTo>
                    <a:pt x="792" y="2591"/>
                  </a:lnTo>
                  <a:lnTo>
                    <a:pt x="809" y="2582"/>
                  </a:lnTo>
                  <a:lnTo>
                    <a:pt x="830" y="2576"/>
                  </a:lnTo>
                  <a:lnTo>
                    <a:pt x="850" y="2573"/>
                  </a:lnTo>
                  <a:lnTo>
                    <a:pt x="851" y="2573"/>
                  </a:lnTo>
                  <a:lnTo>
                    <a:pt x="854" y="2574"/>
                  </a:lnTo>
                  <a:lnTo>
                    <a:pt x="877" y="2577"/>
                  </a:lnTo>
                  <a:lnTo>
                    <a:pt x="897" y="2584"/>
                  </a:lnTo>
                  <a:lnTo>
                    <a:pt x="917" y="2595"/>
                  </a:lnTo>
                  <a:lnTo>
                    <a:pt x="920" y="2598"/>
                  </a:lnTo>
                  <a:lnTo>
                    <a:pt x="923" y="2602"/>
                  </a:lnTo>
                  <a:lnTo>
                    <a:pt x="934" y="2610"/>
                  </a:lnTo>
                  <a:lnTo>
                    <a:pt x="943" y="2620"/>
                  </a:lnTo>
                  <a:lnTo>
                    <a:pt x="952" y="2635"/>
                  </a:lnTo>
                  <a:lnTo>
                    <a:pt x="957" y="2649"/>
                  </a:lnTo>
                  <a:lnTo>
                    <a:pt x="960" y="2654"/>
                  </a:lnTo>
                  <a:lnTo>
                    <a:pt x="960" y="2657"/>
                  </a:lnTo>
                  <a:lnTo>
                    <a:pt x="962" y="2667"/>
                  </a:lnTo>
                  <a:lnTo>
                    <a:pt x="1026" y="2656"/>
                  </a:lnTo>
                  <a:lnTo>
                    <a:pt x="1026" y="2632"/>
                  </a:lnTo>
                  <a:lnTo>
                    <a:pt x="1029" y="2610"/>
                  </a:lnTo>
                  <a:lnTo>
                    <a:pt x="1036" y="2589"/>
                  </a:lnTo>
                  <a:lnTo>
                    <a:pt x="1045" y="2570"/>
                  </a:lnTo>
                  <a:lnTo>
                    <a:pt x="1063" y="2546"/>
                  </a:lnTo>
                  <a:lnTo>
                    <a:pt x="1084" y="2526"/>
                  </a:lnTo>
                  <a:lnTo>
                    <a:pt x="1110" y="2510"/>
                  </a:lnTo>
                  <a:lnTo>
                    <a:pt x="1118" y="2508"/>
                  </a:lnTo>
                  <a:lnTo>
                    <a:pt x="1121" y="2508"/>
                  </a:lnTo>
                  <a:lnTo>
                    <a:pt x="1129" y="2504"/>
                  </a:lnTo>
                  <a:lnTo>
                    <a:pt x="1121" y="2377"/>
                  </a:lnTo>
                  <a:lnTo>
                    <a:pt x="1119" y="2377"/>
                  </a:lnTo>
                  <a:lnTo>
                    <a:pt x="1102" y="2373"/>
                  </a:lnTo>
                  <a:lnTo>
                    <a:pt x="1087" y="2365"/>
                  </a:lnTo>
                  <a:lnTo>
                    <a:pt x="1074" y="2352"/>
                  </a:lnTo>
                  <a:lnTo>
                    <a:pt x="1074" y="2350"/>
                  </a:lnTo>
                  <a:lnTo>
                    <a:pt x="1068" y="2343"/>
                  </a:lnTo>
                  <a:lnTo>
                    <a:pt x="1066" y="2335"/>
                  </a:lnTo>
                  <a:lnTo>
                    <a:pt x="1063" y="2328"/>
                  </a:lnTo>
                  <a:lnTo>
                    <a:pt x="1062" y="2314"/>
                  </a:lnTo>
                  <a:lnTo>
                    <a:pt x="1063" y="2301"/>
                  </a:lnTo>
                  <a:lnTo>
                    <a:pt x="1068" y="2285"/>
                  </a:lnTo>
                  <a:lnTo>
                    <a:pt x="1079" y="2271"/>
                  </a:lnTo>
                  <a:lnTo>
                    <a:pt x="1093" y="2259"/>
                  </a:lnTo>
                  <a:lnTo>
                    <a:pt x="1095" y="2259"/>
                  </a:lnTo>
                  <a:lnTo>
                    <a:pt x="1104" y="2255"/>
                  </a:lnTo>
                  <a:lnTo>
                    <a:pt x="1114" y="2252"/>
                  </a:lnTo>
                  <a:lnTo>
                    <a:pt x="1125" y="2251"/>
                  </a:lnTo>
                  <a:lnTo>
                    <a:pt x="1133" y="2251"/>
                  </a:lnTo>
                  <a:lnTo>
                    <a:pt x="1138" y="2252"/>
                  </a:lnTo>
                  <a:lnTo>
                    <a:pt x="1143" y="2255"/>
                  </a:lnTo>
                  <a:lnTo>
                    <a:pt x="1146" y="2255"/>
                  </a:lnTo>
                  <a:lnTo>
                    <a:pt x="1156" y="2260"/>
                  </a:lnTo>
                  <a:lnTo>
                    <a:pt x="1167" y="2268"/>
                  </a:lnTo>
                  <a:lnTo>
                    <a:pt x="1262" y="2204"/>
                  </a:lnTo>
                  <a:lnTo>
                    <a:pt x="1257" y="2189"/>
                  </a:lnTo>
                  <a:lnTo>
                    <a:pt x="1257" y="2175"/>
                  </a:lnTo>
                  <a:lnTo>
                    <a:pt x="1260" y="2153"/>
                  </a:lnTo>
                  <a:lnTo>
                    <a:pt x="1269" y="2130"/>
                  </a:lnTo>
                  <a:lnTo>
                    <a:pt x="1283" y="2112"/>
                  </a:lnTo>
                  <a:lnTo>
                    <a:pt x="1284" y="2111"/>
                  </a:lnTo>
                  <a:lnTo>
                    <a:pt x="1287" y="2109"/>
                  </a:lnTo>
                  <a:lnTo>
                    <a:pt x="1298" y="2102"/>
                  </a:lnTo>
                  <a:lnTo>
                    <a:pt x="1312" y="2096"/>
                  </a:lnTo>
                  <a:lnTo>
                    <a:pt x="1325" y="2092"/>
                  </a:lnTo>
                  <a:lnTo>
                    <a:pt x="1330" y="2091"/>
                  </a:lnTo>
                  <a:lnTo>
                    <a:pt x="1345" y="2091"/>
                  </a:lnTo>
                  <a:lnTo>
                    <a:pt x="1347" y="2092"/>
                  </a:lnTo>
                  <a:lnTo>
                    <a:pt x="1350" y="2092"/>
                  </a:lnTo>
                  <a:lnTo>
                    <a:pt x="1364" y="2096"/>
                  </a:lnTo>
                  <a:lnTo>
                    <a:pt x="1380" y="2103"/>
                  </a:lnTo>
                  <a:lnTo>
                    <a:pt x="1393" y="2112"/>
                  </a:lnTo>
                  <a:lnTo>
                    <a:pt x="1405" y="2125"/>
                  </a:lnTo>
                  <a:lnTo>
                    <a:pt x="1413" y="2138"/>
                  </a:lnTo>
                  <a:lnTo>
                    <a:pt x="1418" y="2154"/>
                  </a:lnTo>
                  <a:lnTo>
                    <a:pt x="1419" y="2157"/>
                  </a:lnTo>
                  <a:lnTo>
                    <a:pt x="1419" y="2161"/>
                  </a:lnTo>
                  <a:lnTo>
                    <a:pt x="1422" y="2174"/>
                  </a:lnTo>
                  <a:lnTo>
                    <a:pt x="1421" y="2188"/>
                  </a:lnTo>
                  <a:lnTo>
                    <a:pt x="1415" y="2202"/>
                  </a:lnTo>
                  <a:lnTo>
                    <a:pt x="1414" y="2206"/>
                  </a:lnTo>
                  <a:lnTo>
                    <a:pt x="1414" y="2210"/>
                  </a:lnTo>
                  <a:lnTo>
                    <a:pt x="1409" y="2219"/>
                  </a:lnTo>
                  <a:lnTo>
                    <a:pt x="1401" y="2230"/>
                  </a:lnTo>
                  <a:lnTo>
                    <a:pt x="1392" y="2239"/>
                  </a:lnTo>
                  <a:lnTo>
                    <a:pt x="1372" y="2252"/>
                  </a:lnTo>
                  <a:lnTo>
                    <a:pt x="1362" y="2255"/>
                  </a:lnTo>
                  <a:lnTo>
                    <a:pt x="1359" y="2256"/>
                  </a:lnTo>
                  <a:lnTo>
                    <a:pt x="1358" y="2256"/>
                  </a:lnTo>
                  <a:lnTo>
                    <a:pt x="1355" y="2257"/>
                  </a:lnTo>
                  <a:lnTo>
                    <a:pt x="1351" y="2257"/>
                  </a:lnTo>
                  <a:lnTo>
                    <a:pt x="1345" y="2259"/>
                  </a:lnTo>
                  <a:lnTo>
                    <a:pt x="1339" y="2259"/>
                  </a:lnTo>
                  <a:lnTo>
                    <a:pt x="1320" y="2256"/>
                  </a:lnTo>
                  <a:lnTo>
                    <a:pt x="1301" y="2250"/>
                  </a:lnTo>
                  <a:lnTo>
                    <a:pt x="1286" y="2238"/>
                  </a:lnTo>
                  <a:lnTo>
                    <a:pt x="1284" y="2238"/>
                  </a:lnTo>
                  <a:lnTo>
                    <a:pt x="1284" y="2237"/>
                  </a:lnTo>
                  <a:lnTo>
                    <a:pt x="1280" y="2234"/>
                  </a:lnTo>
                  <a:lnTo>
                    <a:pt x="1277" y="2229"/>
                  </a:lnTo>
                  <a:lnTo>
                    <a:pt x="1182" y="2294"/>
                  </a:lnTo>
                  <a:lnTo>
                    <a:pt x="1185" y="2305"/>
                  </a:lnTo>
                  <a:lnTo>
                    <a:pt x="1185" y="2314"/>
                  </a:lnTo>
                  <a:lnTo>
                    <a:pt x="1184" y="2316"/>
                  </a:lnTo>
                  <a:lnTo>
                    <a:pt x="1184" y="2326"/>
                  </a:lnTo>
                  <a:lnTo>
                    <a:pt x="1181" y="2337"/>
                  </a:lnTo>
                  <a:lnTo>
                    <a:pt x="1176" y="2347"/>
                  </a:lnTo>
                  <a:lnTo>
                    <a:pt x="1174" y="2348"/>
                  </a:lnTo>
                  <a:lnTo>
                    <a:pt x="1173" y="2350"/>
                  </a:lnTo>
                  <a:lnTo>
                    <a:pt x="1173" y="2352"/>
                  </a:lnTo>
                  <a:lnTo>
                    <a:pt x="1167" y="2358"/>
                  </a:lnTo>
                  <a:lnTo>
                    <a:pt x="1159" y="2365"/>
                  </a:lnTo>
                  <a:lnTo>
                    <a:pt x="1151" y="2370"/>
                  </a:lnTo>
                  <a:lnTo>
                    <a:pt x="1159" y="2496"/>
                  </a:lnTo>
                  <a:lnTo>
                    <a:pt x="1185" y="2496"/>
                  </a:lnTo>
                  <a:lnTo>
                    <a:pt x="1197" y="2498"/>
                  </a:lnTo>
                  <a:lnTo>
                    <a:pt x="1206" y="2498"/>
                  </a:lnTo>
                  <a:lnTo>
                    <a:pt x="1210" y="2500"/>
                  </a:lnTo>
                  <a:lnTo>
                    <a:pt x="1223" y="2504"/>
                  </a:lnTo>
                  <a:lnTo>
                    <a:pt x="1239" y="2510"/>
                  </a:lnTo>
                  <a:lnTo>
                    <a:pt x="1256" y="2519"/>
                  </a:lnTo>
                  <a:lnTo>
                    <a:pt x="1270" y="2529"/>
                  </a:lnTo>
                  <a:lnTo>
                    <a:pt x="1280" y="2539"/>
                  </a:lnTo>
                  <a:lnTo>
                    <a:pt x="1280" y="2540"/>
                  </a:lnTo>
                  <a:lnTo>
                    <a:pt x="1292" y="2551"/>
                  </a:lnTo>
                  <a:lnTo>
                    <a:pt x="1300" y="2564"/>
                  </a:lnTo>
                  <a:lnTo>
                    <a:pt x="1305" y="2577"/>
                  </a:lnTo>
                  <a:lnTo>
                    <a:pt x="1309" y="2581"/>
                  </a:lnTo>
                  <a:lnTo>
                    <a:pt x="1315" y="2594"/>
                  </a:lnTo>
                  <a:lnTo>
                    <a:pt x="1322" y="2625"/>
                  </a:lnTo>
                  <a:lnTo>
                    <a:pt x="1322" y="2656"/>
                  </a:lnTo>
                  <a:lnTo>
                    <a:pt x="1317" y="2684"/>
                  </a:lnTo>
                  <a:lnTo>
                    <a:pt x="1423" y="2728"/>
                  </a:lnTo>
                  <a:lnTo>
                    <a:pt x="1423" y="2760"/>
                  </a:lnTo>
                  <a:lnTo>
                    <a:pt x="1307" y="2713"/>
                  </a:lnTo>
                  <a:lnTo>
                    <a:pt x="1305" y="2716"/>
                  </a:lnTo>
                  <a:lnTo>
                    <a:pt x="1304" y="2717"/>
                  </a:lnTo>
                  <a:lnTo>
                    <a:pt x="1304" y="2718"/>
                  </a:lnTo>
                  <a:lnTo>
                    <a:pt x="1303" y="2720"/>
                  </a:lnTo>
                  <a:lnTo>
                    <a:pt x="1290" y="2737"/>
                  </a:lnTo>
                  <a:lnTo>
                    <a:pt x="1275" y="2752"/>
                  </a:lnTo>
                  <a:lnTo>
                    <a:pt x="1262" y="2764"/>
                  </a:lnTo>
                  <a:lnTo>
                    <a:pt x="1258" y="2767"/>
                  </a:lnTo>
                  <a:lnTo>
                    <a:pt x="1256" y="2768"/>
                  </a:lnTo>
                  <a:lnTo>
                    <a:pt x="1267" y="2794"/>
                  </a:lnTo>
                  <a:lnTo>
                    <a:pt x="1270" y="2794"/>
                  </a:lnTo>
                  <a:lnTo>
                    <a:pt x="1274" y="2793"/>
                  </a:lnTo>
                  <a:lnTo>
                    <a:pt x="1284" y="2793"/>
                  </a:lnTo>
                  <a:lnTo>
                    <a:pt x="1305" y="2798"/>
                  </a:lnTo>
                  <a:lnTo>
                    <a:pt x="1236" y="2798"/>
                  </a:lnTo>
                  <a:lnTo>
                    <a:pt x="1229" y="2783"/>
                  </a:lnTo>
                  <a:lnTo>
                    <a:pt x="1216" y="2787"/>
                  </a:lnTo>
                  <a:lnTo>
                    <a:pt x="1205" y="2789"/>
                  </a:lnTo>
                  <a:lnTo>
                    <a:pt x="1188" y="2792"/>
                  </a:lnTo>
                  <a:lnTo>
                    <a:pt x="1164" y="2792"/>
                  </a:lnTo>
                  <a:lnTo>
                    <a:pt x="1136" y="2788"/>
                  </a:lnTo>
                  <a:lnTo>
                    <a:pt x="1110" y="2779"/>
                  </a:lnTo>
                  <a:lnTo>
                    <a:pt x="1085" y="2764"/>
                  </a:lnTo>
                  <a:lnTo>
                    <a:pt x="1083" y="2762"/>
                  </a:lnTo>
                  <a:lnTo>
                    <a:pt x="1081" y="2762"/>
                  </a:lnTo>
                  <a:lnTo>
                    <a:pt x="1067" y="2749"/>
                  </a:lnTo>
                  <a:lnTo>
                    <a:pt x="1054" y="2733"/>
                  </a:lnTo>
                  <a:lnTo>
                    <a:pt x="1044" y="2714"/>
                  </a:lnTo>
                  <a:lnTo>
                    <a:pt x="1036" y="2697"/>
                  </a:lnTo>
                  <a:lnTo>
                    <a:pt x="1033" y="2692"/>
                  </a:lnTo>
                  <a:lnTo>
                    <a:pt x="1032" y="2686"/>
                  </a:lnTo>
                  <a:lnTo>
                    <a:pt x="964" y="2697"/>
                  </a:lnTo>
                  <a:lnTo>
                    <a:pt x="962" y="2709"/>
                  </a:lnTo>
                  <a:lnTo>
                    <a:pt x="960" y="2718"/>
                  </a:lnTo>
                  <a:lnTo>
                    <a:pt x="960" y="2720"/>
                  </a:lnTo>
                  <a:lnTo>
                    <a:pt x="953" y="2737"/>
                  </a:lnTo>
                  <a:lnTo>
                    <a:pt x="944" y="2750"/>
                  </a:lnTo>
                  <a:lnTo>
                    <a:pt x="943" y="2752"/>
                  </a:lnTo>
                  <a:lnTo>
                    <a:pt x="940" y="2756"/>
                  </a:lnTo>
                  <a:lnTo>
                    <a:pt x="936" y="2762"/>
                  </a:lnTo>
                  <a:lnTo>
                    <a:pt x="920" y="2776"/>
                  </a:lnTo>
                  <a:lnTo>
                    <a:pt x="902" y="2788"/>
                  </a:lnTo>
                  <a:lnTo>
                    <a:pt x="882" y="2794"/>
                  </a:lnTo>
                  <a:lnTo>
                    <a:pt x="862" y="2798"/>
                  </a:lnTo>
                  <a:lnTo>
                    <a:pt x="842" y="2798"/>
                  </a:lnTo>
                  <a:lnTo>
                    <a:pt x="821" y="2794"/>
                  </a:lnTo>
                  <a:lnTo>
                    <a:pt x="804" y="2788"/>
                  </a:lnTo>
                  <a:lnTo>
                    <a:pt x="791" y="2780"/>
                  </a:lnTo>
                  <a:lnTo>
                    <a:pt x="778" y="2771"/>
                  </a:lnTo>
                  <a:lnTo>
                    <a:pt x="767" y="2760"/>
                  </a:lnTo>
                  <a:lnTo>
                    <a:pt x="757" y="2746"/>
                  </a:lnTo>
                  <a:lnTo>
                    <a:pt x="750" y="2734"/>
                  </a:lnTo>
                  <a:lnTo>
                    <a:pt x="744" y="2713"/>
                  </a:lnTo>
                  <a:lnTo>
                    <a:pt x="740" y="2694"/>
                  </a:lnTo>
                  <a:lnTo>
                    <a:pt x="740" y="2673"/>
                  </a:lnTo>
                  <a:lnTo>
                    <a:pt x="651" y="2635"/>
                  </a:lnTo>
                  <a:lnTo>
                    <a:pt x="651" y="2636"/>
                  </a:lnTo>
                  <a:lnTo>
                    <a:pt x="649" y="2636"/>
                  </a:lnTo>
                  <a:lnTo>
                    <a:pt x="645" y="2641"/>
                  </a:lnTo>
                  <a:lnTo>
                    <a:pt x="635" y="2646"/>
                  </a:lnTo>
                  <a:lnTo>
                    <a:pt x="634" y="2649"/>
                  </a:lnTo>
                  <a:lnTo>
                    <a:pt x="628" y="2652"/>
                  </a:lnTo>
                  <a:lnTo>
                    <a:pt x="605" y="2656"/>
                  </a:lnTo>
                  <a:lnTo>
                    <a:pt x="590" y="2654"/>
                  </a:lnTo>
                  <a:lnTo>
                    <a:pt x="577" y="2650"/>
                  </a:lnTo>
                  <a:lnTo>
                    <a:pt x="577" y="2649"/>
                  </a:lnTo>
                  <a:lnTo>
                    <a:pt x="573" y="2648"/>
                  </a:lnTo>
                  <a:lnTo>
                    <a:pt x="571" y="2646"/>
                  </a:lnTo>
                  <a:lnTo>
                    <a:pt x="499" y="2713"/>
                  </a:lnTo>
                  <a:lnTo>
                    <a:pt x="508" y="2737"/>
                  </a:lnTo>
                  <a:lnTo>
                    <a:pt x="512" y="2759"/>
                  </a:lnTo>
                  <a:lnTo>
                    <a:pt x="512" y="2787"/>
                  </a:lnTo>
                  <a:lnTo>
                    <a:pt x="509" y="2792"/>
                  </a:lnTo>
                  <a:lnTo>
                    <a:pt x="509" y="2798"/>
                  </a:lnTo>
                  <a:lnTo>
                    <a:pt x="280" y="2798"/>
                  </a:lnTo>
                  <a:lnTo>
                    <a:pt x="278" y="2783"/>
                  </a:lnTo>
                  <a:lnTo>
                    <a:pt x="278" y="2766"/>
                  </a:lnTo>
                  <a:lnTo>
                    <a:pt x="279" y="2750"/>
                  </a:lnTo>
                  <a:lnTo>
                    <a:pt x="284" y="2733"/>
                  </a:lnTo>
                  <a:lnTo>
                    <a:pt x="291" y="2717"/>
                  </a:lnTo>
                  <a:lnTo>
                    <a:pt x="299" y="2704"/>
                  </a:lnTo>
                  <a:lnTo>
                    <a:pt x="313" y="2686"/>
                  </a:lnTo>
                  <a:lnTo>
                    <a:pt x="331" y="2671"/>
                  </a:lnTo>
                  <a:lnTo>
                    <a:pt x="351" y="2661"/>
                  </a:lnTo>
                  <a:lnTo>
                    <a:pt x="352" y="2659"/>
                  </a:lnTo>
                  <a:lnTo>
                    <a:pt x="355" y="2659"/>
                  </a:lnTo>
                  <a:lnTo>
                    <a:pt x="356" y="2658"/>
                  </a:lnTo>
                  <a:lnTo>
                    <a:pt x="376" y="2654"/>
                  </a:lnTo>
                  <a:lnTo>
                    <a:pt x="395" y="2653"/>
                  </a:lnTo>
                  <a:lnTo>
                    <a:pt x="416" y="2654"/>
                  </a:lnTo>
                  <a:lnTo>
                    <a:pt x="433" y="2658"/>
                  </a:lnTo>
                  <a:lnTo>
                    <a:pt x="448" y="2665"/>
                  </a:lnTo>
                  <a:lnTo>
                    <a:pt x="448" y="2666"/>
                  </a:lnTo>
                  <a:lnTo>
                    <a:pt x="450" y="2666"/>
                  </a:lnTo>
                  <a:lnTo>
                    <a:pt x="466" y="2675"/>
                  </a:lnTo>
                  <a:lnTo>
                    <a:pt x="481" y="2688"/>
                  </a:lnTo>
                  <a:lnTo>
                    <a:pt x="550" y="2624"/>
                  </a:lnTo>
                  <a:lnTo>
                    <a:pt x="547" y="2620"/>
                  </a:lnTo>
                  <a:lnTo>
                    <a:pt x="543" y="2604"/>
                  </a:lnTo>
                  <a:lnTo>
                    <a:pt x="542" y="2598"/>
                  </a:lnTo>
                  <a:lnTo>
                    <a:pt x="542" y="2593"/>
                  </a:lnTo>
                  <a:lnTo>
                    <a:pt x="545" y="2576"/>
                  </a:lnTo>
                  <a:lnTo>
                    <a:pt x="551" y="2559"/>
                  </a:lnTo>
                  <a:lnTo>
                    <a:pt x="553" y="2559"/>
                  </a:lnTo>
                  <a:lnTo>
                    <a:pt x="553" y="2557"/>
                  </a:lnTo>
                  <a:lnTo>
                    <a:pt x="554" y="2556"/>
                  </a:lnTo>
                  <a:lnTo>
                    <a:pt x="564" y="2544"/>
                  </a:lnTo>
                  <a:lnTo>
                    <a:pt x="577" y="2536"/>
                  </a:lnTo>
                  <a:lnTo>
                    <a:pt x="583" y="2534"/>
                  </a:lnTo>
                  <a:lnTo>
                    <a:pt x="589" y="2532"/>
                  </a:lnTo>
                  <a:lnTo>
                    <a:pt x="596" y="2532"/>
                  </a:lnTo>
                  <a:lnTo>
                    <a:pt x="596" y="2531"/>
                  </a:lnTo>
                  <a:lnTo>
                    <a:pt x="608" y="2531"/>
                  </a:lnTo>
                  <a:lnTo>
                    <a:pt x="651" y="2400"/>
                  </a:lnTo>
                  <a:lnTo>
                    <a:pt x="645" y="2398"/>
                  </a:lnTo>
                  <a:lnTo>
                    <a:pt x="639" y="2395"/>
                  </a:lnTo>
                  <a:lnTo>
                    <a:pt x="635" y="2391"/>
                  </a:lnTo>
                  <a:lnTo>
                    <a:pt x="631" y="2388"/>
                  </a:lnTo>
                  <a:lnTo>
                    <a:pt x="630" y="2387"/>
                  </a:lnTo>
                  <a:lnTo>
                    <a:pt x="625" y="2383"/>
                  </a:lnTo>
                  <a:lnTo>
                    <a:pt x="621" y="2379"/>
                  </a:lnTo>
                  <a:lnTo>
                    <a:pt x="618" y="2373"/>
                  </a:lnTo>
                  <a:lnTo>
                    <a:pt x="615" y="2367"/>
                  </a:lnTo>
                  <a:lnTo>
                    <a:pt x="613" y="2366"/>
                  </a:lnTo>
                  <a:lnTo>
                    <a:pt x="611" y="2364"/>
                  </a:lnTo>
                  <a:lnTo>
                    <a:pt x="609" y="2360"/>
                  </a:lnTo>
                  <a:lnTo>
                    <a:pt x="602" y="2336"/>
                  </a:lnTo>
                  <a:lnTo>
                    <a:pt x="604" y="2312"/>
                  </a:lnTo>
                  <a:lnTo>
                    <a:pt x="610" y="2290"/>
                  </a:lnTo>
                  <a:lnTo>
                    <a:pt x="611" y="2289"/>
                  </a:lnTo>
                  <a:lnTo>
                    <a:pt x="617" y="2278"/>
                  </a:lnTo>
                  <a:lnTo>
                    <a:pt x="625" y="2269"/>
                  </a:lnTo>
                  <a:lnTo>
                    <a:pt x="632" y="2263"/>
                  </a:lnTo>
                  <a:lnTo>
                    <a:pt x="647" y="2252"/>
                  </a:lnTo>
                  <a:lnTo>
                    <a:pt x="664" y="2246"/>
                  </a:lnTo>
                  <a:lnTo>
                    <a:pt x="668" y="2244"/>
                  </a:lnTo>
                  <a:lnTo>
                    <a:pt x="672" y="2244"/>
                  </a:lnTo>
                  <a:lnTo>
                    <a:pt x="674" y="2146"/>
                  </a:lnTo>
                  <a:lnTo>
                    <a:pt x="659" y="2140"/>
                  </a:lnTo>
                  <a:lnTo>
                    <a:pt x="644" y="2132"/>
                  </a:lnTo>
                  <a:lnTo>
                    <a:pt x="636" y="2124"/>
                  </a:lnTo>
                  <a:lnTo>
                    <a:pt x="627" y="2116"/>
                  </a:lnTo>
                  <a:lnTo>
                    <a:pt x="622" y="2106"/>
                  </a:lnTo>
                  <a:lnTo>
                    <a:pt x="617" y="2096"/>
                  </a:lnTo>
                  <a:lnTo>
                    <a:pt x="613" y="2087"/>
                  </a:lnTo>
                  <a:lnTo>
                    <a:pt x="477" y="2099"/>
                  </a:lnTo>
                  <a:lnTo>
                    <a:pt x="475" y="2106"/>
                  </a:lnTo>
                  <a:lnTo>
                    <a:pt x="474" y="2111"/>
                  </a:lnTo>
                  <a:lnTo>
                    <a:pt x="473" y="2113"/>
                  </a:lnTo>
                  <a:lnTo>
                    <a:pt x="473" y="2115"/>
                  </a:lnTo>
                  <a:lnTo>
                    <a:pt x="469" y="2123"/>
                  </a:lnTo>
                  <a:lnTo>
                    <a:pt x="463" y="2132"/>
                  </a:lnTo>
                  <a:lnTo>
                    <a:pt x="454" y="2138"/>
                  </a:lnTo>
                  <a:lnTo>
                    <a:pt x="450" y="2142"/>
                  </a:lnTo>
                  <a:lnTo>
                    <a:pt x="441" y="2146"/>
                  </a:lnTo>
                  <a:lnTo>
                    <a:pt x="429" y="2150"/>
                  </a:lnTo>
                  <a:lnTo>
                    <a:pt x="419" y="2314"/>
                  </a:lnTo>
                  <a:lnTo>
                    <a:pt x="427" y="2318"/>
                  </a:lnTo>
                  <a:lnTo>
                    <a:pt x="433" y="2322"/>
                  </a:lnTo>
                  <a:lnTo>
                    <a:pt x="445" y="2333"/>
                  </a:lnTo>
                  <a:lnTo>
                    <a:pt x="453" y="2349"/>
                  </a:lnTo>
                  <a:lnTo>
                    <a:pt x="454" y="2350"/>
                  </a:lnTo>
                  <a:lnTo>
                    <a:pt x="454" y="2354"/>
                  </a:lnTo>
                  <a:lnTo>
                    <a:pt x="457" y="2364"/>
                  </a:lnTo>
                  <a:lnTo>
                    <a:pt x="457" y="2374"/>
                  </a:lnTo>
                  <a:lnTo>
                    <a:pt x="454" y="2384"/>
                  </a:lnTo>
                  <a:lnTo>
                    <a:pt x="454" y="2387"/>
                  </a:lnTo>
                  <a:lnTo>
                    <a:pt x="453" y="2388"/>
                  </a:lnTo>
                  <a:lnTo>
                    <a:pt x="449" y="2398"/>
                  </a:lnTo>
                  <a:lnTo>
                    <a:pt x="443" y="2408"/>
                  </a:lnTo>
                  <a:lnTo>
                    <a:pt x="436" y="2415"/>
                  </a:lnTo>
                  <a:lnTo>
                    <a:pt x="435" y="2415"/>
                  </a:lnTo>
                  <a:lnTo>
                    <a:pt x="431" y="2419"/>
                  </a:lnTo>
                  <a:lnTo>
                    <a:pt x="427" y="2421"/>
                  </a:lnTo>
                  <a:lnTo>
                    <a:pt x="424" y="2422"/>
                  </a:lnTo>
                  <a:lnTo>
                    <a:pt x="420" y="2424"/>
                  </a:lnTo>
                  <a:lnTo>
                    <a:pt x="419" y="2424"/>
                  </a:lnTo>
                  <a:lnTo>
                    <a:pt x="414" y="2426"/>
                  </a:lnTo>
                  <a:lnTo>
                    <a:pt x="409" y="2426"/>
                  </a:lnTo>
                  <a:lnTo>
                    <a:pt x="403" y="2428"/>
                  </a:lnTo>
                  <a:lnTo>
                    <a:pt x="399" y="2428"/>
                  </a:lnTo>
                  <a:lnTo>
                    <a:pt x="382" y="2425"/>
                  </a:lnTo>
                  <a:lnTo>
                    <a:pt x="365" y="2417"/>
                  </a:lnTo>
                  <a:lnTo>
                    <a:pt x="365" y="2416"/>
                  </a:lnTo>
                  <a:lnTo>
                    <a:pt x="361" y="2413"/>
                  </a:lnTo>
                  <a:lnTo>
                    <a:pt x="357" y="2409"/>
                  </a:lnTo>
                  <a:lnTo>
                    <a:pt x="350" y="2398"/>
                  </a:lnTo>
                  <a:lnTo>
                    <a:pt x="344" y="2387"/>
                  </a:lnTo>
                  <a:lnTo>
                    <a:pt x="342" y="2374"/>
                  </a:lnTo>
                  <a:lnTo>
                    <a:pt x="342" y="2366"/>
                  </a:lnTo>
                  <a:lnTo>
                    <a:pt x="343" y="2358"/>
                  </a:lnTo>
                  <a:lnTo>
                    <a:pt x="347" y="2343"/>
                  </a:lnTo>
                  <a:lnTo>
                    <a:pt x="356" y="2329"/>
                  </a:lnTo>
                  <a:lnTo>
                    <a:pt x="359" y="2327"/>
                  </a:lnTo>
                  <a:lnTo>
                    <a:pt x="371" y="2318"/>
                  </a:lnTo>
                  <a:lnTo>
                    <a:pt x="384" y="2312"/>
                  </a:lnTo>
                  <a:lnTo>
                    <a:pt x="386" y="2312"/>
                  </a:lnTo>
                  <a:lnTo>
                    <a:pt x="388" y="2311"/>
                  </a:lnTo>
                  <a:lnTo>
                    <a:pt x="389" y="2311"/>
                  </a:lnTo>
                  <a:lnTo>
                    <a:pt x="401" y="2149"/>
                  </a:lnTo>
                  <a:lnTo>
                    <a:pt x="398" y="2147"/>
                  </a:lnTo>
                  <a:lnTo>
                    <a:pt x="397" y="2147"/>
                  </a:lnTo>
                  <a:lnTo>
                    <a:pt x="382" y="2138"/>
                  </a:lnTo>
                  <a:lnTo>
                    <a:pt x="371" y="2127"/>
                  </a:lnTo>
                  <a:lnTo>
                    <a:pt x="364" y="2111"/>
                  </a:lnTo>
                  <a:lnTo>
                    <a:pt x="361" y="2098"/>
                  </a:lnTo>
                  <a:lnTo>
                    <a:pt x="363" y="2086"/>
                  </a:lnTo>
                  <a:lnTo>
                    <a:pt x="364" y="2078"/>
                  </a:lnTo>
                  <a:lnTo>
                    <a:pt x="367" y="2070"/>
                  </a:lnTo>
                  <a:lnTo>
                    <a:pt x="371" y="2064"/>
                  </a:lnTo>
                  <a:lnTo>
                    <a:pt x="373" y="2058"/>
                  </a:lnTo>
                  <a:lnTo>
                    <a:pt x="381" y="2051"/>
                  </a:lnTo>
                  <a:lnTo>
                    <a:pt x="388" y="2045"/>
                  </a:lnTo>
                  <a:lnTo>
                    <a:pt x="394" y="2041"/>
                  </a:lnTo>
                  <a:lnTo>
                    <a:pt x="363" y="1955"/>
                  </a:lnTo>
                  <a:lnTo>
                    <a:pt x="360" y="1956"/>
                  </a:lnTo>
                  <a:lnTo>
                    <a:pt x="346" y="1956"/>
                  </a:lnTo>
                  <a:lnTo>
                    <a:pt x="334" y="1955"/>
                  </a:lnTo>
                  <a:lnTo>
                    <a:pt x="322" y="1950"/>
                  </a:lnTo>
                  <a:lnTo>
                    <a:pt x="317" y="1947"/>
                  </a:lnTo>
                  <a:lnTo>
                    <a:pt x="312" y="1943"/>
                  </a:lnTo>
                  <a:lnTo>
                    <a:pt x="304" y="1937"/>
                  </a:lnTo>
                  <a:lnTo>
                    <a:pt x="299" y="1930"/>
                  </a:lnTo>
                  <a:lnTo>
                    <a:pt x="296" y="1924"/>
                  </a:lnTo>
                  <a:lnTo>
                    <a:pt x="293" y="1920"/>
                  </a:lnTo>
                  <a:lnTo>
                    <a:pt x="292" y="1917"/>
                  </a:lnTo>
                  <a:lnTo>
                    <a:pt x="217" y="1925"/>
                  </a:lnTo>
                  <a:lnTo>
                    <a:pt x="217" y="1939"/>
                  </a:lnTo>
                  <a:lnTo>
                    <a:pt x="213" y="1955"/>
                  </a:lnTo>
                  <a:lnTo>
                    <a:pt x="208" y="1968"/>
                  </a:lnTo>
                  <a:lnTo>
                    <a:pt x="207" y="1971"/>
                  </a:lnTo>
                  <a:lnTo>
                    <a:pt x="207" y="1972"/>
                  </a:lnTo>
                  <a:lnTo>
                    <a:pt x="204" y="1977"/>
                  </a:lnTo>
                  <a:lnTo>
                    <a:pt x="198" y="1988"/>
                  </a:lnTo>
                  <a:lnTo>
                    <a:pt x="187" y="2001"/>
                  </a:lnTo>
                  <a:lnTo>
                    <a:pt x="175" y="2013"/>
                  </a:lnTo>
                  <a:lnTo>
                    <a:pt x="164" y="2019"/>
                  </a:lnTo>
                  <a:lnTo>
                    <a:pt x="148" y="2028"/>
                  </a:lnTo>
                  <a:lnTo>
                    <a:pt x="134" y="2031"/>
                  </a:lnTo>
                  <a:lnTo>
                    <a:pt x="132" y="2031"/>
                  </a:lnTo>
                  <a:lnTo>
                    <a:pt x="132" y="2062"/>
                  </a:lnTo>
                  <a:lnTo>
                    <a:pt x="135" y="2064"/>
                  </a:lnTo>
                  <a:lnTo>
                    <a:pt x="136" y="2064"/>
                  </a:lnTo>
                  <a:lnTo>
                    <a:pt x="139" y="2065"/>
                  </a:lnTo>
                  <a:lnTo>
                    <a:pt x="153" y="2072"/>
                  </a:lnTo>
                  <a:lnTo>
                    <a:pt x="166" y="2083"/>
                  </a:lnTo>
                  <a:lnTo>
                    <a:pt x="166" y="2085"/>
                  </a:lnTo>
                  <a:lnTo>
                    <a:pt x="168" y="2086"/>
                  </a:lnTo>
                  <a:lnTo>
                    <a:pt x="174" y="2100"/>
                  </a:lnTo>
                  <a:lnTo>
                    <a:pt x="178" y="2115"/>
                  </a:lnTo>
                  <a:lnTo>
                    <a:pt x="178" y="2127"/>
                  </a:lnTo>
                  <a:lnTo>
                    <a:pt x="177" y="2130"/>
                  </a:lnTo>
                  <a:lnTo>
                    <a:pt x="177" y="2133"/>
                  </a:lnTo>
                  <a:lnTo>
                    <a:pt x="172" y="2149"/>
                  </a:lnTo>
                  <a:lnTo>
                    <a:pt x="161" y="2162"/>
                  </a:lnTo>
                  <a:lnTo>
                    <a:pt x="145" y="2172"/>
                  </a:lnTo>
                  <a:lnTo>
                    <a:pt x="130" y="2179"/>
                  </a:lnTo>
                  <a:lnTo>
                    <a:pt x="117" y="2179"/>
                  </a:lnTo>
                  <a:lnTo>
                    <a:pt x="105" y="2178"/>
                  </a:lnTo>
                  <a:lnTo>
                    <a:pt x="94" y="2174"/>
                  </a:lnTo>
                  <a:lnTo>
                    <a:pt x="93" y="2174"/>
                  </a:lnTo>
                  <a:lnTo>
                    <a:pt x="90" y="2172"/>
                  </a:lnTo>
                  <a:lnTo>
                    <a:pt x="89" y="2172"/>
                  </a:lnTo>
                  <a:lnTo>
                    <a:pt x="83" y="2168"/>
                  </a:lnTo>
                  <a:lnTo>
                    <a:pt x="69" y="2155"/>
                  </a:lnTo>
                  <a:lnTo>
                    <a:pt x="65" y="2149"/>
                  </a:lnTo>
                  <a:lnTo>
                    <a:pt x="63" y="2145"/>
                  </a:lnTo>
                  <a:lnTo>
                    <a:pt x="62" y="2141"/>
                  </a:lnTo>
                  <a:lnTo>
                    <a:pt x="60" y="2136"/>
                  </a:lnTo>
                  <a:lnTo>
                    <a:pt x="60" y="2132"/>
                  </a:lnTo>
                  <a:lnTo>
                    <a:pt x="59" y="2130"/>
                  </a:lnTo>
                  <a:lnTo>
                    <a:pt x="59" y="2125"/>
                  </a:lnTo>
                  <a:lnTo>
                    <a:pt x="60" y="2108"/>
                  </a:lnTo>
                  <a:lnTo>
                    <a:pt x="65" y="2092"/>
                  </a:lnTo>
                  <a:lnTo>
                    <a:pt x="75" y="2079"/>
                  </a:lnTo>
                  <a:lnTo>
                    <a:pt x="76" y="2079"/>
                  </a:lnTo>
                  <a:lnTo>
                    <a:pt x="76" y="2078"/>
                  </a:lnTo>
                  <a:lnTo>
                    <a:pt x="83" y="2073"/>
                  </a:lnTo>
                  <a:lnTo>
                    <a:pt x="90" y="2069"/>
                  </a:lnTo>
                  <a:lnTo>
                    <a:pt x="97" y="2065"/>
                  </a:lnTo>
                  <a:lnTo>
                    <a:pt x="100" y="2065"/>
                  </a:lnTo>
                  <a:lnTo>
                    <a:pt x="101" y="2064"/>
                  </a:lnTo>
                  <a:lnTo>
                    <a:pt x="102" y="2064"/>
                  </a:lnTo>
                  <a:lnTo>
                    <a:pt x="102" y="2034"/>
                  </a:lnTo>
                  <a:lnTo>
                    <a:pt x="79" y="2028"/>
                  </a:lnTo>
                  <a:lnTo>
                    <a:pt x="56" y="2019"/>
                  </a:lnTo>
                  <a:lnTo>
                    <a:pt x="37" y="2003"/>
                  </a:lnTo>
                  <a:lnTo>
                    <a:pt x="35" y="2002"/>
                  </a:lnTo>
                  <a:lnTo>
                    <a:pt x="25" y="1990"/>
                  </a:lnTo>
                  <a:lnTo>
                    <a:pt x="17" y="1977"/>
                  </a:lnTo>
                  <a:lnTo>
                    <a:pt x="12" y="1965"/>
                  </a:lnTo>
                  <a:lnTo>
                    <a:pt x="7" y="1951"/>
                  </a:lnTo>
                  <a:lnTo>
                    <a:pt x="5" y="1935"/>
                  </a:lnTo>
                  <a:lnTo>
                    <a:pt x="5" y="1920"/>
                  </a:lnTo>
                  <a:lnTo>
                    <a:pt x="7" y="1904"/>
                  </a:lnTo>
                  <a:lnTo>
                    <a:pt x="10" y="1891"/>
                  </a:lnTo>
                  <a:lnTo>
                    <a:pt x="18" y="1872"/>
                  </a:lnTo>
                  <a:lnTo>
                    <a:pt x="30" y="1855"/>
                  </a:lnTo>
                  <a:lnTo>
                    <a:pt x="48" y="1837"/>
                  </a:lnTo>
                  <a:lnTo>
                    <a:pt x="63" y="1828"/>
                  </a:lnTo>
                  <a:lnTo>
                    <a:pt x="80" y="1823"/>
                  </a:lnTo>
                  <a:lnTo>
                    <a:pt x="77" y="1768"/>
                  </a:lnTo>
                  <a:lnTo>
                    <a:pt x="71" y="1768"/>
                  </a:lnTo>
                  <a:lnTo>
                    <a:pt x="65" y="1766"/>
                  </a:lnTo>
                  <a:lnTo>
                    <a:pt x="62" y="1765"/>
                  </a:lnTo>
                  <a:lnTo>
                    <a:pt x="62" y="1764"/>
                  </a:lnTo>
                  <a:lnTo>
                    <a:pt x="48" y="1760"/>
                  </a:lnTo>
                  <a:lnTo>
                    <a:pt x="38" y="1753"/>
                  </a:lnTo>
                  <a:lnTo>
                    <a:pt x="35" y="1752"/>
                  </a:lnTo>
                  <a:lnTo>
                    <a:pt x="34" y="1751"/>
                  </a:lnTo>
                  <a:lnTo>
                    <a:pt x="31" y="1749"/>
                  </a:lnTo>
                  <a:lnTo>
                    <a:pt x="29" y="1747"/>
                  </a:lnTo>
                  <a:lnTo>
                    <a:pt x="13" y="1728"/>
                  </a:lnTo>
                  <a:lnTo>
                    <a:pt x="4" y="1707"/>
                  </a:lnTo>
                  <a:lnTo>
                    <a:pt x="0" y="1684"/>
                  </a:lnTo>
                  <a:lnTo>
                    <a:pt x="0" y="1681"/>
                  </a:lnTo>
                  <a:lnTo>
                    <a:pt x="3" y="1663"/>
                  </a:lnTo>
                  <a:lnTo>
                    <a:pt x="8" y="1646"/>
                  </a:lnTo>
                  <a:lnTo>
                    <a:pt x="17" y="1630"/>
                  </a:lnTo>
                  <a:lnTo>
                    <a:pt x="30" y="1617"/>
                  </a:lnTo>
                  <a:lnTo>
                    <a:pt x="43" y="1607"/>
                  </a:lnTo>
                  <a:lnTo>
                    <a:pt x="50" y="1604"/>
                  </a:lnTo>
                  <a:lnTo>
                    <a:pt x="68" y="1597"/>
                  </a:lnTo>
                  <a:lnTo>
                    <a:pt x="88" y="1595"/>
                  </a:lnTo>
                  <a:lnTo>
                    <a:pt x="100" y="1595"/>
                  </a:lnTo>
                  <a:lnTo>
                    <a:pt x="114" y="1599"/>
                  </a:lnTo>
                  <a:lnTo>
                    <a:pt x="130" y="1605"/>
                  </a:lnTo>
                  <a:lnTo>
                    <a:pt x="141" y="1613"/>
                  </a:lnTo>
                  <a:lnTo>
                    <a:pt x="147" y="1617"/>
                  </a:lnTo>
                  <a:lnTo>
                    <a:pt x="151" y="1622"/>
                  </a:lnTo>
                  <a:lnTo>
                    <a:pt x="155" y="1626"/>
                  </a:lnTo>
                  <a:lnTo>
                    <a:pt x="202" y="1604"/>
                  </a:lnTo>
                  <a:lnTo>
                    <a:pt x="199" y="1587"/>
                  </a:lnTo>
                  <a:lnTo>
                    <a:pt x="200" y="1570"/>
                  </a:lnTo>
                  <a:lnTo>
                    <a:pt x="203" y="1558"/>
                  </a:lnTo>
                  <a:lnTo>
                    <a:pt x="208" y="1546"/>
                  </a:lnTo>
                  <a:lnTo>
                    <a:pt x="215" y="1536"/>
                  </a:lnTo>
                  <a:lnTo>
                    <a:pt x="220" y="1529"/>
                  </a:lnTo>
                  <a:lnTo>
                    <a:pt x="230" y="1519"/>
                  </a:lnTo>
                  <a:lnTo>
                    <a:pt x="251" y="1504"/>
                  </a:lnTo>
                  <a:lnTo>
                    <a:pt x="274" y="1498"/>
                  </a:lnTo>
                  <a:lnTo>
                    <a:pt x="279" y="1498"/>
                  </a:lnTo>
                  <a:lnTo>
                    <a:pt x="282" y="1497"/>
                  </a:lnTo>
                  <a:close/>
                  <a:moveTo>
                    <a:pt x="2971" y="1357"/>
                  </a:moveTo>
                  <a:lnTo>
                    <a:pt x="3086" y="1357"/>
                  </a:lnTo>
                  <a:lnTo>
                    <a:pt x="3082" y="1364"/>
                  </a:lnTo>
                  <a:lnTo>
                    <a:pt x="3078" y="1371"/>
                  </a:lnTo>
                  <a:lnTo>
                    <a:pt x="3077" y="1372"/>
                  </a:lnTo>
                  <a:lnTo>
                    <a:pt x="3076" y="1375"/>
                  </a:lnTo>
                  <a:lnTo>
                    <a:pt x="3065" y="1385"/>
                  </a:lnTo>
                  <a:lnTo>
                    <a:pt x="3051" y="1393"/>
                  </a:lnTo>
                  <a:lnTo>
                    <a:pt x="3043" y="1396"/>
                  </a:lnTo>
                  <a:lnTo>
                    <a:pt x="3035" y="1397"/>
                  </a:lnTo>
                  <a:lnTo>
                    <a:pt x="3027" y="1397"/>
                  </a:lnTo>
                  <a:lnTo>
                    <a:pt x="3013" y="1396"/>
                  </a:lnTo>
                  <a:lnTo>
                    <a:pt x="3000" y="1391"/>
                  </a:lnTo>
                  <a:lnTo>
                    <a:pt x="2988" y="1383"/>
                  </a:lnTo>
                  <a:lnTo>
                    <a:pt x="2980" y="1375"/>
                  </a:lnTo>
                  <a:lnTo>
                    <a:pt x="2973" y="1364"/>
                  </a:lnTo>
                  <a:lnTo>
                    <a:pt x="2973" y="1360"/>
                  </a:lnTo>
                  <a:lnTo>
                    <a:pt x="2972" y="1359"/>
                  </a:lnTo>
                  <a:lnTo>
                    <a:pt x="2972" y="1358"/>
                  </a:lnTo>
                  <a:lnTo>
                    <a:pt x="2971" y="1357"/>
                  </a:lnTo>
                  <a:close/>
                  <a:moveTo>
                    <a:pt x="689" y="1357"/>
                  </a:moveTo>
                  <a:lnTo>
                    <a:pt x="793" y="1357"/>
                  </a:lnTo>
                  <a:lnTo>
                    <a:pt x="782" y="1370"/>
                  </a:lnTo>
                  <a:lnTo>
                    <a:pt x="767" y="1379"/>
                  </a:lnTo>
                  <a:lnTo>
                    <a:pt x="765" y="1379"/>
                  </a:lnTo>
                  <a:lnTo>
                    <a:pt x="763" y="1380"/>
                  </a:lnTo>
                  <a:lnTo>
                    <a:pt x="754" y="1383"/>
                  </a:lnTo>
                  <a:lnTo>
                    <a:pt x="742" y="1384"/>
                  </a:lnTo>
                  <a:lnTo>
                    <a:pt x="724" y="1486"/>
                  </a:lnTo>
                  <a:lnTo>
                    <a:pt x="725" y="1486"/>
                  </a:lnTo>
                  <a:lnTo>
                    <a:pt x="738" y="1493"/>
                  </a:lnTo>
                  <a:lnTo>
                    <a:pt x="750" y="1499"/>
                  </a:lnTo>
                  <a:lnTo>
                    <a:pt x="762" y="1508"/>
                  </a:lnTo>
                  <a:lnTo>
                    <a:pt x="772" y="1519"/>
                  </a:lnTo>
                  <a:lnTo>
                    <a:pt x="780" y="1532"/>
                  </a:lnTo>
                  <a:lnTo>
                    <a:pt x="786" y="1540"/>
                  </a:lnTo>
                  <a:lnTo>
                    <a:pt x="787" y="1544"/>
                  </a:lnTo>
                  <a:lnTo>
                    <a:pt x="790" y="1549"/>
                  </a:lnTo>
                  <a:lnTo>
                    <a:pt x="901" y="1518"/>
                  </a:lnTo>
                  <a:lnTo>
                    <a:pt x="902" y="1506"/>
                  </a:lnTo>
                  <a:lnTo>
                    <a:pt x="905" y="1495"/>
                  </a:lnTo>
                  <a:lnTo>
                    <a:pt x="906" y="1493"/>
                  </a:lnTo>
                  <a:lnTo>
                    <a:pt x="907" y="1491"/>
                  </a:lnTo>
                  <a:lnTo>
                    <a:pt x="911" y="1484"/>
                  </a:lnTo>
                  <a:lnTo>
                    <a:pt x="919" y="1474"/>
                  </a:lnTo>
                  <a:lnTo>
                    <a:pt x="928" y="1469"/>
                  </a:lnTo>
                  <a:lnTo>
                    <a:pt x="928" y="1468"/>
                  </a:lnTo>
                  <a:lnTo>
                    <a:pt x="930" y="1468"/>
                  </a:lnTo>
                  <a:lnTo>
                    <a:pt x="932" y="1467"/>
                  </a:lnTo>
                  <a:lnTo>
                    <a:pt x="940" y="1464"/>
                  </a:lnTo>
                  <a:lnTo>
                    <a:pt x="949" y="1460"/>
                  </a:lnTo>
                  <a:lnTo>
                    <a:pt x="958" y="1459"/>
                  </a:lnTo>
                  <a:lnTo>
                    <a:pt x="961" y="1459"/>
                  </a:lnTo>
                  <a:lnTo>
                    <a:pt x="964" y="1460"/>
                  </a:lnTo>
                  <a:lnTo>
                    <a:pt x="969" y="1460"/>
                  </a:lnTo>
                  <a:lnTo>
                    <a:pt x="981" y="1464"/>
                  </a:lnTo>
                  <a:lnTo>
                    <a:pt x="982" y="1464"/>
                  </a:lnTo>
                  <a:lnTo>
                    <a:pt x="992" y="1469"/>
                  </a:lnTo>
                  <a:lnTo>
                    <a:pt x="998" y="1473"/>
                  </a:lnTo>
                  <a:lnTo>
                    <a:pt x="1002" y="1477"/>
                  </a:lnTo>
                  <a:lnTo>
                    <a:pt x="1006" y="1482"/>
                  </a:lnTo>
                  <a:lnTo>
                    <a:pt x="1300" y="1398"/>
                  </a:lnTo>
                  <a:lnTo>
                    <a:pt x="1303" y="1376"/>
                  </a:lnTo>
                  <a:lnTo>
                    <a:pt x="1312" y="1357"/>
                  </a:lnTo>
                  <a:lnTo>
                    <a:pt x="1423" y="1357"/>
                  </a:lnTo>
                  <a:lnTo>
                    <a:pt x="1423" y="1467"/>
                  </a:lnTo>
                  <a:lnTo>
                    <a:pt x="1402" y="1474"/>
                  </a:lnTo>
                  <a:lnTo>
                    <a:pt x="1401" y="1476"/>
                  </a:lnTo>
                  <a:lnTo>
                    <a:pt x="1396" y="1476"/>
                  </a:lnTo>
                  <a:lnTo>
                    <a:pt x="1392" y="1477"/>
                  </a:lnTo>
                  <a:lnTo>
                    <a:pt x="1387" y="1478"/>
                  </a:lnTo>
                  <a:lnTo>
                    <a:pt x="1380" y="1478"/>
                  </a:lnTo>
                  <a:lnTo>
                    <a:pt x="1367" y="1477"/>
                  </a:lnTo>
                  <a:lnTo>
                    <a:pt x="1355" y="1473"/>
                  </a:lnTo>
                  <a:lnTo>
                    <a:pt x="1352" y="1472"/>
                  </a:lnTo>
                  <a:lnTo>
                    <a:pt x="1351" y="1472"/>
                  </a:lnTo>
                  <a:lnTo>
                    <a:pt x="1349" y="1470"/>
                  </a:lnTo>
                  <a:lnTo>
                    <a:pt x="1339" y="1467"/>
                  </a:lnTo>
                  <a:lnTo>
                    <a:pt x="1329" y="1459"/>
                  </a:lnTo>
                  <a:lnTo>
                    <a:pt x="1321" y="1451"/>
                  </a:lnTo>
                  <a:lnTo>
                    <a:pt x="1315" y="1443"/>
                  </a:lnTo>
                  <a:lnTo>
                    <a:pt x="1315" y="1442"/>
                  </a:lnTo>
                  <a:lnTo>
                    <a:pt x="1311" y="1438"/>
                  </a:lnTo>
                  <a:lnTo>
                    <a:pt x="1308" y="1432"/>
                  </a:lnTo>
                  <a:lnTo>
                    <a:pt x="1307" y="1427"/>
                  </a:lnTo>
                  <a:lnTo>
                    <a:pt x="1017" y="1510"/>
                  </a:lnTo>
                  <a:lnTo>
                    <a:pt x="1017" y="1522"/>
                  </a:lnTo>
                  <a:lnTo>
                    <a:pt x="1016" y="1531"/>
                  </a:lnTo>
                  <a:lnTo>
                    <a:pt x="1012" y="1542"/>
                  </a:lnTo>
                  <a:lnTo>
                    <a:pt x="1006" y="1553"/>
                  </a:lnTo>
                  <a:lnTo>
                    <a:pt x="1003" y="1557"/>
                  </a:lnTo>
                  <a:lnTo>
                    <a:pt x="995" y="1565"/>
                  </a:lnTo>
                  <a:lnTo>
                    <a:pt x="981" y="1573"/>
                  </a:lnTo>
                  <a:lnTo>
                    <a:pt x="964" y="1577"/>
                  </a:lnTo>
                  <a:lnTo>
                    <a:pt x="958" y="1577"/>
                  </a:lnTo>
                  <a:lnTo>
                    <a:pt x="945" y="1575"/>
                  </a:lnTo>
                  <a:lnTo>
                    <a:pt x="932" y="1570"/>
                  </a:lnTo>
                  <a:lnTo>
                    <a:pt x="926" y="1566"/>
                  </a:lnTo>
                  <a:lnTo>
                    <a:pt x="919" y="1561"/>
                  </a:lnTo>
                  <a:lnTo>
                    <a:pt x="910" y="1552"/>
                  </a:lnTo>
                  <a:lnTo>
                    <a:pt x="907" y="1546"/>
                  </a:lnTo>
                  <a:lnTo>
                    <a:pt x="797" y="1578"/>
                  </a:lnTo>
                  <a:lnTo>
                    <a:pt x="799" y="1591"/>
                  </a:lnTo>
                  <a:lnTo>
                    <a:pt x="799" y="1600"/>
                  </a:lnTo>
                  <a:lnTo>
                    <a:pt x="797" y="1601"/>
                  </a:lnTo>
                  <a:lnTo>
                    <a:pt x="797" y="1612"/>
                  </a:lnTo>
                  <a:lnTo>
                    <a:pt x="795" y="1624"/>
                  </a:lnTo>
                  <a:lnTo>
                    <a:pt x="790" y="1633"/>
                  </a:lnTo>
                  <a:lnTo>
                    <a:pt x="787" y="1639"/>
                  </a:lnTo>
                  <a:lnTo>
                    <a:pt x="784" y="1647"/>
                  </a:lnTo>
                  <a:lnTo>
                    <a:pt x="770" y="1666"/>
                  </a:lnTo>
                  <a:lnTo>
                    <a:pt x="753" y="1681"/>
                  </a:lnTo>
                  <a:lnTo>
                    <a:pt x="733" y="1693"/>
                  </a:lnTo>
                  <a:lnTo>
                    <a:pt x="711" y="1701"/>
                  </a:lnTo>
                  <a:lnTo>
                    <a:pt x="708" y="1701"/>
                  </a:lnTo>
                  <a:lnTo>
                    <a:pt x="698" y="1702"/>
                  </a:lnTo>
                  <a:lnTo>
                    <a:pt x="689" y="1704"/>
                  </a:lnTo>
                  <a:lnTo>
                    <a:pt x="673" y="1702"/>
                  </a:lnTo>
                  <a:lnTo>
                    <a:pt x="661" y="1700"/>
                  </a:lnTo>
                  <a:lnTo>
                    <a:pt x="647" y="1696"/>
                  </a:lnTo>
                  <a:lnTo>
                    <a:pt x="631" y="1689"/>
                  </a:lnTo>
                  <a:lnTo>
                    <a:pt x="618" y="1680"/>
                  </a:lnTo>
                  <a:lnTo>
                    <a:pt x="606" y="1669"/>
                  </a:lnTo>
                  <a:lnTo>
                    <a:pt x="597" y="1658"/>
                  </a:lnTo>
                  <a:lnTo>
                    <a:pt x="585" y="1639"/>
                  </a:lnTo>
                  <a:lnTo>
                    <a:pt x="577" y="1620"/>
                  </a:lnTo>
                  <a:lnTo>
                    <a:pt x="573" y="1599"/>
                  </a:lnTo>
                  <a:lnTo>
                    <a:pt x="573" y="1596"/>
                  </a:lnTo>
                  <a:lnTo>
                    <a:pt x="575" y="1577"/>
                  </a:lnTo>
                  <a:lnTo>
                    <a:pt x="580" y="1556"/>
                  </a:lnTo>
                  <a:lnTo>
                    <a:pt x="588" y="1537"/>
                  </a:lnTo>
                  <a:lnTo>
                    <a:pt x="596" y="1524"/>
                  </a:lnTo>
                  <a:lnTo>
                    <a:pt x="608" y="1512"/>
                  </a:lnTo>
                  <a:lnTo>
                    <a:pt x="608" y="1511"/>
                  </a:lnTo>
                  <a:lnTo>
                    <a:pt x="609" y="1511"/>
                  </a:lnTo>
                  <a:lnTo>
                    <a:pt x="625" y="1497"/>
                  </a:lnTo>
                  <a:lnTo>
                    <a:pt x="644" y="1486"/>
                  </a:lnTo>
                  <a:lnTo>
                    <a:pt x="665" y="1481"/>
                  </a:lnTo>
                  <a:lnTo>
                    <a:pt x="676" y="1480"/>
                  </a:lnTo>
                  <a:lnTo>
                    <a:pt x="694" y="1480"/>
                  </a:lnTo>
                  <a:lnTo>
                    <a:pt x="714" y="1377"/>
                  </a:lnTo>
                  <a:lnTo>
                    <a:pt x="712" y="1376"/>
                  </a:lnTo>
                  <a:lnTo>
                    <a:pt x="699" y="1368"/>
                  </a:lnTo>
                  <a:lnTo>
                    <a:pt x="689" y="1357"/>
                  </a:lnTo>
                  <a:close/>
                  <a:moveTo>
                    <a:pt x="411" y="1357"/>
                  </a:moveTo>
                  <a:lnTo>
                    <a:pt x="469" y="1357"/>
                  </a:lnTo>
                  <a:lnTo>
                    <a:pt x="454" y="1360"/>
                  </a:lnTo>
                  <a:lnTo>
                    <a:pt x="439" y="1362"/>
                  </a:lnTo>
                  <a:lnTo>
                    <a:pt x="428" y="1362"/>
                  </a:lnTo>
                  <a:lnTo>
                    <a:pt x="423" y="1360"/>
                  </a:lnTo>
                  <a:lnTo>
                    <a:pt x="416" y="1359"/>
                  </a:lnTo>
                  <a:lnTo>
                    <a:pt x="411" y="1357"/>
                  </a:lnTo>
                  <a:close/>
                  <a:moveTo>
                    <a:pt x="1587" y="1349"/>
                  </a:moveTo>
                  <a:lnTo>
                    <a:pt x="1600" y="1349"/>
                  </a:lnTo>
                  <a:lnTo>
                    <a:pt x="1614" y="1350"/>
                  </a:lnTo>
                  <a:lnTo>
                    <a:pt x="1627" y="1357"/>
                  </a:lnTo>
                  <a:lnTo>
                    <a:pt x="1566" y="1357"/>
                  </a:lnTo>
                  <a:lnTo>
                    <a:pt x="1574" y="1354"/>
                  </a:lnTo>
                  <a:lnTo>
                    <a:pt x="1580" y="1351"/>
                  </a:lnTo>
                  <a:lnTo>
                    <a:pt x="1583" y="1350"/>
                  </a:lnTo>
                  <a:lnTo>
                    <a:pt x="1587" y="1349"/>
                  </a:lnTo>
                  <a:close/>
                  <a:moveTo>
                    <a:pt x="1423" y="1329"/>
                  </a:moveTo>
                  <a:lnTo>
                    <a:pt x="1431" y="1336"/>
                  </a:lnTo>
                  <a:lnTo>
                    <a:pt x="1440" y="1345"/>
                  </a:lnTo>
                  <a:lnTo>
                    <a:pt x="1443" y="1346"/>
                  </a:lnTo>
                  <a:lnTo>
                    <a:pt x="1445" y="1350"/>
                  </a:lnTo>
                  <a:lnTo>
                    <a:pt x="1448" y="1353"/>
                  </a:lnTo>
                  <a:lnTo>
                    <a:pt x="1449" y="1357"/>
                  </a:lnTo>
                  <a:lnTo>
                    <a:pt x="1423" y="1357"/>
                  </a:lnTo>
                  <a:lnTo>
                    <a:pt x="1423" y="1329"/>
                  </a:lnTo>
                  <a:close/>
                  <a:moveTo>
                    <a:pt x="2181" y="1041"/>
                  </a:moveTo>
                  <a:lnTo>
                    <a:pt x="2183" y="1041"/>
                  </a:lnTo>
                  <a:lnTo>
                    <a:pt x="2198" y="1044"/>
                  </a:lnTo>
                  <a:lnTo>
                    <a:pt x="2198" y="1045"/>
                  </a:lnTo>
                  <a:lnTo>
                    <a:pt x="2200" y="1045"/>
                  </a:lnTo>
                  <a:lnTo>
                    <a:pt x="2215" y="1053"/>
                  </a:lnTo>
                  <a:lnTo>
                    <a:pt x="2228" y="1064"/>
                  </a:lnTo>
                  <a:lnTo>
                    <a:pt x="2236" y="1075"/>
                  </a:lnTo>
                  <a:lnTo>
                    <a:pt x="2240" y="1085"/>
                  </a:lnTo>
                  <a:lnTo>
                    <a:pt x="2241" y="1097"/>
                  </a:lnTo>
                  <a:lnTo>
                    <a:pt x="2241" y="1112"/>
                  </a:lnTo>
                  <a:lnTo>
                    <a:pt x="2239" y="1123"/>
                  </a:lnTo>
                  <a:lnTo>
                    <a:pt x="2234" y="1133"/>
                  </a:lnTo>
                  <a:lnTo>
                    <a:pt x="2232" y="1135"/>
                  </a:lnTo>
                  <a:lnTo>
                    <a:pt x="2232" y="1137"/>
                  </a:lnTo>
                  <a:lnTo>
                    <a:pt x="2231" y="1138"/>
                  </a:lnTo>
                  <a:lnTo>
                    <a:pt x="2227" y="1143"/>
                  </a:lnTo>
                  <a:lnTo>
                    <a:pt x="2221" y="1150"/>
                  </a:lnTo>
                  <a:lnTo>
                    <a:pt x="2213" y="1156"/>
                  </a:lnTo>
                  <a:lnTo>
                    <a:pt x="2197" y="1161"/>
                  </a:lnTo>
                  <a:lnTo>
                    <a:pt x="2189" y="1163"/>
                  </a:lnTo>
                  <a:lnTo>
                    <a:pt x="2187" y="1163"/>
                  </a:lnTo>
                  <a:lnTo>
                    <a:pt x="2184" y="1164"/>
                  </a:lnTo>
                  <a:lnTo>
                    <a:pt x="2180" y="1164"/>
                  </a:lnTo>
                  <a:lnTo>
                    <a:pt x="2162" y="1161"/>
                  </a:lnTo>
                  <a:lnTo>
                    <a:pt x="2147" y="1154"/>
                  </a:lnTo>
                  <a:lnTo>
                    <a:pt x="2134" y="1142"/>
                  </a:lnTo>
                  <a:lnTo>
                    <a:pt x="2133" y="1140"/>
                  </a:lnTo>
                  <a:lnTo>
                    <a:pt x="2032" y="1243"/>
                  </a:lnTo>
                  <a:lnTo>
                    <a:pt x="2033" y="1245"/>
                  </a:lnTo>
                  <a:lnTo>
                    <a:pt x="2035" y="1247"/>
                  </a:lnTo>
                  <a:lnTo>
                    <a:pt x="2035" y="1249"/>
                  </a:lnTo>
                  <a:lnTo>
                    <a:pt x="2036" y="1249"/>
                  </a:lnTo>
                  <a:lnTo>
                    <a:pt x="2036" y="1250"/>
                  </a:lnTo>
                  <a:lnTo>
                    <a:pt x="2040" y="1264"/>
                  </a:lnTo>
                  <a:lnTo>
                    <a:pt x="2041" y="1275"/>
                  </a:lnTo>
                  <a:lnTo>
                    <a:pt x="2041" y="1278"/>
                  </a:lnTo>
                  <a:lnTo>
                    <a:pt x="2040" y="1281"/>
                  </a:lnTo>
                  <a:lnTo>
                    <a:pt x="2040" y="1284"/>
                  </a:lnTo>
                  <a:lnTo>
                    <a:pt x="2112" y="1330"/>
                  </a:lnTo>
                  <a:lnTo>
                    <a:pt x="2116" y="1326"/>
                  </a:lnTo>
                  <a:lnTo>
                    <a:pt x="2120" y="1324"/>
                  </a:lnTo>
                  <a:lnTo>
                    <a:pt x="2124" y="1320"/>
                  </a:lnTo>
                  <a:lnTo>
                    <a:pt x="2129" y="1317"/>
                  </a:lnTo>
                  <a:lnTo>
                    <a:pt x="2134" y="1316"/>
                  </a:lnTo>
                  <a:lnTo>
                    <a:pt x="2146" y="1312"/>
                  </a:lnTo>
                  <a:lnTo>
                    <a:pt x="2158" y="1311"/>
                  </a:lnTo>
                  <a:lnTo>
                    <a:pt x="2163" y="1311"/>
                  </a:lnTo>
                  <a:lnTo>
                    <a:pt x="2168" y="1312"/>
                  </a:lnTo>
                  <a:lnTo>
                    <a:pt x="2171" y="1312"/>
                  </a:lnTo>
                  <a:lnTo>
                    <a:pt x="2187" y="1319"/>
                  </a:lnTo>
                  <a:lnTo>
                    <a:pt x="2198" y="1328"/>
                  </a:lnTo>
                  <a:lnTo>
                    <a:pt x="2206" y="1336"/>
                  </a:lnTo>
                  <a:lnTo>
                    <a:pt x="2209" y="1341"/>
                  </a:lnTo>
                  <a:lnTo>
                    <a:pt x="2210" y="1342"/>
                  </a:lnTo>
                  <a:lnTo>
                    <a:pt x="2213" y="1346"/>
                  </a:lnTo>
                  <a:lnTo>
                    <a:pt x="2215" y="1357"/>
                  </a:lnTo>
                  <a:lnTo>
                    <a:pt x="2097" y="1357"/>
                  </a:lnTo>
                  <a:lnTo>
                    <a:pt x="2097" y="1355"/>
                  </a:lnTo>
                  <a:lnTo>
                    <a:pt x="2028" y="1312"/>
                  </a:lnTo>
                  <a:lnTo>
                    <a:pt x="2027" y="1312"/>
                  </a:lnTo>
                  <a:lnTo>
                    <a:pt x="2027" y="1313"/>
                  </a:lnTo>
                  <a:lnTo>
                    <a:pt x="2016" y="1324"/>
                  </a:lnTo>
                  <a:lnTo>
                    <a:pt x="2012" y="1326"/>
                  </a:lnTo>
                  <a:lnTo>
                    <a:pt x="2020" y="1357"/>
                  </a:lnTo>
                  <a:lnTo>
                    <a:pt x="1990" y="1357"/>
                  </a:lnTo>
                  <a:lnTo>
                    <a:pt x="1984" y="1336"/>
                  </a:lnTo>
                  <a:lnTo>
                    <a:pt x="1981" y="1336"/>
                  </a:lnTo>
                  <a:lnTo>
                    <a:pt x="1963" y="1333"/>
                  </a:lnTo>
                  <a:lnTo>
                    <a:pt x="1951" y="1329"/>
                  </a:lnTo>
                  <a:lnTo>
                    <a:pt x="1948" y="1326"/>
                  </a:lnTo>
                  <a:lnTo>
                    <a:pt x="1947" y="1326"/>
                  </a:lnTo>
                  <a:lnTo>
                    <a:pt x="1946" y="1325"/>
                  </a:lnTo>
                  <a:lnTo>
                    <a:pt x="1933" y="1313"/>
                  </a:lnTo>
                  <a:lnTo>
                    <a:pt x="1923" y="1299"/>
                  </a:lnTo>
                  <a:lnTo>
                    <a:pt x="1919" y="1287"/>
                  </a:lnTo>
                  <a:lnTo>
                    <a:pt x="1918" y="1275"/>
                  </a:lnTo>
                  <a:lnTo>
                    <a:pt x="1919" y="1264"/>
                  </a:lnTo>
                  <a:lnTo>
                    <a:pt x="1921" y="1261"/>
                  </a:lnTo>
                  <a:lnTo>
                    <a:pt x="1921" y="1260"/>
                  </a:lnTo>
                  <a:lnTo>
                    <a:pt x="1922" y="1258"/>
                  </a:lnTo>
                  <a:lnTo>
                    <a:pt x="1925" y="1249"/>
                  </a:lnTo>
                  <a:lnTo>
                    <a:pt x="1930" y="1239"/>
                  </a:lnTo>
                  <a:lnTo>
                    <a:pt x="1940" y="1228"/>
                  </a:lnTo>
                  <a:lnTo>
                    <a:pt x="1947" y="1224"/>
                  </a:lnTo>
                  <a:lnTo>
                    <a:pt x="1955" y="1219"/>
                  </a:lnTo>
                  <a:lnTo>
                    <a:pt x="1964" y="1215"/>
                  </a:lnTo>
                  <a:lnTo>
                    <a:pt x="1970" y="1214"/>
                  </a:lnTo>
                  <a:lnTo>
                    <a:pt x="1972" y="1214"/>
                  </a:lnTo>
                  <a:lnTo>
                    <a:pt x="1976" y="1212"/>
                  </a:lnTo>
                  <a:lnTo>
                    <a:pt x="1980" y="1212"/>
                  </a:lnTo>
                  <a:lnTo>
                    <a:pt x="1990" y="1215"/>
                  </a:lnTo>
                  <a:lnTo>
                    <a:pt x="1998" y="1215"/>
                  </a:lnTo>
                  <a:lnTo>
                    <a:pt x="2002" y="1218"/>
                  </a:lnTo>
                  <a:lnTo>
                    <a:pt x="2007" y="1219"/>
                  </a:lnTo>
                  <a:lnTo>
                    <a:pt x="2011" y="1222"/>
                  </a:lnTo>
                  <a:lnTo>
                    <a:pt x="2121" y="1112"/>
                  </a:lnTo>
                  <a:lnTo>
                    <a:pt x="2120" y="1101"/>
                  </a:lnTo>
                  <a:lnTo>
                    <a:pt x="2121" y="1092"/>
                  </a:lnTo>
                  <a:lnTo>
                    <a:pt x="2126" y="1076"/>
                  </a:lnTo>
                  <a:lnTo>
                    <a:pt x="2135" y="1062"/>
                  </a:lnTo>
                  <a:lnTo>
                    <a:pt x="2149" y="1050"/>
                  </a:lnTo>
                  <a:lnTo>
                    <a:pt x="2150" y="1050"/>
                  </a:lnTo>
                  <a:lnTo>
                    <a:pt x="2151" y="1049"/>
                  </a:lnTo>
                  <a:lnTo>
                    <a:pt x="2167" y="1044"/>
                  </a:lnTo>
                  <a:lnTo>
                    <a:pt x="2181" y="1041"/>
                  </a:lnTo>
                  <a:close/>
                  <a:moveTo>
                    <a:pt x="1423" y="0"/>
                  </a:moveTo>
                  <a:lnTo>
                    <a:pt x="1438" y="2"/>
                  </a:lnTo>
                  <a:lnTo>
                    <a:pt x="1453" y="8"/>
                  </a:lnTo>
                  <a:lnTo>
                    <a:pt x="1468" y="16"/>
                  </a:lnTo>
                  <a:lnTo>
                    <a:pt x="1481" y="25"/>
                  </a:lnTo>
                  <a:lnTo>
                    <a:pt x="1493" y="35"/>
                  </a:lnTo>
                  <a:lnTo>
                    <a:pt x="1507" y="52"/>
                  </a:lnTo>
                  <a:lnTo>
                    <a:pt x="1517" y="72"/>
                  </a:lnTo>
                  <a:lnTo>
                    <a:pt x="1524" y="94"/>
                  </a:lnTo>
                  <a:lnTo>
                    <a:pt x="1525" y="94"/>
                  </a:lnTo>
                  <a:lnTo>
                    <a:pt x="1525" y="101"/>
                  </a:lnTo>
                  <a:lnTo>
                    <a:pt x="1527" y="120"/>
                  </a:lnTo>
                  <a:lnTo>
                    <a:pt x="1524" y="141"/>
                  </a:lnTo>
                  <a:lnTo>
                    <a:pt x="1519" y="160"/>
                  </a:lnTo>
                  <a:lnTo>
                    <a:pt x="1512" y="174"/>
                  </a:lnTo>
                  <a:lnTo>
                    <a:pt x="1502" y="187"/>
                  </a:lnTo>
                  <a:lnTo>
                    <a:pt x="1502" y="188"/>
                  </a:lnTo>
                  <a:lnTo>
                    <a:pt x="1500" y="188"/>
                  </a:lnTo>
                  <a:lnTo>
                    <a:pt x="1500" y="190"/>
                  </a:lnTo>
                  <a:lnTo>
                    <a:pt x="1485" y="205"/>
                  </a:lnTo>
                  <a:lnTo>
                    <a:pt x="1465" y="219"/>
                  </a:lnTo>
                  <a:lnTo>
                    <a:pt x="1445" y="226"/>
                  </a:lnTo>
                  <a:lnTo>
                    <a:pt x="1443" y="228"/>
                  </a:lnTo>
                  <a:lnTo>
                    <a:pt x="1442" y="228"/>
                  </a:lnTo>
                  <a:lnTo>
                    <a:pt x="1469" y="537"/>
                  </a:lnTo>
                  <a:lnTo>
                    <a:pt x="1493" y="537"/>
                  </a:lnTo>
                  <a:lnTo>
                    <a:pt x="1499" y="538"/>
                  </a:lnTo>
                  <a:lnTo>
                    <a:pt x="1521" y="542"/>
                  </a:lnTo>
                  <a:lnTo>
                    <a:pt x="1540" y="549"/>
                  </a:lnTo>
                  <a:lnTo>
                    <a:pt x="1566" y="562"/>
                  </a:lnTo>
                  <a:lnTo>
                    <a:pt x="1588" y="579"/>
                  </a:lnTo>
                  <a:lnTo>
                    <a:pt x="1606" y="601"/>
                  </a:lnTo>
                  <a:lnTo>
                    <a:pt x="1608" y="601"/>
                  </a:lnTo>
                  <a:lnTo>
                    <a:pt x="1608" y="602"/>
                  </a:lnTo>
                  <a:lnTo>
                    <a:pt x="1609" y="604"/>
                  </a:lnTo>
                  <a:lnTo>
                    <a:pt x="1617" y="617"/>
                  </a:lnTo>
                  <a:lnTo>
                    <a:pt x="1624" y="632"/>
                  </a:lnTo>
                  <a:lnTo>
                    <a:pt x="1744" y="607"/>
                  </a:lnTo>
                  <a:lnTo>
                    <a:pt x="1743" y="601"/>
                  </a:lnTo>
                  <a:lnTo>
                    <a:pt x="1743" y="594"/>
                  </a:lnTo>
                  <a:lnTo>
                    <a:pt x="1744" y="593"/>
                  </a:lnTo>
                  <a:lnTo>
                    <a:pt x="1744" y="590"/>
                  </a:lnTo>
                  <a:lnTo>
                    <a:pt x="1747" y="577"/>
                  </a:lnTo>
                  <a:lnTo>
                    <a:pt x="1752" y="563"/>
                  </a:lnTo>
                  <a:lnTo>
                    <a:pt x="1760" y="551"/>
                  </a:lnTo>
                  <a:lnTo>
                    <a:pt x="1765" y="545"/>
                  </a:lnTo>
                  <a:lnTo>
                    <a:pt x="1770" y="539"/>
                  </a:lnTo>
                  <a:lnTo>
                    <a:pt x="1777" y="534"/>
                  </a:lnTo>
                  <a:lnTo>
                    <a:pt x="1778" y="533"/>
                  </a:lnTo>
                  <a:lnTo>
                    <a:pt x="1791" y="525"/>
                  </a:lnTo>
                  <a:lnTo>
                    <a:pt x="1807" y="520"/>
                  </a:lnTo>
                  <a:lnTo>
                    <a:pt x="1823" y="517"/>
                  </a:lnTo>
                  <a:lnTo>
                    <a:pt x="1825" y="517"/>
                  </a:lnTo>
                  <a:lnTo>
                    <a:pt x="1842" y="518"/>
                  </a:lnTo>
                  <a:lnTo>
                    <a:pt x="1857" y="522"/>
                  </a:lnTo>
                  <a:lnTo>
                    <a:pt x="1871" y="529"/>
                  </a:lnTo>
                  <a:lnTo>
                    <a:pt x="1874" y="530"/>
                  </a:lnTo>
                  <a:lnTo>
                    <a:pt x="1876" y="533"/>
                  </a:lnTo>
                  <a:lnTo>
                    <a:pt x="1887" y="541"/>
                  </a:lnTo>
                  <a:lnTo>
                    <a:pt x="1897" y="554"/>
                  </a:lnTo>
                  <a:lnTo>
                    <a:pt x="1905" y="567"/>
                  </a:lnTo>
                  <a:lnTo>
                    <a:pt x="1906" y="568"/>
                  </a:lnTo>
                  <a:lnTo>
                    <a:pt x="1906" y="571"/>
                  </a:lnTo>
                  <a:lnTo>
                    <a:pt x="1908" y="573"/>
                  </a:lnTo>
                  <a:lnTo>
                    <a:pt x="1910" y="581"/>
                  </a:lnTo>
                  <a:lnTo>
                    <a:pt x="1912" y="588"/>
                  </a:lnTo>
                  <a:lnTo>
                    <a:pt x="2121" y="596"/>
                  </a:lnTo>
                  <a:lnTo>
                    <a:pt x="2124" y="588"/>
                  </a:lnTo>
                  <a:lnTo>
                    <a:pt x="2128" y="581"/>
                  </a:lnTo>
                  <a:lnTo>
                    <a:pt x="2139" y="566"/>
                  </a:lnTo>
                  <a:lnTo>
                    <a:pt x="2155" y="554"/>
                  </a:lnTo>
                  <a:lnTo>
                    <a:pt x="2158" y="552"/>
                  </a:lnTo>
                  <a:lnTo>
                    <a:pt x="2159" y="551"/>
                  </a:lnTo>
                  <a:lnTo>
                    <a:pt x="2172" y="547"/>
                  </a:lnTo>
                  <a:lnTo>
                    <a:pt x="2187" y="546"/>
                  </a:lnTo>
                  <a:lnTo>
                    <a:pt x="2201" y="491"/>
                  </a:lnTo>
                  <a:lnTo>
                    <a:pt x="2187" y="483"/>
                  </a:lnTo>
                  <a:lnTo>
                    <a:pt x="2171" y="473"/>
                  </a:lnTo>
                  <a:lnTo>
                    <a:pt x="2169" y="470"/>
                  </a:lnTo>
                  <a:lnTo>
                    <a:pt x="2167" y="467"/>
                  </a:lnTo>
                  <a:lnTo>
                    <a:pt x="2155" y="453"/>
                  </a:lnTo>
                  <a:lnTo>
                    <a:pt x="2146" y="437"/>
                  </a:lnTo>
                  <a:lnTo>
                    <a:pt x="2139" y="420"/>
                  </a:lnTo>
                  <a:lnTo>
                    <a:pt x="2135" y="404"/>
                  </a:lnTo>
                  <a:lnTo>
                    <a:pt x="2135" y="386"/>
                  </a:lnTo>
                  <a:lnTo>
                    <a:pt x="2137" y="365"/>
                  </a:lnTo>
                  <a:lnTo>
                    <a:pt x="2145" y="346"/>
                  </a:lnTo>
                  <a:lnTo>
                    <a:pt x="2155" y="327"/>
                  </a:lnTo>
                  <a:lnTo>
                    <a:pt x="2171" y="310"/>
                  </a:lnTo>
                  <a:lnTo>
                    <a:pt x="2188" y="297"/>
                  </a:lnTo>
                  <a:lnTo>
                    <a:pt x="2207" y="288"/>
                  </a:lnTo>
                  <a:lnTo>
                    <a:pt x="2210" y="287"/>
                  </a:lnTo>
                  <a:lnTo>
                    <a:pt x="2214" y="285"/>
                  </a:lnTo>
                  <a:lnTo>
                    <a:pt x="2217" y="285"/>
                  </a:lnTo>
                  <a:lnTo>
                    <a:pt x="2230" y="281"/>
                  </a:lnTo>
                  <a:lnTo>
                    <a:pt x="2245" y="280"/>
                  </a:lnTo>
                  <a:lnTo>
                    <a:pt x="2260" y="281"/>
                  </a:lnTo>
                  <a:lnTo>
                    <a:pt x="2273" y="284"/>
                  </a:lnTo>
                  <a:lnTo>
                    <a:pt x="2276" y="285"/>
                  </a:lnTo>
                  <a:lnTo>
                    <a:pt x="2278" y="285"/>
                  </a:lnTo>
                  <a:lnTo>
                    <a:pt x="2282" y="287"/>
                  </a:lnTo>
                  <a:lnTo>
                    <a:pt x="2291" y="291"/>
                  </a:lnTo>
                  <a:lnTo>
                    <a:pt x="2303" y="296"/>
                  </a:lnTo>
                  <a:lnTo>
                    <a:pt x="2315" y="304"/>
                  </a:lnTo>
                  <a:lnTo>
                    <a:pt x="2425" y="217"/>
                  </a:lnTo>
                  <a:lnTo>
                    <a:pt x="2422" y="196"/>
                  </a:lnTo>
                  <a:lnTo>
                    <a:pt x="2423" y="186"/>
                  </a:lnTo>
                  <a:lnTo>
                    <a:pt x="2426" y="175"/>
                  </a:lnTo>
                  <a:lnTo>
                    <a:pt x="2430" y="166"/>
                  </a:lnTo>
                  <a:lnTo>
                    <a:pt x="2438" y="153"/>
                  </a:lnTo>
                  <a:lnTo>
                    <a:pt x="2448" y="143"/>
                  </a:lnTo>
                  <a:lnTo>
                    <a:pt x="2454" y="139"/>
                  </a:lnTo>
                  <a:lnTo>
                    <a:pt x="2460" y="136"/>
                  </a:lnTo>
                  <a:lnTo>
                    <a:pt x="2465" y="133"/>
                  </a:lnTo>
                  <a:lnTo>
                    <a:pt x="2478" y="129"/>
                  </a:lnTo>
                  <a:lnTo>
                    <a:pt x="2492" y="128"/>
                  </a:lnTo>
                  <a:lnTo>
                    <a:pt x="2503" y="128"/>
                  </a:lnTo>
                  <a:lnTo>
                    <a:pt x="2505" y="129"/>
                  </a:lnTo>
                  <a:lnTo>
                    <a:pt x="2507" y="129"/>
                  </a:lnTo>
                  <a:lnTo>
                    <a:pt x="2524" y="136"/>
                  </a:lnTo>
                  <a:lnTo>
                    <a:pt x="2539" y="146"/>
                  </a:lnTo>
                  <a:lnTo>
                    <a:pt x="2544" y="150"/>
                  </a:lnTo>
                  <a:lnTo>
                    <a:pt x="2548" y="156"/>
                  </a:lnTo>
                  <a:lnTo>
                    <a:pt x="2550" y="161"/>
                  </a:lnTo>
                  <a:lnTo>
                    <a:pt x="2550" y="162"/>
                  </a:lnTo>
                  <a:lnTo>
                    <a:pt x="2552" y="162"/>
                  </a:lnTo>
                  <a:lnTo>
                    <a:pt x="2557" y="174"/>
                  </a:lnTo>
                  <a:lnTo>
                    <a:pt x="2561" y="187"/>
                  </a:lnTo>
                  <a:lnTo>
                    <a:pt x="2561" y="200"/>
                  </a:lnTo>
                  <a:lnTo>
                    <a:pt x="2557" y="221"/>
                  </a:lnTo>
                  <a:lnTo>
                    <a:pt x="2547" y="239"/>
                  </a:lnTo>
                  <a:lnTo>
                    <a:pt x="2535" y="251"/>
                  </a:lnTo>
                  <a:lnTo>
                    <a:pt x="2524" y="258"/>
                  </a:lnTo>
                  <a:lnTo>
                    <a:pt x="2513" y="262"/>
                  </a:lnTo>
                  <a:lnTo>
                    <a:pt x="2511" y="263"/>
                  </a:lnTo>
                  <a:lnTo>
                    <a:pt x="2509" y="264"/>
                  </a:lnTo>
                  <a:lnTo>
                    <a:pt x="2507" y="264"/>
                  </a:lnTo>
                  <a:lnTo>
                    <a:pt x="2503" y="266"/>
                  </a:lnTo>
                  <a:lnTo>
                    <a:pt x="2477" y="266"/>
                  </a:lnTo>
                  <a:lnTo>
                    <a:pt x="2469" y="263"/>
                  </a:lnTo>
                  <a:lnTo>
                    <a:pt x="2468" y="263"/>
                  </a:lnTo>
                  <a:lnTo>
                    <a:pt x="2461" y="260"/>
                  </a:lnTo>
                  <a:lnTo>
                    <a:pt x="2451" y="253"/>
                  </a:lnTo>
                  <a:lnTo>
                    <a:pt x="2443" y="247"/>
                  </a:lnTo>
                  <a:lnTo>
                    <a:pt x="2442" y="245"/>
                  </a:lnTo>
                  <a:lnTo>
                    <a:pt x="2441" y="243"/>
                  </a:lnTo>
                  <a:lnTo>
                    <a:pt x="2336" y="326"/>
                  </a:lnTo>
                  <a:lnTo>
                    <a:pt x="2344" y="338"/>
                  </a:lnTo>
                  <a:lnTo>
                    <a:pt x="2348" y="351"/>
                  </a:lnTo>
                  <a:lnTo>
                    <a:pt x="2350" y="353"/>
                  </a:lnTo>
                  <a:lnTo>
                    <a:pt x="2351" y="357"/>
                  </a:lnTo>
                  <a:lnTo>
                    <a:pt x="2353" y="363"/>
                  </a:lnTo>
                  <a:lnTo>
                    <a:pt x="2357" y="381"/>
                  </a:lnTo>
                  <a:lnTo>
                    <a:pt x="2357" y="399"/>
                  </a:lnTo>
                  <a:lnTo>
                    <a:pt x="2353" y="416"/>
                  </a:lnTo>
                  <a:lnTo>
                    <a:pt x="2485" y="479"/>
                  </a:lnTo>
                  <a:lnTo>
                    <a:pt x="2501" y="461"/>
                  </a:lnTo>
                  <a:lnTo>
                    <a:pt x="2519" y="445"/>
                  </a:lnTo>
                  <a:lnTo>
                    <a:pt x="2539" y="432"/>
                  </a:lnTo>
                  <a:lnTo>
                    <a:pt x="2560" y="423"/>
                  </a:lnTo>
                  <a:lnTo>
                    <a:pt x="2581" y="418"/>
                  </a:lnTo>
                  <a:lnTo>
                    <a:pt x="2583" y="416"/>
                  </a:lnTo>
                  <a:lnTo>
                    <a:pt x="2585" y="416"/>
                  </a:lnTo>
                  <a:lnTo>
                    <a:pt x="2600" y="414"/>
                  </a:lnTo>
                  <a:lnTo>
                    <a:pt x="2616" y="412"/>
                  </a:lnTo>
                  <a:lnTo>
                    <a:pt x="2637" y="414"/>
                  </a:lnTo>
                  <a:lnTo>
                    <a:pt x="2657" y="418"/>
                  </a:lnTo>
                  <a:lnTo>
                    <a:pt x="2674" y="424"/>
                  </a:lnTo>
                  <a:lnTo>
                    <a:pt x="2697" y="436"/>
                  </a:lnTo>
                  <a:lnTo>
                    <a:pt x="2717" y="449"/>
                  </a:lnTo>
                  <a:lnTo>
                    <a:pt x="2732" y="465"/>
                  </a:lnTo>
                  <a:lnTo>
                    <a:pt x="2747" y="484"/>
                  </a:lnTo>
                  <a:lnTo>
                    <a:pt x="2749" y="490"/>
                  </a:lnTo>
                  <a:lnTo>
                    <a:pt x="2752" y="496"/>
                  </a:lnTo>
                  <a:lnTo>
                    <a:pt x="2759" y="505"/>
                  </a:lnTo>
                  <a:lnTo>
                    <a:pt x="2764" y="517"/>
                  </a:lnTo>
                  <a:lnTo>
                    <a:pt x="2850" y="492"/>
                  </a:lnTo>
                  <a:lnTo>
                    <a:pt x="2850" y="524"/>
                  </a:lnTo>
                  <a:lnTo>
                    <a:pt x="2772" y="546"/>
                  </a:lnTo>
                  <a:lnTo>
                    <a:pt x="2773" y="560"/>
                  </a:lnTo>
                  <a:lnTo>
                    <a:pt x="2773" y="588"/>
                  </a:lnTo>
                  <a:lnTo>
                    <a:pt x="2770" y="604"/>
                  </a:lnTo>
                  <a:lnTo>
                    <a:pt x="2767" y="622"/>
                  </a:lnTo>
                  <a:lnTo>
                    <a:pt x="2760" y="640"/>
                  </a:lnTo>
                  <a:lnTo>
                    <a:pt x="2751" y="657"/>
                  </a:lnTo>
                  <a:lnTo>
                    <a:pt x="2742" y="669"/>
                  </a:lnTo>
                  <a:lnTo>
                    <a:pt x="2742" y="670"/>
                  </a:lnTo>
                  <a:lnTo>
                    <a:pt x="2731" y="683"/>
                  </a:lnTo>
                  <a:lnTo>
                    <a:pt x="2718" y="694"/>
                  </a:lnTo>
                  <a:lnTo>
                    <a:pt x="2705" y="702"/>
                  </a:lnTo>
                  <a:lnTo>
                    <a:pt x="2701" y="706"/>
                  </a:lnTo>
                  <a:lnTo>
                    <a:pt x="2696" y="710"/>
                  </a:lnTo>
                  <a:lnTo>
                    <a:pt x="2689" y="714"/>
                  </a:lnTo>
                  <a:lnTo>
                    <a:pt x="2668" y="723"/>
                  </a:lnTo>
                  <a:lnTo>
                    <a:pt x="2647" y="729"/>
                  </a:lnTo>
                  <a:lnTo>
                    <a:pt x="2709" y="1038"/>
                  </a:lnTo>
                  <a:lnTo>
                    <a:pt x="2713" y="1038"/>
                  </a:lnTo>
                  <a:lnTo>
                    <a:pt x="2734" y="1041"/>
                  </a:lnTo>
                  <a:lnTo>
                    <a:pt x="2752" y="1049"/>
                  </a:lnTo>
                  <a:lnTo>
                    <a:pt x="2767" y="1059"/>
                  </a:lnTo>
                  <a:lnTo>
                    <a:pt x="2778" y="1071"/>
                  </a:lnTo>
                  <a:lnTo>
                    <a:pt x="2787" y="1085"/>
                  </a:lnTo>
                  <a:lnTo>
                    <a:pt x="2789" y="1088"/>
                  </a:lnTo>
                  <a:lnTo>
                    <a:pt x="2790" y="1089"/>
                  </a:lnTo>
                  <a:lnTo>
                    <a:pt x="2790" y="1092"/>
                  </a:lnTo>
                  <a:lnTo>
                    <a:pt x="2795" y="1105"/>
                  </a:lnTo>
                  <a:lnTo>
                    <a:pt x="2798" y="1121"/>
                  </a:lnTo>
                  <a:lnTo>
                    <a:pt x="2797" y="1137"/>
                  </a:lnTo>
                  <a:lnTo>
                    <a:pt x="2797" y="1139"/>
                  </a:lnTo>
                  <a:lnTo>
                    <a:pt x="2795" y="1143"/>
                  </a:lnTo>
                  <a:lnTo>
                    <a:pt x="2793" y="1155"/>
                  </a:lnTo>
                  <a:lnTo>
                    <a:pt x="2787" y="1167"/>
                  </a:lnTo>
                  <a:lnTo>
                    <a:pt x="2820" y="1190"/>
                  </a:lnTo>
                  <a:lnTo>
                    <a:pt x="2832" y="1182"/>
                  </a:lnTo>
                  <a:lnTo>
                    <a:pt x="2833" y="1182"/>
                  </a:lnTo>
                  <a:lnTo>
                    <a:pt x="2835" y="1181"/>
                  </a:lnTo>
                  <a:lnTo>
                    <a:pt x="2839" y="1178"/>
                  </a:lnTo>
                  <a:lnTo>
                    <a:pt x="2844" y="1176"/>
                  </a:lnTo>
                  <a:lnTo>
                    <a:pt x="2850" y="1174"/>
                  </a:lnTo>
                  <a:lnTo>
                    <a:pt x="2850" y="1333"/>
                  </a:lnTo>
                  <a:lnTo>
                    <a:pt x="2845" y="1330"/>
                  </a:lnTo>
                  <a:lnTo>
                    <a:pt x="2840" y="1329"/>
                  </a:lnTo>
                  <a:lnTo>
                    <a:pt x="2836" y="1326"/>
                  </a:lnTo>
                  <a:lnTo>
                    <a:pt x="2820" y="1317"/>
                  </a:lnTo>
                  <a:lnTo>
                    <a:pt x="2808" y="1304"/>
                  </a:lnTo>
                  <a:lnTo>
                    <a:pt x="2801" y="1288"/>
                  </a:lnTo>
                  <a:lnTo>
                    <a:pt x="2798" y="1284"/>
                  </a:lnTo>
                  <a:lnTo>
                    <a:pt x="2791" y="1261"/>
                  </a:lnTo>
                  <a:lnTo>
                    <a:pt x="2793" y="1237"/>
                  </a:lnTo>
                  <a:lnTo>
                    <a:pt x="2793" y="1236"/>
                  </a:lnTo>
                  <a:lnTo>
                    <a:pt x="2797" y="1224"/>
                  </a:lnTo>
                  <a:lnTo>
                    <a:pt x="2802" y="1214"/>
                  </a:lnTo>
                  <a:lnTo>
                    <a:pt x="2769" y="1190"/>
                  </a:lnTo>
                  <a:lnTo>
                    <a:pt x="2765" y="1194"/>
                  </a:lnTo>
                  <a:lnTo>
                    <a:pt x="2757" y="1199"/>
                  </a:lnTo>
                  <a:lnTo>
                    <a:pt x="2752" y="1201"/>
                  </a:lnTo>
                  <a:lnTo>
                    <a:pt x="2751" y="1203"/>
                  </a:lnTo>
                  <a:lnTo>
                    <a:pt x="2743" y="1206"/>
                  </a:lnTo>
                  <a:lnTo>
                    <a:pt x="2738" y="1209"/>
                  </a:lnTo>
                  <a:lnTo>
                    <a:pt x="2725" y="1211"/>
                  </a:lnTo>
                  <a:lnTo>
                    <a:pt x="2721" y="1357"/>
                  </a:lnTo>
                  <a:lnTo>
                    <a:pt x="2691" y="1357"/>
                  </a:lnTo>
                  <a:lnTo>
                    <a:pt x="2695" y="1210"/>
                  </a:lnTo>
                  <a:lnTo>
                    <a:pt x="2684" y="1207"/>
                  </a:lnTo>
                  <a:lnTo>
                    <a:pt x="2674" y="1203"/>
                  </a:lnTo>
                  <a:lnTo>
                    <a:pt x="2672" y="1202"/>
                  </a:lnTo>
                  <a:lnTo>
                    <a:pt x="2671" y="1202"/>
                  </a:lnTo>
                  <a:lnTo>
                    <a:pt x="2670" y="1201"/>
                  </a:lnTo>
                  <a:lnTo>
                    <a:pt x="2667" y="1199"/>
                  </a:lnTo>
                  <a:lnTo>
                    <a:pt x="2629" y="1244"/>
                  </a:lnTo>
                  <a:lnTo>
                    <a:pt x="2633" y="1248"/>
                  </a:lnTo>
                  <a:lnTo>
                    <a:pt x="2638" y="1256"/>
                  </a:lnTo>
                  <a:lnTo>
                    <a:pt x="2640" y="1260"/>
                  </a:lnTo>
                  <a:lnTo>
                    <a:pt x="2640" y="1261"/>
                  </a:lnTo>
                  <a:lnTo>
                    <a:pt x="2642" y="1266"/>
                  </a:lnTo>
                  <a:lnTo>
                    <a:pt x="2645" y="1283"/>
                  </a:lnTo>
                  <a:lnTo>
                    <a:pt x="2643" y="1299"/>
                  </a:lnTo>
                  <a:lnTo>
                    <a:pt x="2637" y="1315"/>
                  </a:lnTo>
                  <a:lnTo>
                    <a:pt x="2636" y="1316"/>
                  </a:lnTo>
                  <a:lnTo>
                    <a:pt x="2636" y="1317"/>
                  </a:lnTo>
                  <a:lnTo>
                    <a:pt x="2632" y="1322"/>
                  </a:lnTo>
                  <a:lnTo>
                    <a:pt x="2626" y="1328"/>
                  </a:lnTo>
                  <a:lnTo>
                    <a:pt x="2621" y="1332"/>
                  </a:lnTo>
                  <a:lnTo>
                    <a:pt x="2617" y="1336"/>
                  </a:lnTo>
                  <a:lnTo>
                    <a:pt x="2605" y="1341"/>
                  </a:lnTo>
                  <a:lnTo>
                    <a:pt x="2594" y="1345"/>
                  </a:lnTo>
                  <a:lnTo>
                    <a:pt x="2577" y="1345"/>
                  </a:lnTo>
                  <a:lnTo>
                    <a:pt x="2560" y="1341"/>
                  </a:lnTo>
                  <a:lnTo>
                    <a:pt x="2544" y="1332"/>
                  </a:lnTo>
                  <a:lnTo>
                    <a:pt x="2535" y="1322"/>
                  </a:lnTo>
                  <a:lnTo>
                    <a:pt x="2530" y="1313"/>
                  </a:lnTo>
                  <a:lnTo>
                    <a:pt x="2526" y="1304"/>
                  </a:lnTo>
                  <a:lnTo>
                    <a:pt x="2523" y="1298"/>
                  </a:lnTo>
                  <a:lnTo>
                    <a:pt x="2523" y="1286"/>
                  </a:lnTo>
                  <a:lnTo>
                    <a:pt x="2522" y="1286"/>
                  </a:lnTo>
                  <a:lnTo>
                    <a:pt x="2524" y="1267"/>
                  </a:lnTo>
                  <a:lnTo>
                    <a:pt x="2532" y="1252"/>
                  </a:lnTo>
                  <a:lnTo>
                    <a:pt x="2533" y="1248"/>
                  </a:lnTo>
                  <a:lnTo>
                    <a:pt x="2539" y="1243"/>
                  </a:lnTo>
                  <a:lnTo>
                    <a:pt x="2505" y="1160"/>
                  </a:lnTo>
                  <a:lnTo>
                    <a:pt x="2499" y="1160"/>
                  </a:lnTo>
                  <a:lnTo>
                    <a:pt x="2488" y="1159"/>
                  </a:lnTo>
                  <a:lnTo>
                    <a:pt x="2476" y="1155"/>
                  </a:lnTo>
                  <a:lnTo>
                    <a:pt x="2468" y="1151"/>
                  </a:lnTo>
                  <a:lnTo>
                    <a:pt x="2461" y="1147"/>
                  </a:lnTo>
                  <a:lnTo>
                    <a:pt x="2454" y="1139"/>
                  </a:lnTo>
                  <a:lnTo>
                    <a:pt x="2413" y="1165"/>
                  </a:lnTo>
                  <a:lnTo>
                    <a:pt x="2413" y="1167"/>
                  </a:lnTo>
                  <a:lnTo>
                    <a:pt x="2416" y="1169"/>
                  </a:lnTo>
                  <a:lnTo>
                    <a:pt x="2416" y="1172"/>
                  </a:lnTo>
                  <a:lnTo>
                    <a:pt x="2418" y="1178"/>
                  </a:lnTo>
                  <a:lnTo>
                    <a:pt x="2421" y="1188"/>
                  </a:lnTo>
                  <a:lnTo>
                    <a:pt x="2421" y="1197"/>
                  </a:lnTo>
                  <a:lnTo>
                    <a:pt x="2420" y="1205"/>
                  </a:lnTo>
                  <a:lnTo>
                    <a:pt x="2420" y="1210"/>
                  </a:lnTo>
                  <a:lnTo>
                    <a:pt x="2418" y="1214"/>
                  </a:lnTo>
                  <a:lnTo>
                    <a:pt x="2416" y="1219"/>
                  </a:lnTo>
                  <a:lnTo>
                    <a:pt x="2413" y="1223"/>
                  </a:lnTo>
                  <a:lnTo>
                    <a:pt x="2413" y="1224"/>
                  </a:lnTo>
                  <a:lnTo>
                    <a:pt x="2410" y="1229"/>
                  </a:lnTo>
                  <a:lnTo>
                    <a:pt x="2399" y="1241"/>
                  </a:lnTo>
                  <a:lnTo>
                    <a:pt x="2384" y="1250"/>
                  </a:lnTo>
                  <a:lnTo>
                    <a:pt x="2368" y="1254"/>
                  </a:lnTo>
                  <a:lnTo>
                    <a:pt x="2366" y="1254"/>
                  </a:lnTo>
                  <a:lnTo>
                    <a:pt x="2363" y="1256"/>
                  </a:lnTo>
                  <a:lnTo>
                    <a:pt x="2361" y="1256"/>
                  </a:lnTo>
                  <a:lnTo>
                    <a:pt x="2350" y="1254"/>
                  </a:lnTo>
                  <a:lnTo>
                    <a:pt x="2340" y="1252"/>
                  </a:lnTo>
                  <a:lnTo>
                    <a:pt x="2329" y="1247"/>
                  </a:lnTo>
                  <a:lnTo>
                    <a:pt x="2314" y="1235"/>
                  </a:lnTo>
                  <a:lnTo>
                    <a:pt x="2310" y="1229"/>
                  </a:lnTo>
                  <a:lnTo>
                    <a:pt x="2307" y="1226"/>
                  </a:lnTo>
                  <a:lnTo>
                    <a:pt x="2300" y="1210"/>
                  </a:lnTo>
                  <a:lnTo>
                    <a:pt x="2298" y="1193"/>
                  </a:lnTo>
                  <a:lnTo>
                    <a:pt x="2298" y="1190"/>
                  </a:lnTo>
                  <a:lnTo>
                    <a:pt x="2299" y="1180"/>
                  </a:lnTo>
                  <a:lnTo>
                    <a:pt x="2303" y="1169"/>
                  </a:lnTo>
                  <a:lnTo>
                    <a:pt x="2308" y="1160"/>
                  </a:lnTo>
                  <a:lnTo>
                    <a:pt x="2315" y="1154"/>
                  </a:lnTo>
                  <a:lnTo>
                    <a:pt x="2320" y="1147"/>
                  </a:lnTo>
                  <a:lnTo>
                    <a:pt x="2321" y="1147"/>
                  </a:lnTo>
                  <a:lnTo>
                    <a:pt x="2321" y="1146"/>
                  </a:lnTo>
                  <a:lnTo>
                    <a:pt x="2336" y="1137"/>
                  </a:lnTo>
                  <a:lnTo>
                    <a:pt x="2353" y="1133"/>
                  </a:lnTo>
                  <a:lnTo>
                    <a:pt x="2359" y="1133"/>
                  </a:lnTo>
                  <a:lnTo>
                    <a:pt x="2375" y="1134"/>
                  </a:lnTo>
                  <a:lnTo>
                    <a:pt x="2389" y="1140"/>
                  </a:lnTo>
                  <a:lnTo>
                    <a:pt x="2392" y="1143"/>
                  </a:lnTo>
                  <a:lnTo>
                    <a:pt x="2439" y="1112"/>
                  </a:lnTo>
                  <a:lnTo>
                    <a:pt x="2438" y="1097"/>
                  </a:lnTo>
                  <a:lnTo>
                    <a:pt x="2441" y="1084"/>
                  </a:lnTo>
                  <a:lnTo>
                    <a:pt x="2442" y="1079"/>
                  </a:lnTo>
                  <a:lnTo>
                    <a:pt x="2447" y="1068"/>
                  </a:lnTo>
                  <a:lnTo>
                    <a:pt x="2447" y="1067"/>
                  </a:lnTo>
                  <a:lnTo>
                    <a:pt x="2448" y="1067"/>
                  </a:lnTo>
                  <a:lnTo>
                    <a:pt x="2454" y="1058"/>
                  </a:lnTo>
                  <a:lnTo>
                    <a:pt x="2463" y="1049"/>
                  </a:lnTo>
                  <a:lnTo>
                    <a:pt x="2473" y="1044"/>
                  </a:lnTo>
                  <a:lnTo>
                    <a:pt x="2486" y="1040"/>
                  </a:lnTo>
                  <a:lnTo>
                    <a:pt x="2498" y="1038"/>
                  </a:lnTo>
                  <a:lnTo>
                    <a:pt x="2510" y="1038"/>
                  </a:lnTo>
                  <a:lnTo>
                    <a:pt x="2513" y="1040"/>
                  </a:lnTo>
                  <a:lnTo>
                    <a:pt x="2514" y="1041"/>
                  </a:lnTo>
                  <a:lnTo>
                    <a:pt x="2523" y="1044"/>
                  </a:lnTo>
                  <a:lnTo>
                    <a:pt x="2533" y="1047"/>
                  </a:lnTo>
                  <a:lnTo>
                    <a:pt x="2541" y="1055"/>
                  </a:lnTo>
                  <a:lnTo>
                    <a:pt x="2544" y="1057"/>
                  </a:lnTo>
                  <a:lnTo>
                    <a:pt x="2545" y="1058"/>
                  </a:lnTo>
                  <a:lnTo>
                    <a:pt x="2550" y="1064"/>
                  </a:lnTo>
                  <a:lnTo>
                    <a:pt x="2554" y="1072"/>
                  </a:lnTo>
                  <a:lnTo>
                    <a:pt x="2558" y="1082"/>
                  </a:lnTo>
                  <a:lnTo>
                    <a:pt x="2560" y="1088"/>
                  </a:lnTo>
                  <a:lnTo>
                    <a:pt x="2560" y="1089"/>
                  </a:lnTo>
                  <a:lnTo>
                    <a:pt x="2561" y="1093"/>
                  </a:lnTo>
                  <a:lnTo>
                    <a:pt x="2562" y="1099"/>
                  </a:lnTo>
                  <a:lnTo>
                    <a:pt x="2561" y="1104"/>
                  </a:lnTo>
                  <a:lnTo>
                    <a:pt x="2560" y="1108"/>
                  </a:lnTo>
                  <a:lnTo>
                    <a:pt x="2560" y="1114"/>
                  </a:lnTo>
                  <a:lnTo>
                    <a:pt x="2553" y="1129"/>
                  </a:lnTo>
                  <a:lnTo>
                    <a:pt x="2545" y="1140"/>
                  </a:lnTo>
                  <a:lnTo>
                    <a:pt x="2533" y="1150"/>
                  </a:lnTo>
                  <a:lnTo>
                    <a:pt x="2565" y="1227"/>
                  </a:lnTo>
                  <a:lnTo>
                    <a:pt x="2573" y="1224"/>
                  </a:lnTo>
                  <a:lnTo>
                    <a:pt x="2578" y="1223"/>
                  </a:lnTo>
                  <a:lnTo>
                    <a:pt x="2587" y="1223"/>
                  </a:lnTo>
                  <a:lnTo>
                    <a:pt x="2595" y="1226"/>
                  </a:lnTo>
                  <a:lnTo>
                    <a:pt x="2600" y="1226"/>
                  </a:lnTo>
                  <a:lnTo>
                    <a:pt x="2603" y="1227"/>
                  </a:lnTo>
                  <a:lnTo>
                    <a:pt x="2604" y="1227"/>
                  </a:lnTo>
                  <a:lnTo>
                    <a:pt x="2645" y="1180"/>
                  </a:lnTo>
                  <a:lnTo>
                    <a:pt x="2643" y="1178"/>
                  </a:lnTo>
                  <a:lnTo>
                    <a:pt x="2634" y="1163"/>
                  </a:lnTo>
                  <a:lnTo>
                    <a:pt x="2628" y="1146"/>
                  </a:lnTo>
                  <a:lnTo>
                    <a:pt x="2626" y="1133"/>
                  </a:lnTo>
                  <a:lnTo>
                    <a:pt x="2626" y="1122"/>
                  </a:lnTo>
                  <a:lnTo>
                    <a:pt x="2630" y="1097"/>
                  </a:lnTo>
                  <a:lnTo>
                    <a:pt x="2641" y="1075"/>
                  </a:lnTo>
                  <a:lnTo>
                    <a:pt x="2642" y="1074"/>
                  </a:lnTo>
                  <a:lnTo>
                    <a:pt x="2642" y="1072"/>
                  </a:lnTo>
                  <a:lnTo>
                    <a:pt x="2643" y="1072"/>
                  </a:lnTo>
                  <a:lnTo>
                    <a:pt x="2654" y="1061"/>
                  </a:lnTo>
                  <a:lnTo>
                    <a:pt x="2666" y="1051"/>
                  </a:lnTo>
                  <a:lnTo>
                    <a:pt x="2679" y="1045"/>
                  </a:lnTo>
                  <a:lnTo>
                    <a:pt x="2619" y="732"/>
                  </a:lnTo>
                  <a:lnTo>
                    <a:pt x="2616" y="732"/>
                  </a:lnTo>
                  <a:lnTo>
                    <a:pt x="2588" y="729"/>
                  </a:lnTo>
                  <a:lnTo>
                    <a:pt x="2560" y="721"/>
                  </a:lnTo>
                  <a:lnTo>
                    <a:pt x="2557" y="721"/>
                  </a:lnTo>
                  <a:lnTo>
                    <a:pt x="2541" y="714"/>
                  </a:lnTo>
                  <a:lnTo>
                    <a:pt x="2526" y="704"/>
                  </a:lnTo>
                  <a:lnTo>
                    <a:pt x="2513" y="693"/>
                  </a:lnTo>
                  <a:lnTo>
                    <a:pt x="2502" y="683"/>
                  </a:lnTo>
                  <a:lnTo>
                    <a:pt x="2488" y="666"/>
                  </a:lnTo>
                  <a:lnTo>
                    <a:pt x="2475" y="647"/>
                  </a:lnTo>
                  <a:lnTo>
                    <a:pt x="2467" y="626"/>
                  </a:lnTo>
                  <a:lnTo>
                    <a:pt x="2461" y="611"/>
                  </a:lnTo>
                  <a:lnTo>
                    <a:pt x="2459" y="597"/>
                  </a:lnTo>
                  <a:lnTo>
                    <a:pt x="2458" y="584"/>
                  </a:lnTo>
                  <a:lnTo>
                    <a:pt x="2458" y="556"/>
                  </a:lnTo>
                  <a:lnTo>
                    <a:pt x="2461" y="530"/>
                  </a:lnTo>
                  <a:lnTo>
                    <a:pt x="2471" y="505"/>
                  </a:lnTo>
                  <a:lnTo>
                    <a:pt x="2342" y="445"/>
                  </a:lnTo>
                  <a:lnTo>
                    <a:pt x="2341" y="448"/>
                  </a:lnTo>
                  <a:lnTo>
                    <a:pt x="2337" y="452"/>
                  </a:lnTo>
                  <a:lnTo>
                    <a:pt x="2337" y="453"/>
                  </a:lnTo>
                  <a:lnTo>
                    <a:pt x="2336" y="454"/>
                  </a:lnTo>
                  <a:lnTo>
                    <a:pt x="2325" y="467"/>
                  </a:lnTo>
                  <a:lnTo>
                    <a:pt x="2314" y="476"/>
                  </a:lnTo>
                  <a:lnTo>
                    <a:pt x="2302" y="484"/>
                  </a:lnTo>
                  <a:lnTo>
                    <a:pt x="2281" y="495"/>
                  </a:lnTo>
                  <a:lnTo>
                    <a:pt x="2257" y="500"/>
                  </a:lnTo>
                  <a:lnTo>
                    <a:pt x="2238" y="500"/>
                  </a:lnTo>
                  <a:lnTo>
                    <a:pt x="2230" y="499"/>
                  </a:lnTo>
                  <a:lnTo>
                    <a:pt x="2217" y="552"/>
                  </a:lnTo>
                  <a:lnTo>
                    <a:pt x="2232" y="562"/>
                  </a:lnTo>
                  <a:lnTo>
                    <a:pt x="2244" y="576"/>
                  </a:lnTo>
                  <a:lnTo>
                    <a:pt x="2251" y="589"/>
                  </a:lnTo>
                  <a:lnTo>
                    <a:pt x="2255" y="601"/>
                  </a:lnTo>
                  <a:lnTo>
                    <a:pt x="2256" y="614"/>
                  </a:lnTo>
                  <a:lnTo>
                    <a:pt x="2256" y="618"/>
                  </a:lnTo>
                  <a:lnTo>
                    <a:pt x="2255" y="621"/>
                  </a:lnTo>
                  <a:lnTo>
                    <a:pt x="2253" y="631"/>
                  </a:lnTo>
                  <a:lnTo>
                    <a:pt x="2251" y="643"/>
                  </a:lnTo>
                  <a:lnTo>
                    <a:pt x="2244" y="653"/>
                  </a:lnTo>
                  <a:lnTo>
                    <a:pt x="2243" y="656"/>
                  </a:lnTo>
                  <a:lnTo>
                    <a:pt x="2240" y="659"/>
                  </a:lnTo>
                  <a:lnTo>
                    <a:pt x="2235" y="665"/>
                  </a:lnTo>
                  <a:lnTo>
                    <a:pt x="2227" y="672"/>
                  </a:lnTo>
                  <a:lnTo>
                    <a:pt x="2218" y="678"/>
                  </a:lnTo>
                  <a:lnTo>
                    <a:pt x="2210" y="681"/>
                  </a:lnTo>
                  <a:lnTo>
                    <a:pt x="2209" y="681"/>
                  </a:lnTo>
                  <a:lnTo>
                    <a:pt x="2197" y="685"/>
                  </a:lnTo>
                  <a:lnTo>
                    <a:pt x="2192" y="685"/>
                  </a:lnTo>
                  <a:lnTo>
                    <a:pt x="2190" y="683"/>
                  </a:lnTo>
                  <a:lnTo>
                    <a:pt x="2188" y="683"/>
                  </a:lnTo>
                  <a:lnTo>
                    <a:pt x="2187" y="685"/>
                  </a:lnTo>
                  <a:lnTo>
                    <a:pt x="2180" y="685"/>
                  </a:lnTo>
                  <a:lnTo>
                    <a:pt x="2160" y="679"/>
                  </a:lnTo>
                  <a:lnTo>
                    <a:pt x="2143" y="669"/>
                  </a:lnTo>
                  <a:lnTo>
                    <a:pt x="2130" y="655"/>
                  </a:lnTo>
                  <a:lnTo>
                    <a:pt x="2125" y="645"/>
                  </a:lnTo>
                  <a:lnTo>
                    <a:pt x="2122" y="636"/>
                  </a:lnTo>
                  <a:lnTo>
                    <a:pt x="2120" y="628"/>
                  </a:lnTo>
                  <a:lnTo>
                    <a:pt x="2120" y="627"/>
                  </a:lnTo>
                  <a:lnTo>
                    <a:pt x="2118" y="626"/>
                  </a:lnTo>
                  <a:lnTo>
                    <a:pt x="1912" y="617"/>
                  </a:lnTo>
                  <a:lnTo>
                    <a:pt x="1912" y="621"/>
                  </a:lnTo>
                  <a:lnTo>
                    <a:pt x="1908" y="632"/>
                  </a:lnTo>
                  <a:lnTo>
                    <a:pt x="1901" y="644"/>
                  </a:lnTo>
                  <a:lnTo>
                    <a:pt x="1898" y="649"/>
                  </a:lnTo>
                  <a:lnTo>
                    <a:pt x="1896" y="653"/>
                  </a:lnTo>
                  <a:lnTo>
                    <a:pt x="1880" y="669"/>
                  </a:lnTo>
                  <a:lnTo>
                    <a:pt x="1860" y="681"/>
                  </a:lnTo>
                  <a:lnTo>
                    <a:pt x="1838" y="686"/>
                  </a:lnTo>
                  <a:lnTo>
                    <a:pt x="1829" y="686"/>
                  </a:lnTo>
                  <a:lnTo>
                    <a:pt x="1813" y="685"/>
                  </a:lnTo>
                  <a:lnTo>
                    <a:pt x="1799" y="681"/>
                  </a:lnTo>
                  <a:lnTo>
                    <a:pt x="1788" y="676"/>
                  </a:lnTo>
                  <a:lnTo>
                    <a:pt x="1777" y="669"/>
                  </a:lnTo>
                  <a:lnTo>
                    <a:pt x="1760" y="652"/>
                  </a:lnTo>
                  <a:lnTo>
                    <a:pt x="1757" y="647"/>
                  </a:lnTo>
                  <a:lnTo>
                    <a:pt x="1754" y="643"/>
                  </a:lnTo>
                  <a:lnTo>
                    <a:pt x="1753" y="640"/>
                  </a:lnTo>
                  <a:lnTo>
                    <a:pt x="1752" y="639"/>
                  </a:lnTo>
                  <a:lnTo>
                    <a:pt x="1752" y="636"/>
                  </a:lnTo>
                  <a:lnTo>
                    <a:pt x="1631" y="661"/>
                  </a:lnTo>
                  <a:lnTo>
                    <a:pt x="1633" y="670"/>
                  </a:lnTo>
                  <a:lnTo>
                    <a:pt x="1634" y="681"/>
                  </a:lnTo>
                  <a:lnTo>
                    <a:pt x="1634" y="702"/>
                  </a:lnTo>
                  <a:lnTo>
                    <a:pt x="1629" y="723"/>
                  </a:lnTo>
                  <a:lnTo>
                    <a:pt x="1629" y="724"/>
                  </a:lnTo>
                  <a:lnTo>
                    <a:pt x="1627" y="727"/>
                  </a:lnTo>
                  <a:lnTo>
                    <a:pt x="1621" y="746"/>
                  </a:lnTo>
                  <a:lnTo>
                    <a:pt x="1610" y="766"/>
                  </a:lnTo>
                  <a:lnTo>
                    <a:pt x="1597" y="784"/>
                  </a:lnTo>
                  <a:lnTo>
                    <a:pt x="1583" y="799"/>
                  </a:lnTo>
                  <a:lnTo>
                    <a:pt x="1563" y="813"/>
                  </a:lnTo>
                  <a:lnTo>
                    <a:pt x="1544" y="824"/>
                  </a:lnTo>
                  <a:lnTo>
                    <a:pt x="1523" y="831"/>
                  </a:lnTo>
                  <a:lnTo>
                    <a:pt x="1500" y="835"/>
                  </a:lnTo>
                  <a:lnTo>
                    <a:pt x="1493" y="835"/>
                  </a:lnTo>
                  <a:lnTo>
                    <a:pt x="1489" y="834"/>
                  </a:lnTo>
                  <a:lnTo>
                    <a:pt x="1485" y="835"/>
                  </a:lnTo>
                  <a:lnTo>
                    <a:pt x="1479" y="837"/>
                  </a:lnTo>
                  <a:lnTo>
                    <a:pt x="1473" y="837"/>
                  </a:lnTo>
                  <a:lnTo>
                    <a:pt x="1456" y="835"/>
                  </a:lnTo>
                  <a:lnTo>
                    <a:pt x="1439" y="831"/>
                  </a:lnTo>
                  <a:lnTo>
                    <a:pt x="1423" y="825"/>
                  </a:lnTo>
                  <a:lnTo>
                    <a:pt x="1423" y="549"/>
                  </a:lnTo>
                  <a:lnTo>
                    <a:pt x="1435" y="545"/>
                  </a:lnTo>
                  <a:lnTo>
                    <a:pt x="1436" y="543"/>
                  </a:lnTo>
                  <a:lnTo>
                    <a:pt x="1439" y="543"/>
                  </a:lnTo>
                  <a:lnTo>
                    <a:pt x="1423" y="357"/>
                  </a:lnTo>
                  <a:lnTo>
                    <a:pt x="1423" y="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grpSp>
      <p:sp>
        <p:nvSpPr>
          <p:cNvPr id="135" name="Oval 134"/>
          <p:cNvSpPr/>
          <p:nvPr/>
        </p:nvSpPr>
        <p:spPr>
          <a:xfrm>
            <a:off x="4109129" y="1538512"/>
            <a:ext cx="522516" cy="522516"/>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6" name="Oval 135"/>
          <p:cNvSpPr/>
          <p:nvPr/>
        </p:nvSpPr>
        <p:spPr>
          <a:xfrm>
            <a:off x="2248015" y="1637647"/>
            <a:ext cx="319316" cy="319316"/>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7" name="Oval 136"/>
          <p:cNvSpPr/>
          <p:nvPr/>
        </p:nvSpPr>
        <p:spPr>
          <a:xfrm>
            <a:off x="1656490" y="2892175"/>
            <a:ext cx="432690" cy="43269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8" name="Oval 137"/>
          <p:cNvSpPr/>
          <p:nvPr/>
        </p:nvSpPr>
        <p:spPr>
          <a:xfrm>
            <a:off x="995431" y="3402721"/>
            <a:ext cx="294368" cy="29436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9" name="Oval 138"/>
          <p:cNvSpPr/>
          <p:nvPr/>
        </p:nvSpPr>
        <p:spPr>
          <a:xfrm>
            <a:off x="5943600" y="4998516"/>
            <a:ext cx="316435" cy="31643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0" name="Oval 139"/>
          <p:cNvSpPr/>
          <p:nvPr/>
        </p:nvSpPr>
        <p:spPr>
          <a:xfrm>
            <a:off x="6046450" y="4595582"/>
            <a:ext cx="244272" cy="24427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1" name="Oval 140"/>
          <p:cNvSpPr/>
          <p:nvPr/>
        </p:nvSpPr>
        <p:spPr>
          <a:xfrm>
            <a:off x="4694159" y="5805452"/>
            <a:ext cx="328392" cy="328392"/>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142" name="Group 141"/>
          <p:cNvGrpSpPr/>
          <p:nvPr/>
        </p:nvGrpSpPr>
        <p:grpSpPr>
          <a:xfrm>
            <a:off x="2254027" y="2141539"/>
            <a:ext cx="3458248" cy="3458248"/>
            <a:chOff x="2252439" y="2141539"/>
            <a:chExt cx="3458248" cy="3458248"/>
          </a:xfrm>
        </p:grpSpPr>
        <p:sp>
          <p:nvSpPr>
            <p:cNvPr id="143" name="Oval 142"/>
            <p:cNvSpPr/>
            <p:nvPr/>
          </p:nvSpPr>
          <p:spPr>
            <a:xfrm>
              <a:off x="2252439" y="2141539"/>
              <a:ext cx="3458248" cy="34582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6" name="TextBox 145"/>
            <p:cNvSpPr txBox="1"/>
            <p:nvPr/>
          </p:nvSpPr>
          <p:spPr>
            <a:xfrm>
              <a:off x="2746847" y="3414377"/>
              <a:ext cx="2448812" cy="707886"/>
            </a:xfrm>
            <a:prstGeom prst="rect">
              <a:avLst/>
            </a:prstGeom>
            <a:noFill/>
          </p:spPr>
          <p:txBody>
            <a:bodyPr wrap="none" rtlCol="0">
              <a:spAutoFit/>
            </a:bodyPr>
            <a:lstStyle/>
            <a:p>
              <a:r>
                <a:rPr lang="en-US" sz="4000" b="1" dirty="0">
                  <a:solidFill>
                    <a:prstClr val="black">
                      <a:lumMod val="75000"/>
                      <a:lumOff val="25000"/>
                    </a:prstClr>
                  </a:solidFill>
                </a:rPr>
                <a:t>conclusion</a:t>
              </a:r>
            </a:p>
          </p:txBody>
        </p:sp>
      </p:grpSp>
      <p:grpSp>
        <p:nvGrpSpPr>
          <p:cNvPr id="91" name="Group 179"/>
          <p:cNvGrpSpPr/>
          <p:nvPr/>
        </p:nvGrpSpPr>
        <p:grpSpPr>
          <a:xfrm>
            <a:off x="-903021" y="-94078"/>
            <a:ext cx="14192730" cy="7495176"/>
            <a:chOff x="952324" y="814650"/>
            <a:chExt cx="10174063" cy="5372920"/>
          </a:xfrm>
          <a:solidFill>
            <a:schemeClr val="bg1">
              <a:alpha val="5000"/>
            </a:schemeClr>
          </a:solidFill>
        </p:grpSpPr>
        <p:grpSp>
          <p:nvGrpSpPr>
            <p:cNvPr id="92" name="Group 127"/>
            <p:cNvGrpSpPr/>
            <p:nvPr/>
          </p:nvGrpSpPr>
          <p:grpSpPr>
            <a:xfrm>
              <a:off x="6020987" y="814650"/>
              <a:ext cx="5105400" cy="5161568"/>
              <a:chOff x="2700338" y="1588"/>
              <a:chExt cx="6781800" cy="6856413"/>
            </a:xfrm>
            <a:grpFill/>
          </p:grpSpPr>
          <p:sp>
            <p:nvSpPr>
              <p:cNvPr id="97" name="Freeform 6"/>
              <p:cNvSpPr>
                <a:spLocks noEditPoints="1"/>
              </p:cNvSpPr>
              <p:nvPr/>
            </p:nvSpPr>
            <p:spPr bwMode="auto">
              <a:xfrm>
                <a:off x="3144838" y="2287588"/>
                <a:ext cx="6337300" cy="4570413"/>
              </a:xfrm>
              <a:custGeom>
                <a:avLst/>
                <a:gdLst/>
                <a:ahLst/>
                <a:cxnLst>
                  <a:cxn ang="0">
                    <a:pos x="932" y="1488"/>
                  </a:cxn>
                  <a:cxn ang="0">
                    <a:pos x="2570" y="1373"/>
                  </a:cxn>
                  <a:cxn ang="0">
                    <a:pos x="1791" y="110"/>
                  </a:cxn>
                  <a:cxn ang="0">
                    <a:pos x="2113" y="137"/>
                  </a:cxn>
                  <a:cxn ang="0">
                    <a:pos x="2441" y="0"/>
                  </a:cxn>
                  <a:cxn ang="0">
                    <a:pos x="2521" y="426"/>
                  </a:cxn>
                  <a:cxn ang="0">
                    <a:pos x="2305" y="1016"/>
                  </a:cxn>
                  <a:cxn ang="0">
                    <a:pos x="2339" y="1284"/>
                  </a:cxn>
                  <a:cxn ang="0">
                    <a:pos x="2561" y="1460"/>
                  </a:cxn>
                  <a:cxn ang="0">
                    <a:pos x="2252" y="1477"/>
                  </a:cxn>
                  <a:cxn ang="0">
                    <a:pos x="2640" y="1936"/>
                  </a:cxn>
                  <a:cxn ang="0">
                    <a:pos x="2306" y="2219"/>
                  </a:cxn>
                  <a:cxn ang="0">
                    <a:pos x="2710" y="2549"/>
                  </a:cxn>
                  <a:cxn ang="0">
                    <a:pos x="2755" y="2323"/>
                  </a:cxn>
                  <a:cxn ang="0">
                    <a:pos x="2818" y="1914"/>
                  </a:cxn>
                  <a:cxn ang="0">
                    <a:pos x="3195" y="1761"/>
                  </a:cxn>
                  <a:cxn ang="0">
                    <a:pos x="3623" y="1689"/>
                  </a:cxn>
                  <a:cxn ang="0">
                    <a:pos x="3750" y="1395"/>
                  </a:cxn>
                  <a:cxn ang="0">
                    <a:pos x="3936" y="1512"/>
                  </a:cxn>
                  <a:cxn ang="0">
                    <a:pos x="3847" y="1753"/>
                  </a:cxn>
                  <a:cxn ang="0">
                    <a:pos x="3880" y="1833"/>
                  </a:cxn>
                  <a:cxn ang="0">
                    <a:pos x="3665" y="2036"/>
                  </a:cxn>
                  <a:cxn ang="0">
                    <a:pos x="3539" y="1863"/>
                  </a:cxn>
                  <a:cxn ang="0">
                    <a:pos x="3399" y="2296"/>
                  </a:cxn>
                  <a:cxn ang="0">
                    <a:pos x="3326" y="1872"/>
                  </a:cxn>
                  <a:cxn ang="0">
                    <a:pos x="2987" y="2240"/>
                  </a:cxn>
                  <a:cxn ang="0">
                    <a:pos x="2769" y="2523"/>
                  </a:cxn>
                  <a:cxn ang="0">
                    <a:pos x="2765" y="2878"/>
                  </a:cxn>
                  <a:cxn ang="0">
                    <a:pos x="2171" y="2651"/>
                  </a:cxn>
                  <a:cxn ang="0">
                    <a:pos x="2051" y="2475"/>
                  </a:cxn>
                  <a:cxn ang="0">
                    <a:pos x="2149" y="2186"/>
                  </a:cxn>
                  <a:cxn ang="0">
                    <a:pos x="1700" y="2330"/>
                  </a:cxn>
                  <a:cxn ang="0">
                    <a:pos x="1621" y="2477"/>
                  </a:cxn>
                  <a:cxn ang="0">
                    <a:pos x="1176" y="2154"/>
                  </a:cxn>
                  <a:cxn ang="0">
                    <a:pos x="1002" y="2413"/>
                  </a:cxn>
                  <a:cxn ang="0">
                    <a:pos x="889" y="2143"/>
                  </a:cxn>
                  <a:cxn ang="0">
                    <a:pos x="511" y="2016"/>
                  </a:cxn>
                  <a:cxn ang="0">
                    <a:pos x="193" y="2130"/>
                  </a:cxn>
                  <a:cxn ang="0">
                    <a:pos x="468" y="1859"/>
                  </a:cxn>
                  <a:cxn ang="0">
                    <a:pos x="778" y="2016"/>
                  </a:cxn>
                  <a:cxn ang="0">
                    <a:pos x="1038" y="1752"/>
                  </a:cxn>
                  <a:cxn ang="0">
                    <a:pos x="1374" y="1392"/>
                  </a:cxn>
                  <a:cxn ang="0">
                    <a:pos x="1235" y="1014"/>
                  </a:cxn>
                  <a:cxn ang="0">
                    <a:pos x="1543" y="1203"/>
                  </a:cxn>
                  <a:cxn ang="0">
                    <a:pos x="1584" y="1238"/>
                  </a:cxn>
                  <a:cxn ang="0">
                    <a:pos x="1498" y="1668"/>
                  </a:cxn>
                  <a:cxn ang="0">
                    <a:pos x="1656" y="1724"/>
                  </a:cxn>
                  <a:cxn ang="0">
                    <a:pos x="1384" y="1740"/>
                  </a:cxn>
                  <a:cxn ang="0">
                    <a:pos x="1075" y="1881"/>
                  </a:cxn>
                  <a:cxn ang="0">
                    <a:pos x="1384" y="2103"/>
                  </a:cxn>
                  <a:cxn ang="0">
                    <a:pos x="1855" y="2147"/>
                  </a:cxn>
                  <a:cxn ang="0">
                    <a:pos x="2180" y="2104"/>
                  </a:cxn>
                  <a:cxn ang="0">
                    <a:pos x="1956" y="1807"/>
                  </a:cxn>
                  <a:cxn ang="0">
                    <a:pos x="2171" y="1430"/>
                  </a:cxn>
                  <a:cxn ang="0">
                    <a:pos x="2133" y="1236"/>
                  </a:cxn>
                  <a:cxn ang="0">
                    <a:pos x="2270" y="1065"/>
                  </a:cxn>
                  <a:cxn ang="0">
                    <a:pos x="1926" y="949"/>
                  </a:cxn>
                  <a:cxn ang="0">
                    <a:pos x="2260" y="955"/>
                  </a:cxn>
                  <a:cxn ang="0">
                    <a:pos x="2255" y="350"/>
                  </a:cxn>
                  <a:cxn ang="0">
                    <a:pos x="1567" y="379"/>
                  </a:cxn>
                  <a:cxn ang="0">
                    <a:pos x="1914" y="518"/>
                  </a:cxn>
                  <a:cxn ang="0">
                    <a:pos x="1526" y="536"/>
                  </a:cxn>
                  <a:cxn ang="0">
                    <a:pos x="1531" y="120"/>
                  </a:cxn>
                </a:cxnLst>
                <a:rect l="0" t="0" r="r" b="b"/>
                <a:pathLst>
                  <a:path w="3992" h="2879">
                    <a:moveTo>
                      <a:pt x="956" y="1441"/>
                    </a:moveTo>
                    <a:lnTo>
                      <a:pt x="1025" y="1441"/>
                    </a:lnTo>
                    <a:lnTo>
                      <a:pt x="1032" y="1444"/>
                    </a:lnTo>
                    <a:lnTo>
                      <a:pt x="1037" y="1447"/>
                    </a:lnTo>
                    <a:lnTo>
                      <a:pt x="1041" y="1450"/>
                    </a:lnTo>
                    <a:lnTo>
                      <a:pt x="1046" y="1454"/>
                    </a:lnTo>
                    <a:lnTo>
                      <a:pt x="1055" y="1464"/>
                    </a:lnTo>
                    <a:lnTo>
                      <a:pt x="1065" y="1482"/>
                    </a:lnTo>
                    <a:lnTo>
                      <a:pt x="1069" y="1500"/>
                    </a:lnTo>
                    <a:lnTo>
                      <a:pt x="1069" y="1515"/>
                    </a:lnTo>
                    <a:lnTo>
                      <a:pt x="1066" y="1526"/>
                    </a:lnTo>
                    <a:lnTo>
                      <a:pt x="1061" y="1538"/>
                    </a:lnTo>
                    <a:lnTo>
                      <a:pt x="1053" y="1549"/>
                    </a:lnTo>
                    <a:lnTo>
                      <a:pt x="1049" y="1553"/>
                    </a:lnTo>
                    <a:lnTo>
                      <a:pt x="1049" y="1554"/>
                    </a:lnTo>
                    <a:lnTo>
                      <a:pt x="1048" y="1554"/>
                    </a:lnTo>
                    <a:lnTo>
                      <a:pt x="1048" y="1555"/>
                    </a:lnTo>
                    <a:lnTo>
                      <a:pt x="1032" y="1567"/>
                    </a:lnTo>
                    <a:lnTo>
                      <a:pt x="1014" y="1572"/>
                    </a:lnTo>
                    <a:lnTo>
                      <a:pt x="1006" y="1574"/>
                    </a:lnTo>
                    <a:lnTo>
                      <a:pt x="999" y="1574"/>
                    </a:lnTo>
                    <a:lnTo>
                      <a:pt x="986" y="1572"/>
                    </a:lnTo>
                    <a:lnTo>
                      <a:pt x="973" y="1568"/>
                    </a:lnTo>
                    <a:lnTo>
                      <a:pt x="970" y="1567"/>
                    </a:lnTo>
                    <a:lnTo>
                      <a:pt x="969" y="1567"/>
                    </a:lnTo>
                    <a:lnTo>
                      <a:pt x="968" y="1566"/>
                    </a:lnTo>
                    <a:lnTo>
                      <a:pt x="959" y="1560"/>
                    </a:lnTo>
                    <a:lnTo>
                      <a:pt x="948" y="1551"/>
                    </a:lnTo>
                    <a:lnTo>
                      <a:pt x="942" y="1541"/>
                    </a:lnTo>
                    <a:lnTo>
                      <a:pt x="940" y="1540"/>
                    </a:lnTo>
                    <a:lnTo>
                      <a:pt x="939" y="1537"/>
                    </a:lnTo>
                    <a:lnTo>
                      <a:pt x="936" y="1529"/>
                    </a:lnTo>
                    <a:lnTo>
                      <a:pt x="932" y="1519"/>
                    </a:lnTo>
                    <a:lnTo>
                      <a:pt x="931" y="1508"/>
                    </a:lnTo>
                    <a:lnTo>
                      <a:pt x="931" y="1494"/>
                    </a:lnTo>
                    <a:lnTo>
                      <a:pt x="932" y="1488"/>
                    </a:lnTo>
                    <a:lnTo>
                      <a:pt x="935" y="1483"/>
                    </a:lnTo>
                    <a:lnTo>
                      <a:pt x="938" y="1475"/>
                    </a:lnTo>
                    <a:lnTo>
                      <a:pt x="940" y="1471"/>
                    </a:lnTo>
                    <a:lnTo>
                      <a:pt x="949" y="1458"/>
                    </a:lnTo>
                    <a:lnTo>
                      <a:pt x="960" y="1449"/>
                    </a:lnTo>
                    <a:lnTo>
                      <a:pt x="956" y="1441"/>
                    </a:lnTo>
                    <a:close/>
                    <a:moveTo>
                      <a:pt x="564" y="1441"/>
                    </a:moveTo>
                    <a:lnTo>
                      <a:pt x="579" y="1441"/>
                    </a:lnTo>
                    <a:lnTo>
                      <a:pt x="575" y="1443"/>
                    </a:lnTo>
                    <a:lnTo>
                      <a:pt x="566" y="1443"/>
                    </a:lnTo>
                    <a:lnTo>
                      <a:pt x="564" y="1441"/>
                    </a:lnTo>
                    <a:close/>
                    <a:moveTo>
                      <a:pt x="0" y="1441"/>
                    </a:moveTo>
                    <a:lnTo>
                      <a:pt x="229" y="1441"/>
                    </a:lnTo>
                    <a:lnTo>
                      <a:pt x="224" y="1460"/>
                    </a:lnTo>
                    <a:lnTo>
                      <a:pt x="216" y="1477"/>
                    </a:lnTo>
                    <a:lnTo>
                      <a:pt x="204" y="1491"/>
                    </a:lnTo>
                    <a:lnTo>
                      <a:pt x="202" y="1495"/>
                    </a:lnTo>
                    <a:lnTo>
                      <a:pt x="190" y="1507"/>
                    </a:lnTo>
                    <a:lnTo>
                      <a:pt x="166" y="1522"/>
                    </a:lnTo>
                    <a:lnTo>
                      <a:pt x="153" y="1529"/>
                    </a:lnTo>
                    <a:lnTo>
                      <a:pt x="143" y="1532"/>
                    </a:lnTo>
                    <a:lnTo>
                      <a:pt x="142" y="1532"/>
                    </a:lnTo>
                    <a:lnTo>
                      <a:pt x="131" y="1534"/>
                    </a:lnTo>
                    <a:lnTo>
                      <a:pt x="110" y="1534"/>
                    </a:lnTo>
                    <a:lnTo>
                      <a:pt x="106" y="1533"/>
                    </a:lnTo>
                    <a:lnTo>
                      <a:pt x="92" y="1533"/>
                    </a:lnTo>
                    <a:lnTo>
                      <a:pt x="67" y="1525"/>
                    </a:lnTo>
                    <a:lnTo>
                      <a:pt x="46" y="1512"/>
                    </a:lnTo>
                    <a:lnTo>
                      <a:pt x="28" y="1496"/>
                    </a:lnTo>
                    <a:lnTo>
                      <a:pt x="13" y="1475"/>
                    </a:lnTo>
                    <a:lnTo>
                      <a:pt x="12" y="1475"/>
                    </a:lnTo>
                    <a:lnTo>
                      <a:pt x="12" y="1474"/>
                    </a:lnTo>
                    <a:lnTo>
                      <a:pt x="5" y="1458"/>
                    </a:lnTo>
                    <a:lnTo>
                      <a:pt x="0" y="1441"/>
                    </a:lnTo>
                    <a:close/>
                    <a:moveTo>
                      <a:pt x="2570" y="1321"/>
                    </a:moveTo>
                    <a:lnTo>
                      <a:pt x="2570" y="1373"/>
                    </a:lnTo>
                    <a:lnTo>
                      <a:pt x="2566" y="1346"/>
                    </a:lnTo>
                    <a:lnTo>
                      <a:pt x="2566" y="1333"/>
                    </a:lnTo>
                    <a:lnTo>
                      <a:pt x="2570" y="1321"/>
                    </a:lnTo>
                    <a:close/>
                    <a:moveTo>
                      <a:pt x="1817" y="0"/>
                    </a:moveTo>
                    <a:lnTo>
                      <a:pt x="1935" y="0"/>
                    </a:lnTo>
                    <a:lnTo>
                      <a:pt x="1938" y="13"/>
                    </a:lnTo>
                    <a:lnTo>
                      <a:pt x="1938" y="19"/>
                    </a:lnTo>
                    <a:lnTo>
                      <a:pt x="1934" y="37"/>
                    </a:lnTo>
                    <a:lnTo>
                      <a:pt x="1925" y="53"/>
                    </a:lnTo>
                    <a:lnTo>
                      <a:pt x="1924" y="55"/>
                    </a:lnTo>
                    <a:lnTo>
                      <a:pt x="1921" y="56"/>
                    </a:lnTo>
                    <a:lnTo>
                      <a:pt x="1914" y="62"/>
                    </a:lnTo>
                    <a:lnTo>
                      <a:pt x="1905" y="69"/>
                    </a:lnTo>
                    <a:lnTo>
                      <a:pt x="1895" y="73"/>
                    </a:lnTo>
                    <a:lnTo>
                      <a:pt x="1893" y="73"/>
                    </a:lnTo>
                    <a:lnTo>
                      <a:pt x="1891" y="74"/>
                    </a:lnTo>
                    <a:lnTo>
                      <a:pt x="1889" y="74"/>
                    </a:lnTo>
                    <a:lnTo>
                      <a:pt x="1886" y="75"/>
                    </a:lnTo>
                    <a:lnTo>
                      <a:pt x="1865" y="75"/>
                    </a:lnTo>
                    <a:lnTo>
                      <a:pt x="1859" y="74"/>
                    </a:lnTo>
                    <a:lnTo>
                      <a:pt x="1852" y="72"/>
                    </a:lnTo>
                    <a:lnTo>
                      <a:pt x="1840" y="64"/>
                    </a:lnTo>
                    <a:lnTo>
                      <a:pt x="1837" y="61"/>
                    </a:lnTo>
                    <a:lnTo>
                      <a:pt x="1833" y="58"/>
                    </a:lnTo>
                    <a:lnTo>
                      <a:pt x="1823" y="45"/>
                    </a:lnTo>
                    <a:lnTo>
                      <a:pt x="1817" y="30"/>
                    </a:lnTo>
                    <a:lnTo>
                      <a:pt x="1815" y="13"/>
                    </a:lnTo>
                    <a:lnTo>
                      <a:pt x="1815" y="11"/>
                    </a:lnTo>
                    <a:lnTo>
                      <a:pt x="1816" y="5"/>
                    </a:lnTo>
                    <a:lnTo>
                      <a:pt x="1817" y="0"/>
                    </a:lnTo>
                    <a:close/>
                    <a:moveTo>
                      <a:pt x="1710" y="0"/>
                    </a:moveTo>
                    <a:lnTo>
                      <a:pt x="1740" y="0"/>
                    </a:lnTo>
                    <a:lnTo>
                      <a:pt x="1773" y="113"/>
                    </a:lnTo>
                    <a:lnTo>
                      <a:pt x="1780" y="111"/>
                    </a:lnTo>
                    <a:lnTo>
                      <a:pt x="1786" y="110"/>
                    </a:lnTo>
                    <a:lnTo>
                      <a:pt x="1791" y="110"/>
                    </a:lnTo>
                    <a:lnTo>
                      <a:pt x="1799" y="111"/>
                    </a:lnTo>
                    <a:lnTo>
                      <a:pt x="1806" y="112"/>
                    </a:lnTo>
                    <a:lnTo>
                      <a:pt x="1816" y="112"/>
                    </a:lnTo>
                    <a:lnTo>
                      <a:pt x="1820" y="113"/>
                    </a:lnTo>
                    <a:lnTo>
                      <a:pt x="1841" y="120"/>
                    </a:lnTo>
                    <a:lnTo>
                      <a:pt x="1861" y="130"/>
                    </a:lnTo>
                    <a:lnTo>
                      <a:pt x="1876" y="145"/>
                    </a:lnTo>
                    <a:lnTo>
                      <a:pt x="1889" y="162"/>
                    </a:lnTo>
                    <a:lnTo>
                      <a:pt x="1997" y="116"/>
                    </a:lnTo>
                    <a:lnTo>
                      <a:pt x="1997" y="104"/>
                    </a:lnTo>
                    <a:lnTo>
                      <a:pt x="1998" y="98"/>
                    </a:lnTo>
                    <a:lnTo>
                      <a:pt x="1998" y="95"/>
                    </a:lnTo>
                    <a:lnTo>
                      <a:pt x="1999" y="94"/>
                    </a:lnTo>
                    <a:lnTo>
                      <a:pt x="2005" y="79"/>
                    </a:lnTo>
                    <a:lnTo>
                      <a:pt x="2014" y="68"/>
                    </a:lnTo>
                    <a:lnTo>
                      <a:pt x="2018" y="64"/>
                    </a:lnTo>
                    <a:lnTo>
                      <a:pt x="2023" y="60"/>
                    </a:lnTo>
                    <a:lnTo>
                      <a:pt x="2027" y="57"/>
                    </a:lnTo>
                    <a:lnTo>
                      <a:pt x="2030" y="57"/>
                    </a:lnTo>
                    <a:lnTo>
                      <a:pt x="2043" y="51"/>
                    </a:lnTo>
                    <a:lnTo>
                      <a:pt x="2057" y="49"/>
                    </a:lnTo>
                    <a:lnTo>
                      <a:pt x="2064" y="49"/>
                    </a:lnTo>
                    <a:lnTo>
                      <a:pt x="2075" y="52"/>
                    </a:lnTo>
                    <a:lnTo>
                      <a:pt x="2086" y="56"/>
                    </a:lnTo>
                    <a:lnTo>
                      <a:pt x="2096" y="64"/>
                    </a:lnTo>
                    <a:lnTo>
                      <a:pt x="2099" y="65"/>
                    </a:lnTo>
                    <a:lnTo>
                      <a:pt x="2107" y="73"/>
                    </a:lnTo>
                    <a:lnTo>
                      <a:pt x="2113" y="83"/>
                    </a:lnTo>
                    <a:lnTo>
                      <a:pt x="2116" y="94"/>
                    </a:lnTo>
                    <a:lnTo>
                      <a:pt x="2117" y="96"/>
                    </a:lnTo>
                    <a:lnTo>
                      <a:pt x="2117" y="99"/>
                    </a:lnTo>
                    <a:lnTo>
                      <a:pt x="2119" y="107"/>
                    </a:lnTo>
                    <a:lnTo>
                      <a:pt x="2119" y="125"/>
                    </a:lnTo>
                    <a:lnTo>
                      <a:pt x="2116" y="132"/>
                    </a:lnTo>
                    <a:lnTo>
                      <a:pt x="2115" y="132"/>
                    </a:lnTo>
                    <a:lnTo>
                      <a:pt x="2113" y="137"/>
                    </a:lnTo>
                    <a:lnTo>
                      <a:pt x="2108" y="145"/>
                    </a:lnTo>
                    <a:lnTo>
                      <a:pt x="2106" y="147"/>
                    </a:lnTo>
                    <a:lnTo>
                      <a:pt x="2106" y="149"/>
                    </a:lnTo>
                    <a:lnTo>
                      <a:pt x="2104" y="150"/>
                    </a:lnTo>
                    <a:lnTo>
                      <a:pt x="2103" y="153"/>
                    </a:lnTo>
                    <a:lnTo>
                      <a:pt x="2102" y="154"/>
                    </a:lnTo>
                    <a:lnTo>
                      <a:pt x="2088" y="163"/>
                    </a:lnTo>
                    <a:lnTo>
                      <a:pt x="2074" y="170"/>
                    </a:lnTo>
                    <a:lnTo>
                      <a:pt x="2058" y="171"/>
                    </a:lnTo>
                    <a:lnTo>
                      <a:pt x="2053" y="171"/>
                    </a:lnTo>
                    <a:lnTo>
                      <a:pt x="2040" y="168"/>
                    </a:lnTo>
                    <a:lnTo>
                      <a:pt x="2028" y="163"/>
                    </a:lnTo>
                    <a:lnTo>
                      <a:pt x="2023" y="161"/>
                    </a:lnTo>
                    <a:lnTo>
                      <a:pt x="2018" y="157"/>
                    </a:lnTo>
                    <a:lnTo>
                      <a:pt x="2010" y="146"/>
                    </a:lnTo>
                    <a:lnTo>
                      <a:pt x="2007" y="144"/>
                    </a:lnTo>
                    <a:lnTo>
                      <a:pt x="1903" y="189"/>
                    </a:lnTo>
                    <a:lnTo>
                      <a:pt x="1905" y="202"/>
                    </a:lnTo>
                    <a:lnTo>
                      <a:pt x="1907" y="214"/>
                    </a:lnTo>
                    <a:lnTo>
                      <a:pt x="1907" y="222"/>
                    </a:lnTo>
                    <a:lnTo>
                      <a:pt x="2253" y="282"/>
                    </a:lnTo>
                    <a:lnTo>
                      <a:pt x="2261" y="256"/>
                    </a:lnTo>
                    <a:lnTo>
                      <a:pt x="2272" y="234"/>
                    </a:lnTo>
                    <a:lnTo>
                      <a:pt x="2289" y="213"/>
                    </a:lnTo>
                    <a:lnTo>
                      <a:pt x="2293" y="208"/>
                    </a:lnTo>
                    <a:lnTo>
                      <a:pt x="2298" y="204"/>
                    </a:lnTo>
                    <a:lnTo>
                      <a:pt x="2310" y="191"/>
                    </a:lnTo>
                    <a:lnTo>
                      <a:pt x="2327" y="179"/>
                    </a:lnTo>
                    <a:lnTo>
                      <a:pt x="2348" y="168"/>
                    </a:lnTo>
                    <a:lnTo>
                      <a:pt x="2367" y="162"/>
                    </a:lnTo>
                    <a:lnTo>
                      <a:pt x="2374" y="159"/>
                    </a:lnTo>
                    <a:lnTo>
                      <a:pt x="2380" y="158"/>
                    </a:lnTo>
                    <a:lnTo>
                      <a:pt x="2392" y="157"/>
                    </a:lnTo>
                    <a:lnTo>
                      <a:pt x="2405" y="155"/>
                    </a:lnTo>
                    <a:lnTo>
                      <a:pt x="2411" y="0"/>
                    </a:lnTo>
                    <a:lnTo>
                      <a:pt x="2441" y="0"/>
                    </a:lnTo>
                    <a:lnTo>
                      <a:pt x="2435" y="157"/>
                    </a:lnTo>
                    <a:lnTo>
                      <a:pt x="2452" y="159"/>
                    </a:lnTo>
                    <a:lnTo>
                      <a:pt x="2467" y="166"/>
                    </a:lnTo>
                    <a:lnTo>
                      <a:pt x="2468" y="166"/>
                    </a:lnTo>
                    <a:lnTo>
                      <a:pt x="2484" y="172"/>
                    </a:lnTo>
                    <a:lnTo>
                      <a:pt x="2497" y="180"/>
                    </a:lnTo>
                    <a:lnTo>
                      <a:pt x="2507" y="192"/>
                    </a:lnTo>
                    <a:lnTo>
                      <a:pt x="2513" y="195"/>
                    </a:lnTo>
                    <a:lnTo>
                      <a:pt x="2518" y="199"/>
                    </a:lnTo>
                    <a:lnTo>
                      <a:pt x="2523" y="204"/>
                    </a:lnTo>
                    <a:lnTo>
                      <a:pt x="2544" y="230"/>
                    </a:lnTo>
                    <a:lnTo>
                      <a:pt x="2559" y="260"/>
                    </a:lnTo>
                    <a:lnTo>
                      <a:pt x="2566" y="292"/>
                    </a:lnTo>
                    <a:lnTo>
                      <a:pt x="2566" y="328"/>
                    </a:lnTo>
                    <a:lnTo>
                      <a:pt x="2562" y="352"/>
                    </a:lnTo>
                    <a:lnTo>
                      <a:pt x="2555" y="373"/>
                    </a:lnTo>
                    <a:lnTo>
                      <a:pt x="2543" y="396"/>
                    </a:lnTo>
                    <a:lnTo>
                      <a:pt x="2539" y="403"/>
                    </a:lnTo>
                    <a:lnTo>
                      <a:pt x="2568" y="433"/>
                    </a:lnTo>
                    <a:lnTo>
                      <a:pt x="2570" y="430"/>
                    </a:lnTo>
                    <a:lnTo>
                      <a:pt x="2570" y="624"/>
                    </a:lnTo>
                    <a:lnTo>
                      <a:pt x="2569" y="623"/>
                    </a:lnTo>
                    <a:lnTo>
                      <a:pt x="2551" y="603"/>
                    </a:lnTo>
                    <a:lnTo>
                      <a:pt x="2538" y="584"/>
                    </a:lnTo>
                    <a:lnTo>
                      <a:pt x="2530" y="560"/>
                    </a:lnTo>
                    <a:lnTo>
                      <a:pt x="2528" y="557"/>
                    </a:lnTo>
                    <a:lnTo>
                      <a:pt x="2528" y="551"/>
                    </a:lnTo>
                    <a:lnTo>
                      <a:pt x="2526" y="536"/>
                    </a:lnTo>
                    <a:lnTo>
                      <a:pt x="2526" y="519"/>
                    </a:lnTo>
                    <a:lnTo>
                      <a:pt x="2528" y="502"/>
                    </a:lnTo>
                    <a:lnTo>
                      <a:pt x="2534" y="487"/>
                    </a:lnTo>
                    <a:lnTo>
                      <a:pt x="2534" y="484"/>
                    </a:lnTo>
                    <a:lnTo>
                      <a:pt x="2536" y="476"/>
                    </a:lnTo>
                    <a:lnTo>
                      <a:pt x="2542" y="467"/>
                    </a:lnTo>
                    <a:lnTo>
                      <a:pt x="2548" y="455"/>
                    </a:lnTo>
                    <a:lnTo>
                      <a:pt x="2521" y="426"/>
                    </a:lnTo>
                    <a:lnTo>
                      <a:pt x="2507" y="437"/>
                    </a:lnTo>
                    <a:lnTo>
                      <a:pt x="2502" y="441"/>
                    </a:lnTo>
                    <a:lnTo>
                      <a:pt x="2483" y="453"/>
                    </a:lnTo>
                    <a:lnTo>
                      <a:pt x="2463" y="462"/>
                    </a:lnTo>
                    <a:lnTo>
                      <a:pt x="2439" y="468"/>
                    </a:lnTo>
                    <a:lnTo>
                      <a:pt x="2416" y="471"/>
                    </a:lnTo>
                    <a:lnTo>
                      <a:pt x="2409" y="701"/>
                    </a:lnTo>
                    <a:lnTo>
                      <a:pt x="2422" y="708"/>
                    </a:lnTo>
                    <a:lnTo>
                      <a:pt x="2433" y="717"/>
                    </a:lnTo>
                    <a:lnTo>
                      <a:pt x="2439" y="722"/>
                    </a:lnTo>
                    <a:lnTo>
                      <a:pt x="2445" y="729"/>
                    </a:lnTo>
                    <a:lnTo>
                      <a:pt x="2449" y="734"/>
                    </a:lnTo>
                    <a:lnTo>
                      <a:pt x="2455" y="749"/>
                    </a:lnTo>
                    <a:lnTo>
                      <a:pt x="2460" y="764"/>
                    </a:lnTo>
                    <a:lnTo>
                      <a:pt x="2462" y="780"/>
                    </a:lnTo>
                    <a:lnTo>
                      <a:pt x="2462" y="784"/>
                    </a:lnTo>
                    <a:lnTo>
                      <a:pt x="2460" y="798"/>
                    </a:lnTo>
                    <a:lnTo>
                      <a:pt x="2455" y="813"/>
                    </a:lnTo>
                    <a:lnTo>
                      <a:pt x="2449" y="825"/>
                    </a:lnTo>
                    <a:lnTo>
                      <a:pt x="2446" y="830"/>
                    </a:lnTo>
                    <a:lnTo>
                      <a:pt x="2438" y="838"/>
                    </a:lnTo>
                    <a:lnTo>
                      <a:pt x="2433" y="842"/>
                    </a:lnTo>
                    <a:lnTo>
                      <a:pt x="2432" y="843"/>
                    </a:lnTo>
                    <a:lnTo>
                      <a:pt x="2418" y="852"/>
                    </a:lnTo>
                    <a:lnTo>
                      <a:pt x="2403" y="859"/>
                    </a:lnTo>
                    <a:lnTo>
                      <a:pt x="2387" y="861"/>
                    </a:lnTo>
                    <a:lnTo>
                      <a:pt x="2379" y="861"/>
                    </a:lnTo>
                    <a:lnTo>
                      <a:pt x="2363" y="860"/>
                    </a:lnTo>
                    <a:lnTo>
                      <a:pt x="2349" y="856"/>
                    </a:lnTo>
                    <a:lnTo>
                      <a:pt x="2286" y="970"/>
                    </a:lnTo>
                    <a:lnTo>
                      <a:pt x="2291" y="975"/>
                    </a:lnTo>
                    <a:lnTo>
                      <a:pt x="2295" y="982"/>
                    </a:lnTo>
                    <a:lnTo>
                      <a:pt x="2301" y="992"/>
                    </a:lnTo>
                    <a:lnTo>
                      <a:pt x="2303" y="1003"/>
                    </a:lnTo>
                    <a:lnTo>
                      <a:pt x="2303" y="1004"/>
                    </a:lnTo>
                    <a:lnTo>
                      <a:pt x="2305" y="1016"/>
                    </a:lnTo>
                    <a:lnTo>
                      <a:pt x="2302" y="1027"/>
                    </a:lnTo>
                    <a:lnTo>
                      <a:pt x="2298" y="1038"/>
                    </a:lnTo>
                    <a:lnTo>
                      <a:pt x="2298" y="1039"/>
                    </a:lnTo>
                    <a:lnTo>
                      <a:pt x="2363" y="1102"/>
                    </a:lnTo>
                    <a:lnTo>
                      <a:pt x="2366" y="1102"/>
                    </a:lnTo>
                    <a:lnTo>
                      <a:pt x="2369" y="1100"/>
                    </a:lnTo>
                    <a:lnTo>
                      <a:pt x="2371" y="1100"/>
                    </a:lnTo>
                    <a:lnTo>
                      <a:pt x="2373" y="1098"/>
                    </a:lnTo>
                    <a:lnTo>
                      <a:pt x="2383" y="1096"/>
                    </a:lnTo>
                    <a:lnTo>
                      <a:pt x="2403" y="1096"/>
                    </a:lnTo>
                    <a:lnTo>
                      <a:pt x="2413" y="1098"/>
                    </a:lnTo>
                    <a:lnTo>
                      <a:pt x="2418" y="1101"/>
                    </a:lnTo>
                    <a:lnTo>
                      <a:pt x="2420" y="1101"/>
                    </a:lnTo>
                    <a:lnTo>
                      <a:pt x="2434" y="1111"/>
                    </a:lnTo>
                    <a:lnTo>
                      <a:pt x="2445" y="1124"/>
                    </a:lnTo>
                    <a:lnTo>
                      <a:pt x="2451" y="1141"/>
                    </a:lnTo>
                    <a:lnTo>
                      <a:pt x="2452" y="1160"/>
                    </a:lnTo>
                    <a:lnTo>
                      <a:pt x="2452" y="1162"/>
                    </a:lnTo>
                    <a:lnTo>
                      <a:pt x="2451" y="1164"/>
                    </a:lnTo>
                    <a:lnTo>
                      <a:pt x="2450" y="1173"/>
                    </a:lnTo>
                    <a:lnTo>
                      <a:pt x="2446" y="1183"/>
                    </a:lnTo>
                    <a:lnTo>
                      <a:pt x="2439" y="1192"/>
                    </a:lnTo>
                    <a:lnTo>
                      <a:pt x="2438" y="1195"/>
                    </a:lnTo>
                    <a:lnTo>
                      <a:pt x="2432" y="1202"/>
                    </a:lnTo>
                    <a:lnTo>
                      <a:pt x="2416" y="1212"/>
                    </a:lnTo>
                    <a:lnTo>
                      <a:pt x="2408" y="1213"/>
                    </a:lnTo>
                    <a:lnTo>
                      <a:pt x="2403" y="1215"/>
                    </a:lnTo>
                    <a:lnTo>
                      <a:pt x="2396" y="1216"/>
                    </a:lnTo>
                    <a:lnTo>
                      <a:pt x="2394" y="1216"/>
                    </a:lnTo>
                    <a:lnTo>
                      <a:pt x="2390" y="1215"/>
                    </a:lnTo>
                    <a:lnTo>
                      <a:pt x="2390" y="1216"/>
                    </a:lnTo>
                    <a:lnTo>
                      <a:pt x="2386" y="1216"/>
                    </a:lnTo>
                    <a:lnTo>
                      <a:pt x="2383" y="1215"/>
                    </a:lnTo>
                    <a:lnTo>
                      <a:pt x="2379" y="1215"/>
                    </a:lnTo>
                    <a:lnTo>
                      <a:pt x="2377" y="1213"/>
                    </a:lnTo>
                    <a:lnTo>
                      <a:pt x="2339" y="1284"/>
                    </a:lnTo>
                    <a:lnTo>
                      <a:pt x="2348" y="1295"/>
                    </a:lnTo>
                    <a:lnTo>
                      <a:pt x="2357" y="1304"/>
                    </a:lnTo>
                    <a:lnTo>
                      <a:pt x="2366" y="1318"/>
                    </a:lnTo>
                    <a:lnTo>
                      <a:pt x="2370" y="1333"/>
                    </a:lnTo>
                    <a:lnTo>
                      <a:pt x="2371" y="1334"/>
                    </a:lnTo>
                    <a:lnTo>
                      <a:pt x="2371" y="1335"/>
                    </a:lnTo>
                    <a:lnTo>
                      <a:pt x="2375" y="1355"/>
                    </a:lnTo>
                    <a:lnTo>
                      <a:pt x="2375" y="1377"/>
                    </a:lnTo>
                    <a:lnTo>
                      <a:pt x="2371" y="1398"/>
                    </a:lnTo>
                    <a:lnTo>
                      <a:pt x="2369" y="1405"/>
                    </a:lnTo>
                    <a:lnTo>
                      <a:pt x="2366" y="1410"/>
                    </a:lnTo>
                    <a:lnTo>
                      <a:pt x="2417" y="1436"/>
                    </a:lnTo>
                    <a:lnTo>
                      <a:pt x="2417" y="1435"/>
                    </a:lnTo>
                    <a:lnTo>
                      <a:pt x="2432" y="1420"/>
                    </a:lnTo>
                    <a:lnTo>
                      <a:pt x="2445" y="1412"/>
                    </a:lnTo>
                    <a:lnTo>
                      <a:pt x="2456" y="1406"/>
                    </a:lnTo>
                    <a:lnTo>
                      <a:pt x="2467" y="1403"/>
                    </a:lnTo>
                    <a:lnTo>
                      <a:pt x="2476" y="1402"/>
                    </a:lnTo>
                    <a:lnTo>
                      <a:pt x="2479" y="1402"/>
                    </a:lnTo>
                    <a:lnTo>
                      <a:pt x="2480" y="1403"/>
                    </a:lnTo>
                    <a:lnTo>
                      <a:pt x="2481" y="1402"/>
                    </a:lnTo>
                    <a:lnTo>
                      <a:pt x="2487" y="1402"/>
                    </a:lnTo>
                    <a:lnTo>
                      <a:pt x="2501" y="1403"/>
                    </a:lnTo>
                    <a:lnTo>
                      <a:pt x="2515" y="1409"/>
                    </a:lnTo>
                    <a:lnTo>
                      <a:pt x="2527" y="1415"/>
                    </a:lnTo>
                    <a:lnTo>
                      <a:pt x="2532" y="1418"/>
                    </a:lnTo>
                    <a:lnTo>
                      <a:pt x="2536" y="1422"/>
                    </a:lnTo>
                    <a:lnTo>
                      <a:pt x="2540" y="1424"/>
                    </a:lnTo>
                    <a:lnTo>
                      <a:pt x="2570" y="1398"/>
                    </a:lnTo>
                    <a:lnTo>
                      <a:pt x="2570" y="1437"/>
                    </a:lnTo>
                    <a:lnTo>
                      <a:pt x="2565" y="1441"/>
                    </a:lnTo>
                    <a:lnTo>
                      <a:pt x="2557" y="1448"/>
                    </a:lnTo>
                    <a:lnTo>
                      <a:pt x="2559" y="1450"/>
                    </a:lnTo>
                    <a:lnTo>
                      <a:pt x="2559" y="1452"/>
                    </a:lnTo>
                    <a:lnTo>
                      <a:pt x="2561" y="1454"/>
                    </a:lnTo>
                    <a:lnTo>
                      <a:pt x="2561" y="1460"/>
                    </a:lnTo>
                    <a:lnTo>
                      <a:pt x="2565" y="1469"/>
                    </a:lnTo>
                    <a:lnTo>
                      <a:pt x="2568" y="1479"/>
                    </a:lnTo>
                    <a:lnTo>
                      <a:pt x="2568" y="1491"/>
                    </a:lnTo>
                    <a:lnTo>
                      <a:pt x="2565" y="1503"/>
                    </a:lnTo>
                    <a:lnTo>
                      <a:pt x="2565" y="1505"/>
                    </a:lnTo>
                    <a:lnTo>
                      <a:pt x="2564" y="1509"/>
                    </a:lnTo>
                    <a:lnTo>
                      <a:pt x="2560" y="1519"/>
                    </a:lnTo>
                    <a:lnTo>
                      <a:pt x="2555" y="1530"/>
                    </a:lnTo>
                    <a:lnTo>
                      <a:pt x="2548" y="1541"/>
                    </a:lnTo>
                    <a:lnTo>
                      <a:pt x="2540" y="1549"/>
                    </a:lnTo>
                    <a:lnTo>
                      <a:pt x="2530" y="1558"/>
                    </a:lnTo>
                    <a:lnTo>
                      <a:pt x="2519" y="1562"/>
                    </a:lnTo>
                    <a:lnTo>
                      <a:pt x="2515" y="1564"/>
                    </a:lnTo>
                    <a:lnTo>
                      <a:pt x="2510" y="1567"/>
                    </a:lnTo>
                    <a:lnTo>
                      <a:pt x="2497" y="1570"/>
                    </a:lnTo>
                    <a:lnTo>
                      <a:pt x="2484" y="1571"/>
                    </a:lnTo>
                    <a:lnTo>
                      <a:pt x="2463" y="1568"/>
                    </a:lnTo>
                    <a:lnTo>
                      <a:pt x="2442" y="1559"/>
                    </a:lnTo>
                    <a:lnTo>
                      <a:pt x="2441" y="1558"/>
                    </a:lnTo>
                    <a:lnTo>
                      <a:pt x="2426" y="1546"/>
                    </a:lnTo>
                    <a:lnTo>
                      <a:pt x="2416" y="1533"/>
                    </a:lnTo>
                    <a:lnTo>
                      <a:pt x="2407" y="1517"/>
                    </a:lnTo>
                    <a:lnTo>
                      <a:pt x="2403" y="1500"/>
                    </a:lnTo>
                    <a:lnTo>
                      <a:pt x="2401" y="1488"/>
                    </a:lnTo>
                    <a:lnTo>
                      <a:pt x="2401" y="1478"/>
                    </a:lnTo>
                    <a:lnTo>
                      <a:pt x="2404" y="1462"/>
                    </a:lnTo>
                    <a:lnTo>
                      <a:pt x="2352" y="1436"/>
                    </a:lnTo>
                    <a:lnTo>
                      <a:pt x="2335" y="1453"/>
                    </a:lnTo>
                    <a:lnTo>
                      <a:pt x="2327" y="1457"/>
                    </a:lnTo>
                    <a:lnTo>
                      <a:pt x="2312" y="1466"/>
                    </a:lnTo>
                    <a:lnTo>
                      <a:pt x="2294" y="1474"/>
                    </a:lnTo>
                    <a:lnTo>
                      <a:pt x="2274" y="1477"/>
                    </a:lnTo>
                    <a:lnTo>
                      <a:pt x="2273" y="1477"/>
                    </a:lnTo>
                    <a:lnTo>
                      <a:pt x="2269" y="1478"/>
                    </a:lnTo>
                    <a:lnTo>
                      <a:pt x="2263" y="1478"/>
                    </a:lnTo>
                    <a:lnTo>
                      <a:pt x="2252" y="1477"/>
                    </a:lnTo>
                    <a:lnTo>
                      <a:pt x="2239" y="1475"/>
                    </a:lnTo>
                    <a:lnTo>
                      <a:pt x="2225" y="1471"/>
                    </a:lnTo>
                    <a:lnTo>
                      <a:pt x="2213" y="1467"/>
                    </a:lnTo>
                    <a:lnTo>
                      <a:pt x="2145" y="1563"/>
                    </a:lnTo>
                    <a:lnTo>
                      <a:pt x="2164" y="1587"/>
                    </a:lnTo>
                    <a:lnTo>
                      <a:pt x="2179" y="1613"/>
                    </a:lnTo>
                    <a:lnTo>
                      <a:pt x="2188" y="1642"/>
                    </a:lnTo>
                    <a:lnTo>
                      <a:pt x="2192" y="1673"/>
                    </a:lnTo>
                    <a:lnTo>
                      <a:pt x="2192" y="1676"/>
                    </a:lnTo>
                    <a:lnTo>
                      <a:pt x="2189" y="1698"/>
                    </a:lnTo>
                    <a:lnTo>
                      <a:pt x="2184" y="1719"/>
                    </a:lnTo>
                    <a:lnTo>
                      <a:pt x="2178" y="1737"/>
                    </a:lnTo>
                    <a:lnTo>
                      <a:pt x="2176" y="1739"/>
                    </a:lnTo>
                    <a:lnTo>
                      <a:pt x="2175" y="1741"/>
                    </a:lnTo>
                    <a:lnTo>
                      <a:pt x="2175" y="1742"/>
                    </a:lnTo>
                    <a:lnTo>
                      <a:pt x="2443" y="1892"/>
                    </a:lnTo>
                    <a:lnTo>
                      <a:pt x="2447" y="1888"/>
                    </a:lnTo>
                    <a:lnTo>
                      <a:pt x="2466" y="1872"/>
                    </a:lnTo>
                    <a:lnTo>
                      <a:pt x="2487" y="1860"/>
                    </a:lnTo>
                    <a:lnTo>
                      <a:pt x="2502" y="1855"/>
                    </a:lnTo>
                    <a:lnTo>
                      <a:pt x="2518" y="1852"/>
                    </a:lnTo>
                    <a:lnTo>
                      <a:pt x="2531" y="1852"/>
                    </a:lnTo>
                    <a:lnTo>
                      <a:pt x="2551" y="1854"/>
                    </a:lnTo>
                    <a:lnTo>
                      <a:pt x="2570" y="1859"/>
                    </a:lnTo>
                    <a:lnTo>
                      <a:pt x="2576" y="1862"/>
                    </a:lnTo>
                    <a:lnTo>
                      <a:pt x="2581" y="1863"/>
                    </a:lnTo>
                    <a:lnTo>
                      <a:pt x="2582" y="1863"/>
                    </a:lnTo>
                    <a:lnTo>
                      <a:pt x="2582" y="1864"/>
                    </a:lnTo>
                    <a:lnTo>
                      <a:pt x="2585" y="1864"/>
                    </a:lnTo>
                    <a:lnTo>
                      <a:pt x="2585" y="1866"/>
                    </a:lnTo>
                    <a:lnTo>
                      <a:pt x="2586" y="1866"/>
                    </a:lnTo>
                    <a:lnTo>
                      <a:pt x="2602" y="1877"/>
                    </a:lnTo>
                    <a:lnTo>
                      <a:pt x="2616" y="1892"/>
                    </a:lnTo>
                    <a:lnTo>
                      <a:pt x="2628" y="1906"/>
                    </a:lnTo>
                    <a:lnTo>
                      <a:pt x="2636" y="1922"/>
                    </a:lnTo>
                    <a:lnTo>
                      <a:pt x="2640" y="1936"/>
                    </a:lnTo>
                    <a:lnTo>
                      <a:pt x="2640" y="1938"/>
                    </a:lnTo>
                    <a:lnTo>
                      <a:pt x="2641" y="1938"/>
                    </a:lnTo>
                    <a:lnTo>
                      <a:pt x="2641" y="1939"/>
                    </a:lnTo>
                    <a:lnTo>
                      <a:pt x="2644" y="1960"/>
                    </a:lnTo>
                    <a:lnTo>
                      <a:pt x="2644" y="1982"/>
                    </a:lnTo>
                    <a:lnTo>
                      <a:pt x="2638" y="2003"/>
                    </a:lnTo>
                    <a:lnTo>
                      <a:pt x="2628" y="2025"/>
                    </a:lnTo>
                    <a:lnTo>
                      <a:pt x="2615" y="2042"/>
                    </a:lnTo>
                    <a:lnTo>
                      <a:pt x="2596" y="2057"/>
                    </a:lnTo>
                    <a:lnTo>
                      <a:pt x="2589" y="2062"/>
                    </a:lnTo>
                    <a:lnTo>
                      <a:pt x="2578" y="2070"/>
                    </a:lnTo>
                    <a:lnTo>
                      <a:pt x="2555" y="2078"/>
                    </a:lnTo>
                    <a:lnTo>
                      <a:pt x="2539" y="2079"/>
                    </a:lnTo>
                    <a:lnTo>
                      <a:pt x="2536" y="2079"/>
                    </a:lnTo>
                    <a:lnTo>
                      <a:pt x="2534" y="2078"/>
                    </a:lnTo>
                    <a:lnTo>
                      <a:pt x="2530" y="2079"/>
                    </a:lnTo>
                    <a:lnTo>
                      <a:pt x="2523" y="2079"/>
                    </a:lnTo>
                    <a:lnTo>
                      <a:pt x="2510" y="2076"/>
                    </a:lnTo>
                    <a:lnTo>
                      <a:pt x="2493" y="2072"/>
                    </a:lnTo>
                    <a:lnTo>
                      <a:pt x="2476" y="2067"/>
                    </a:lnTo>
                    <a:lnTo>
                      <a:pt x="2464" y="2059"/>
                    </a:lnTo>
                    <a:lnTo>
                      <a:pt x="2464" y="2058"/>
                    </a:lnTo>
                    <a:lnTo>
                      <a:pt x="2456" y="2053"/>
                    </a:lnTo>
                    <a:lnTo>
                      <a:pt x="2450" y="2048"/>
                    </a:lnTo>
                    <a:lnTo>
                      <a:pt x="2311" y="2135"/>
                    </a:lnTo>
                    <a:lnTo>
                      <a:pt x="2312" y="2138"/>
                    </a:lnTo>
                    <a:lnTo>
                      <a:pt x="2312" y="2139"/>
                    </a:lnTo>
                    <a:lnTo>
                      <a:pt x="2314" y="2142"/>
                    </a:lnTo>
                    <a:lnTo>
                      <a:pt x="2314" y="2146"/>
                    </a:lnTo>
                    <a:lnTo>
                      <a:pt x="2319" y="2159"/>
                    </a:lnTo>
                    <a:lnTo>
                      <a:pt x="2320" y="2175"/>
                    </a:lnTo>
                    <a:lnTo>
                      <a:pt x="2318" y="2189"/>
                    </a:lnTo>
                    <a:lnTo>
                      <a:pt x="2318" y="2193"/>
                    </a:lnTo>
                    <a:lnTo>
                      <a:pt x="2316" y="2197"/>
                    </a:lnTo>
                    <a:lnTo>
                      <a:pt x="2312" y="2207"/>
                    </a:lnTo>
                    <a:lnTo>
                      <a:pt x="2306" y="2219"/>
                    </a:lnTo>
                    <a:lnTo>
                      <a:pt x="2299" y="2230"/>
                    </a:lnTo>
                    <a:lnTo>
                      <a:pt x="2291" y="2237"/>
                    </a:lnTo>
                    <a:lnTo>
                      <a:pt x="2290" y="2237"/>
                    </a:lnTo>
                    <a:lnTo>
                      <a:pt x="2285" y="2243"/>
                    </a:lnTo>
                    <a:lnTo>
                      <a:pt x="2363" y="2477"/>
                    </a:lnTo>
                    <a:lnTo>
                      <a:pt x="2367" y="2476"/>
                    </a:lnTo>
                    <a:lnTo>
                      <a:pt x="2378" y="2476"/>
                    </a:lnTo>
                    <a:lnTo>
                      <a:pt x="2384" y="2477"/>
                    </a:lnTo>
                    <a:lnTo>
                      <a:pt x="2387" y="2477"/>
                    </a:lnTo>
                    <a:lnTo>
                      <a:pt x="2391" y="2478"/>
                    </a:lnTo>
                    <a:lnTo>
                      <a:pt x="2395" y="2478"/>
                    </a:lnTo>
                    <a:lnTo>
                      <a:pt x="2413" y="2485"/>
                    </a:lnTo>
                    <a:lnTo>
                      <a:pt x="2429" y="2495"/>
                    </a:lnTo>
                    <a:lnTo>
                      <a:pt x="2443" y="2509"/>
                    </a:lnTo>
                    <a:lnTo>
                      <a:pt x="2454" y="2524"/>
                    </a:lnTo>
                    <a:lnTo>
                      <a:pt x="2454" y="2526"/>
                    </a:lnTo>
                    <a:lnTo>
                      <a:pt x="2458" y="2537"/>
                    </a:lnTo>
                    <a:lnTo>
                      <a:pt x="2462" y="2550"/>
                    </a:lnTo>
                    <a:lnTo>
                      <a:pt x="2463" y="2561"/>
                    </a:lnTo>
                    <a:lnTo>
                      <a:pt x="2463" y="2574"/>
                    </a:lnTo>
                    <a:lnTo>
                      <a:pt x="2460" y="2586"/>
                    </a:lnTo>
                    <a:lnTo>
                      <a:pt x="2570" y="2630"/>
                    </a:lnTo>
                    <a:lnTo>
                      <a:pt x="2651" y="2663"/>
                    </a:lnTo>
                    <a:lnTo>
                      <a:pt x="2653" y="2659"/>
                    </a:lnTo>
                    <a:lnTo>
                      <a:pt x="2655" y="2657"/>
                    </a:lnTo>
                    <a:lnTo>
                      <a:pt x="2657" y="2653"/>
                    </a:lnTo>
                    <a:lnTo>
                      <a:pt x="2658" y="2653"/>
                    </a:lnTo>
                    <a:lnTo>
                      <a:pt x="2658" y="2651"/>
                    </a:lnTo>
                    <a:lnTo>
                      <a:pt x="2659" y="2650"/>
                    </a:lnTo>
                    <a:lnTo>
                      <a:pt x="2676" y="2626"/>
                    </a:lnTo>
                    <a:lnTo>
                      <a:pt x="2697" y="2607"/>
                    </a:lnTo>
                    <a:lnTo>
                      <a:pt x="2722" y="2592"/>
                    </a:lnTo>
                    <a:lnTo>
                      <a:pt x="2730" y="2590"/>
                    </a:lnTo>
                    <a:lnTo>
                      <a:pt x="2713" y="2548"/>
                    </a:lnTo>
                    <a:lnTo>
                      <a:pt x="2712" y="2548"/>
                    </a:lnTo>
                    <a:lnTo>
                      <a:pt x="2710" y="2549"/>
                    </a:lnTo>
                    <a:lnTo>
                      <a:pt x="2704" y="2549"/>
                    </a:lnTo>
                    <a:lnTo>
                      <a:pt x="2699" y="2550"/>
                    </a:lnTo>
                    <a:lnTo>
                      <a:pt x="2687" y="2550"/>
                    </a:lnTo>
                    <a:lnTo>
                      <a:pt x="2682" y="2549"/>
                    </a:lnTo>
                    <a:lnTo>
                      <a:pt x="2675" y="2548"/>
                    </a:lnTo>
                    <a:lnTo>
                      <a:pt x="2672" y="2548"/>
                    </a:lnTo>
                    <a:lnTo>
                      <a:pt x="2650" y="2543"/>
                    </a:lnTo>
                    <a:lnTo>
                      <a:pt x="2628" y="2532"/>
                    </a:lnTo>
                    <a:lnTo>
                      <a:pt x="2610" y="2518"/>
                    </a:lnTo>
                    <a:lnTo>
                      <a:pt x="2593" y="2498"/>
                    </a:lnTo>
                    <a:lnTo>
                      <a:pt x="2581" y="2478"/>
                    </a:lnTo>
                    <a:lnTo>
                      <a:pt x="2574" y="2455"/>
                    </a:lnTo>
                    <a:lnTo>
                      <a:pt x="2573" y="2451"/>
                    </a:lnTo>
                    <a:lnTo>
                      <a:pt x="2573" y="2446"/>
                    </a:lnTo>
                    <a:lnTo>
                      <a:pt x="2570" y="2431"/>
                    </a:lnTo>
                    <a:lnTo>
                      <a:pt x="2572" y="2416"/>
                    </a:lnTo>
                    <a:lnTo>
                      <a:pt x="2574" y="2399"/>
                    </a:lnTo>
                    <a:lnTo>
                      <a:pt x="2581" y="2383"/>
                    </a:lnTo>
                    <a:lnTo>
                      <a:pt x="2581" y="2380"/>
                    </a:lnTo>
                    <a:lnTo>
                      <a:pt x="2582" y="2376"/>
                    </a:lnTo>
                    <a:lnTo>
                      <a:pt x="2583" y="2374"/>
                    </a:lnTo>
                    <a:lnTo>
                      <a:pt x="2590" y="2363"/>
                    </a:lnTo>
                    <a:lnTo>
                      <a:pt x="2598" y="2351"/>
                    </a:lnTo>
                    <a:lnTo>
                      <a:pt x="2608" y="2340"/>
                    </a:lnTo>
                    <a:lnTo>
                      <a:pt x="2617" y="2329"/>
                    </a:lnTo>
                    <a:lnTo>
                      <a:pt x="2628" y="2324"/>
                    </a:lnTo>
                    <a:lnTo>
                      <a:pt x="2629" y="2324"/>
                    </a:lnTo>
                    <a:lnTo>
                      <a:pt x="2640" y="2316"/>
                    </a:lnTo>
                    <a:lnTo>
                      <a:pt x="2651" y="2312"/>
                    </a:lnTo>
                    <a:lnTo>
                      <a:pt x="2663" y="2310"/>
                    </a:lnTo>
                    <a:lnTo>
                      <a:pt x="2667" y="2308"/>
                    </a:lnTo>
                    <a:lnTo>
                      <a:pt x="2678" y="2306"/>
                    </a:lnTo>
                    <a:lnTo>
                      <a:pt x="2692" y="2306"/>
                    </a:lnTo>
                    <a:lnTo>
                      <a:pt x="2714" y="2307"/>
                    </a:lnTo>
                    <a:lnTo>
                      <a:pt x="2735" y="2313"/>
                    </a:lnTo>
                    <a:lnTo>
                      <a:pt x="2755" y="2323"/>
                    </a:lnTo>
                    <a:lnTo>
                      <a:pt x="2773" y="2336"/>
                    </a:lnTo>
                    <a:lnTo>
                      <a:pt x="2775" y="2336"/>
                    </a:lnTo>
                    <a:lnTo>
                      <a:pt x="2775" y="2337"/>
                    </a:lnTo>
                    <a:lnTo>
                      <a:pt x="2785" y="2347"/>
                    </a:lnTo>
                    <a:lnTo>
                      <a:pt x="2793" y="2358"/>
                    </a:lnTo>
                    <a:lnTo>
                      <a:pt x="2877" y="2310"/>
                    </a:lnTo>
                    <a:lnTo>
                      <a:pt x="2877" y="2307"/>
                    </a:lnTo>
                    <a:lnTo>
                      <a:pt x="2875" y="2306"/>
                    </a:lnTo>
                    <a:lnTo>
                      <a:pt x="2875" y="2303"/>
                    </a:lnTo>
                    <a:lnTo>
                      <a:pt x="2873" y="2292"/>
                    </a:lnTo>
                    <a:lnTo>
                      <a:pt x="2873" y="2281"/>
                    </a:lnTo>
                    <a:lnTo>
                      <a:pt x="2877" y="2265"/>
                    </a:lnTo>
                    <a:lnTo>
                      <a:pt x="2879" y="2257"/>
                    </a:lnTo>
                    <a:lnTo>
                      <a:pt x="2882" y="2255"/>
                    </a:lnTo>
                    <a:lnTo>
                      <a:pt x="2882" y="2252"/>
                    </a:lnTo>
                    <a:lnTo>
                      <a:pt x="2883" y="2252"/>
                    </a:lnTo>
                    <a:lnTo>
                      <a:pt x="2890" y="2241"/>
                    </a:lnTo>
                    <a:lnTo>
                      <a:pt x="2899" y="2232"/>
                    </a:lnTo>
                    <a:lnTo>
                      <a:pt x="2911" y="2227"/>
                    </a:lnTo>
                    <a:lnTo>
                      <a:pt x="2916" y="2226"/>
                    </a:lnTo>
                    <a:lnTo>
                      <a:pt x="2920" y="2223"/>
                    </a:lnTo>
                    <a:lnTo>
                      <a:pt x="2903" y="2024"/>
                    </a:lnTo>
                    <a:lnTo>
                      <a:pt x="2902" y="2024"/>
                    </a:lnTo>
                    <a:lnTo>
                      <a:pt x="2886" y="2023"/>
                    </a:lnTo>
                    <a:lnTo>
                      <a:pt x="2870" y="2019"/>
                    </a:lnTo>
                    <a:lnTo>
                      <a:pt x="2869" y="2017"/>
                    </a:lnTo>
                    <a:lnTo>
                      <a:pt x="2868" y="2017"/>
                    </a:lnTo>
                    <a:lnTo>
                      <a:pt x="2866" y="2016"/>
                    </a:lnTo>
                    <a:lnTo>
                      <a:pt x="2848" y="2004"/>
                    </a:lnTo>
                    <a:lnTo>
                      <a:pt x="2832" y="1987"/>
                    </a:lnTo>
                    <a:lnTo>
                      <a:pt x="2824" y="1977"/>
                    </a:lnTo>
                    <a:lnTo>
                      <a:pt x="2820" y="1965"/>
                    </a:lnTo>
                    <a:lnTo>
                      <a:pt x="2820" y="1964"/>
                    </a:lnTo>
                    <a:lnTo>
                      <a:pt x="2816" y="1948"/>
                    </a:lnTo>
                    <a:lnTo>
                      <a:pt x="2815" y="1931"/>
                    </a:lnTo>
                    <a:lnTo>
                      <a:pt x="2818" y="1914"/>
                    </a:lnTo>
                    <a:lnTo>
                      <a:pt x="2824" y="1897"/>
                    </a:lnTo>
                    <a:lnTo>
                      <a:pt x="2835" y="1883"/>
                    </a:lnTo>
                    <a:lnTo>
                      <a:pt x="2849" y="1868"/>
                    </a:lnTo>
                    <a:lnTo>
                      <a:pt x="2852" y="1868"/>
                    </a:lnTo>
                    <a:lnTo>
                      <a:pt x="2862" y="1860"/>
                    </a:lnTo>
                    <a:lnTo>
                      <a:pt x="2877" y="1854"/>
                    </a:lnTo>
                    <a:lnTo>
                      <a:pt x="2892" y="1851"/>
                    </a:lnTo>
                    <a:lnTo>
                      <a:pt x="2894" y="1851"/>
                    </a:lnTo>
                    <a:lnTo>
                      <a:pt x="2895" y="1850"/>
                    </a:lnTo>
                    <a:lnTo>
                      <a:pt x="2902" y="1850"/>
                    </a:lnTo>
                    <a:lnTo>
                      <a:pt x="2913" y="1851"/>
                    </a:lnTo>
                    <a:lnTo>
                      <a:pt x="2926" y="1852"/>
                    </a:lnTo>
                    <a:lnTo>
                      <a:pt x="2938" y="1856"/>
                    </a:lnTo>
                    <a:lnTo>
                      <a:pt x="2947" y="1862"/>
                    </a:lnTo>
                    <a:lnTo>
                      <a:pt x="2953" y="1866"/>
                    </a:lnTo>
                    <a:lnTo>
                      <a:pt x="2959" y="1870"/>
                    </a:lnTo>
                    <a:lnTo>
                      <a:pt x="2967" y="1880"/>
                    </a:lnTo>
                    <a:lnTo>
                      <a:pt x="2968" y="1880"/>
                    </a:lnTo>
                    <a:lnTo>
                      <a:pt x="2972" y="1884"/>
                    </a:lnTo>
                    <a:lnTo>
                      <a:pt x="3068" y="1849"/>
                    </a:lnTo>
                    <a:lnTo>
                      <a:pt x="3067" y="1834"/>
                    </a:lnTo>
                    <a:lnTo>
                      <a:pt x="3069" y="1818"/>
                    </a:lnTo>
                    <a:lnTo>
                      <a:pt x="3074" y="1804"/>
                    </a:lnTo>
                    <a:lnTo>
                      <a:pt x="3074" y="1803"/>
                    </a:lnTo>
                    <a:lnTo>
                      <a:pt x="3076" y="1800"/>
                    </a:lnTo>
                    <a:lnTo>
                      <a:pt x="3076" y="1797"/>
                    </a:lnTo>
                    <a:lnTo>
                      <a:pt x="3081" y="1788"/>
                    </a:lnTo>
                    <a:lnTo>
                      <a:pt x="3099" y="1767"/>
                    </a:lnTo>
                    <a:lnTo>
                      <a:pt x="3108" y="1762"/>
                    </a:lnTo>
                    <a:lnTo>
                      <a:pt x="3110" y="1762"/>
                    </a:lnTo>
                    <a:lnTo>
                      <a:pt x="3122" y="1756"/>
                    </a:lnTo>
                    <a:lnTo>
                      <a:pt x="3135" y="1753"/>
                    </a:lnTo>
                    <a:lnTo>
                      <a:pt x="3140" y="1750"/>
                    </a:lnTo>
                    <a:lnTo>
                      <a:pt x="3153" y="1750"/>
                    </a:lnTo>
                    <a:lnTo>
                      <a:pt x="3175" y="1753"/>
                    </a:lnTo>
                    <a:lnTo>
                      <a:pt x="3195" y="1761"/>
                    </a:lnTo>
                    <a:lnTo>
                      <a:pt x="3213" y="1774"/>
                    </a:lnTo>
                    <a:lnTo>
                      <a:pt x="3214" y="1775"/>
                    </a:lnTo>
                    <a:lnTo>
                      <a:pt x="3222" y="1784"/>
                    </a:lnTo>
                    <a:lnTo>
                      <a:pt x="3229" y="1795"/>
                    </a:lnTo>
                    <a:lnTo>
                      <a:pt x="3234" y="1804"/>
                    </a:lnTo>
                    <a:lnTo>
                      <a:pt x="3241" y="1826"/>
                    </a:lnTo>
                    <a:lnTo>
                      <a:pt x="3324" y="1832"/>
                    </a:lnTo>
                    <a:lnTo>
                      <a:pt x="3331" y="1816"/>
                    </a:lnTo>
                    <a:lnTo>
                      <a:pt x="3341" y="1801"/>
                    </a:lnTo>
                    <a:lnTo>
                      <a:pt x="3344" y="1800"/>
                    </a:lnTo>
                    <a:lnTo>
                      <a:pt x="3345" y="1799"/>
                    </a:lnTo>
                    <a:lnTo>
                      <a:pt x="3355" y="1792"/>
                    </a:lnTo>
                    <a:lnTo>
                      <a:pt x="3365" y="1787"/>
                    </a:lnTo>
                    <a:lnTo>
                      <a:pt x="3377" y="1784"/>
                    </a:lnTo>
                    <a:lnTo>
                      <a:pt x="3385" y="1784"/>
                    </a:lnTo>
                    <a:lnTo>
                      <a:pt x="3386" y="1783"/>
                    </a:lnTo>
                    <a:lnTo>
                      <a:pt x="3398" y="1784"/>
                    </a:lnTo>
                    <a:lnTo>
                      <a:pt x="3408" y="1787"/>
                    </a:lnTo>
                    <a:lnTo>
                      <a:pt x="3417" y="1791"/>
                    </a:lnTo>
                    <a:lnTo>
                      <a:pt x="3423" y="1794"/>
                    </a:lnTo>
                    <a:lnTo>
                      <a:pt x="3427" y="1796"/>
                    </a:lnTo>
                    <a:lnTo>
                      <a:pt x="3440" y="1809"/>
                    </a:lnTo>
                    <a:lnTo>
                      <a:pt x="3444" y="1816"/>
                    </a:lnTo>
                    <a:lnTo>
                      <a:pt x="3446" y="1821"/>
                    </a:lnTo>
                    <a:lnTo>
                      <a:pt x="3525" y="1807"/>
                    </a:lnTo>
                    <a:lnTo>
                      <a:pt x="3527" y="1784"/>
                    </a:lnTo>
                    <a:lnTo>
                      <a:pt x="3533" y="1765"/>
                    </a:lnTo>
                    <a:lnTo>
                      <a:pt x="3540" y="1749"/>
                    </a:lnTo>
                    <a:lnTo>
                      <a:pt x="3548" y="1736"/>
                    </a:lnTo>
                    <a:lnTo>
                      <a:pt x="3563" y="1719"/>
                    </a:lnTo>
                    <a:lnTo>
                      <a:pt x="3580" y="1705"/>
                    </a:lnTo>
                    <a:lnTo>
                      <a:pt x="3601" y="1694"/>
                    </a:lnTo>
                    <a:lnTo>
                      <a:pt x="3602" y="1694"/>
                    </a:lnTo>
                    <a:lnTo>
                      <a:pt x="3603" y="1693"/>
                    </a:lnTo>
                    <a:lnTo>
                      <a:pt x="3606" y="1693"/>
                    </a:lnTo>
                    <a:lnTo>
                      <a:pt x="3623" y="1689"/>
                    </a:lnTo>
                    <a:lnTo>
                      <a:pt x="3641" y="1687"/>
                    </a:lnTo>
                    <a:lnTo>
                      <a:pt x="3647" y="1687"/>
                    </a:lnTo>
                    <a:lnTo>
                      <a:pt x="3671" y="1551"/>
                    </a:lnTo>
                    <a:lnTo>
                      <a:pt x="3666" y="1549"/>
                    </a:lnTo>
                    <a:lnTo>
                      <a:pt x="3662" y="1547"/>
                    </a:lnTo>
                    <a:lnTo>
                      <a:pt x="3654" y="1542"/>
                    </a:lnTo>
                    <a:lnTo>
                      <a:pt x="3649" y="1540"/>
                    </a:lnTo>
                    <a:lnTo>
                      <a:pt x="3644" y="1536"/>
                    </a:lnTo>
                    <a:lnTo>
                      <a:pt x="3640" y="1532"/>
                    </a:lnTo>
                    <a:lnTo>
                      <a:pt x="3636" y="1526"/>
                    </a:lnTo>
                    <a:lnTo>
                      <a:pt x="3635" y="1525"/>
                    </a:lnTo>
                    <a:lnTo>
                      <a:pt x="3633" y="1525"/>
                    </a:lnTo>
                    <a:lnTo>
                      <a:pt x="3624" y="1512"/>
                    </a:lnTo>
                    <a:lnTo>
                      <a:pt x="3618" y="1495"/>
                    </a:lnTo>
                    <a:lnTo>
                      <a:pt x="3614" y="1479"/>
                    </a:lnTo>
                    <a:lnTo>
                      <a:pt x="3614" y="1460"/>
                    </a:lnTo>
                    <a:lnTo>
                      <a:pt x="3618" y="1441"/>
                    </a:lnTo>
                    <a:lnTo>
                      <a:pt x="3619" y="1437"/>
                    </a:lnTo>
                    <a:lnTo>
                      <a:pt x="3622" y="1432"/>
                    </a:lnTo>
                    <a:lnTo>
                      <a:pt x="3624" y="1428"/>
                    </a:lnTo>
                    <a:lnTo>
                      <a:pt x="3624" y="1427"/>
                    </a:lnTo>
                    <a:lnTo>
                      <a:pt x="3628" y="1423"/>
                    </a:lnTo>
                    <a:lnTo>
                      <a:pt x="3635" y="1411"/>
                    </a:lnTo>
                    <a:lnTo>
                      <a:pt x="3647" y="1399"/>
                    </a:lnTo>
                    <a:lnTo>
                      <a:pt x="3661" y="1392"/>
                    </a:lnTo>
                    <a:lnTo>
                      <a:pt x="3664" y="1390"/>
                    </a:lnTo>
                    <a:lnTo>
                      <a:pt x="3667" y="1388"/>
                    </a:lnTo>
                    <a:lnTo>
                      <a:pt x="3678" y="1385"/>
                    </a:lnTo>
                    <a:lnTo>
                      <a:pt x="3691" y="1381"/>
                    </a:lnTo>
                    <a:lnTo>
                      <a:pt x="3704" y="1380"/>
                    </a:lnTo>
                    <a:lnTo>
                      <a:pt x="3715" y="1382"/>
                    </a:lnTo>
                    <a:lnTo>
                      <a:pt x="3716" y="1382"/>
                    </a:lnTo>
                    <a:lnTo>
                      <a:pt x="3729" y="1385"/>
                    </a:lnTo>
                    <a:lnTo>
                      <a:pt x="3741" y="1390"/>
                    </a:lnTo>
                    <a:lnTo>
                      <a:pt x="3746" y="1393"/>
                    </a:lnTo>
                    <a:lnTo>
                      <a:pt x="3750" y="1395"/>
                    </a:lnTo>
                    <a:lnTo>
                      <a:pt x="3766" y="1409"/>
                    </a:lnTo>
                    <a:lnTo>
                      <a:pt x="3777" y="1424"/>
                    </a:lnTo>
                    <a:lnTo>
                      <a:pt x="3785" y="1441"/>
                    </a:lnTo>
                    <a:lnTo>
                      <a:pt x="3785" y="1445"/>
                    </a:lnTo>
                    <a:lnTo>
                      <a:pt x="3835" y="1441"/>
                    </a:lnTo>
                    <a:lnTo>
                      <a:pt x="3870" y="1439"/>
                    </a:lnTo>
                    <a:lnTo>
                      <a:pt x="3870" y="1437"/>
                    </a:lnTo>
                    <a:lnTo>
                      <a:pt x="3872" y="1436"/>
                    </a:lnTo>
                    <a:lnTo>
                      <a:pt x="3872" y="1432"/>
                    </a:lnTo>
                    <a:lnTo>
                      <a:pt x="3873" y="1432"/>
                    </a:lnTo>
                    <a:lnTo>
                      <a:pt x="3878" y="1419"/>
                    </a:lnTo>
                    <a:lnTo>
                      <a:pt x="3886" y="1410"/>
                    </a:lnTo>
                    <a:lnTo>
                      <a:pt x="3895" y="1402"/>
                    </a:lnTo>
                    <a:lnTo>
                      <a:pt x="3907" y="1395"/>
                    </a:lnTo>
                    <a:lnTo>
                      <a:pt x="3919" y="1392"/>
                    </a:lnTo>
                    <a:lnTo>
                      <a:pt x="3923" y="1392"/>
                    </a:lnTo>
                    <a:lnTo>
                      <a:pt x="3925" y="1390"/>
                    </a:lnTo>
                    <a:lnTo>
                      <a:pt x="3932" y="1390"/>
                    </a:lnTo>
                    <a:lnTo>
                      <a:pt x="3945" y="1392"/>
                    </a:lnTo>
                    <a:lnTo>
                      <a:pt x="3958" y="1397"/>
                    </a:lnTo>
                    <a:lnTo>
                      <a:pt x="3959" y="1397"/>
                    </a:lnTo>
                    <a:lnTo>
                      <a:pt x="3973" y="1406"/>
                    </a:lnTo>
                    <a:lnTo>
                      <a:pt x="3983" y="1419"/>
                    </a:lnTo>
                    <a:lnTo>
                      <a:pt x="3988" y="1430"/>
                    </a:lnTo>
                    <a:lnTo>
                      <a:pt x="3990" y="1435"/>
                    </a:lnTo>
                    <a:lnTo>
                      <a:pt x="3990" y="1436"/>
                    </a:lnTo>
                    <a:lnTo>
                      <a:pt x="3991" y="1439"/>
                    </a:lnTo>
                    <a:lnTo>
                      <a:pt x="3991" y="1441"/>
                    </a:lnTo>
                    <a:lnTo>
                      <a:pt x="3992" y="1457"/>
                    </a:lnTo>
                    <a:lnTo>
                      <a:pt x="3988" y="1471"/>
                    </a:lnTo>
                    <a:lnTo>
                      <a:pt x="3983" y="1483"/>
                    </a:lnTo>
                    <a:lnTo>
                      <a:pt x="3976" y="1492"/>
                    </a:lnTo>
                    <a:lnTo>
                      <a:pt x="3967" y="1500"/>
                    </a:lnTo>
                    <a:lnTo>
                      <a:pt x="3966" y="1502"/>
                    </a:lnTo>
                    <a:lnTo>
                      <a:pt x="3950" y="1509"/>
                    </a:lnTo>
                    <a:lnTo>
                      <a:pt x="3936" y="1512"/>
                    </a:lnTo>
                    <a:lnTo>
                      <a:pt x="3933" y="1512"/>
                    </a:lnTo>
                    <a:lnTo>
                      <a:pt x="3932" y="1513"/>
                    </a:lnTo>
                    <a:lnTo>
                      <a:pt x="3928" y="1513"/>
                    </a:lnTo>
                    <a:lnTo>
                      <a:pt x="3918" y="1511"/>
                    </a:lnTo>
                    <a:lnTo>
                      <a:pt x="3904" y="1508"/>
                    </a:lnTo>
                    <a:lnTo>
                      <a:pt x="3895" y="1503"/>
                    </a:lnTo>
                    <a:lnTo>
                      <a:pt x="3895" y="1502"/>
                    </a:lnTo>
                    <a:lnTo>
                      <a:pt x="3890" y="1498"/>
                    </a:lnTo>
                    <a:lnTo>
                      <a:pt x="3886" y="1494"/>
                    </a:lnTo>
                    <a:lnTo>
                      <a:pt x="3882" y="1488"/>
                    </a:lnTo>
                    <a:lnTo>
                      <a:pt x="3881" y="1486"/>
                    </a:lnTo>
                    <a:lnTo>
                      <a:pt x="3878" y="1483"/>
                    </a:lnTo>
                    <a:lnTo>
                      <a:pt x="3876" y="1478"/>
                    </a:lnTo>
                    <a:lnTo>
                      <a:pt x="3873" y="1474"/>
                    </a:lnTo>
                    <a:lnTo>
                      <a:pt x="3872" y="1469"/>
                    </a:lnTo>
                    <a:lnTo>
                      <a:pt x="3788" y="1474"/>
                    </a:lnTo>
                    <a:lnTo>
                      <a:pt x="3787" y="1486"/>
                    </a:lnTo>
                    <a:lnTo>
                      <a:pt x="3785" y="1495"/>
                    </a:lnTo>
                    <a:lnTo>
                      <a:pt x="3777" y="1512"/>
                    </a:lnTo>
                    <a:lnTo>
                      <a:pt x="3767" y="1526"/>
                    </a:lnTo>
                    <a:lnTo>
                      <a:pt x="3760" y="1533"/>
                    </a:lnTo>
                    <a:lnTo>
                      <a:pt x="3754" y="1538"/>
                    </a:lnTo>
                    <a:lnTo>
                      <a:pt x="3749" y="1542"/>
                    </a:lnTo>
                    <a:lnTo>
                      <a:pt x="3726" y="1553"/>
                    </a:lnTo>
                    <a:lnTo>
                      <a:pt x="3702" y="1557"/>
                    </a:lnTo>
                    <a:lnTo>
                      <a:pt x="3675" y="1691"/>
                    </a:lnTo>
                    <a:lnTo>
                      <a:pt x="3687" y="1695"/>
                    </a:lnTo>
                    <a:lnTo>
                      <a:pt x="3698" y="1701"/>
                    </a:lnTo>
                    <a:lnTo>
                      <a:pt x="3699" y="1701"/>
                    </a:lnTo>
                    <a:lnTo>
                      <a:pt x="3700" y="1702"/>
                    </a:lnTo>
                    <a:lnTo>
                      <a:pt x="3719" y="1714"/>
                    </a:lnTo>
                    <a:lnTo>
                      <a:pt x="3736" y="1731"/>
                    </a:lnTo>
                    <a:lnTo>
                      <a:pt x="3747" y="1749"/>
                    </a:lnTo>
                    <a:lnTo>
                      <a:pt x="3757" y="1771"/>
                    </a:lnTo>
                    <a:lnTo>
                      <a:pt x="3844" y="1763"/>
                    </a:lnTo>
                    <a:lnTo>
                      <a:pt x="3847" y="1753"/>
                    </a:lnTo>
                    <a:lnTo>
                      <a:pt x="3849" y="1748"/>
                    </a:lnTo>
                    <a:lnTo>
                      <a:pt x="3852" y="1744"/>
                    </a:lnTo>
                    <a:lnTo>
                      <a:pt x="3852" y="1742"/>
                    </a:lnTo>
                    <a:lnTo>
                      <a:pt x="3853" y="1740"/>
                    </a:lnTo>
                    <a:lnTo>
                      <a:pt x="3855" y="1739"/>
                    </a:lnTo>
                    <a:lnTo>
                      <a:pt x="3860" y="1732"/>
                    </a:lnTo>
                    <a:lnTo>
                      <a:pt x="3866" y="1725"/>
                    </a:lnTo>
                    <a:lnTo>
                      <a:pt x="3874" y="1719"/>
                    </a:lnTo>
                    <a:lnTo>
                      <a:pt x="3881" y="1715"/>
                    </a:lnTo>
                    <a:lnTo>
                      <a:pt x="3882" y="1715"/>
                    </a:lnTo>
                    <a:lnTo>
                      <a:pt x="3893" y="1710"/>
                    </a:lnTo>
                    <a:lnTo>
                      <a:pt x="3901" y="1710"/>
                    </a:lnTo>
                    <a:lnTo>
                      <a:pt x="3902" y="1708"/>
                    </a:lnTo>
                    <a:lnTo>
                      <a:pt x="3908" y="1708"/>
                    </a:lnTo>
                    <a:lnTo>
                      <a:pt x="3928" y="1711"/>
                    </a:lnTo>
                    <a:lnTo>
                      <a:pt x="3944" y="1719"/>
                    </a:lnTo>
                    <a:lnTo>
                      <a:pt x="3958" y="1731"/>
                    </a:lnTo>
                    <a:lnTo>
                      <a:pt x="3959" y="1732"/>
                    </a:lnTo>
                    <a:lnTo>
                      <a:pt x="3965" y="1740"/>
                    </a:lnTo>
                    <a:lnTo>
                      <a:pt x="3969" y="1748"/>
                    </a:lnTo>
                    <a:lnTo>
                      <a:pt x="3971" y="1756"/>
                    </a:lnTo>
                    <a:lnTo>
                      <a:pt x="3974" y="1769"/>
                    </a:lnTo>
                    <a:lnTo>
                      <a:pt x="3974" y="1783"/>
                    </a:lnTo>
                    <a:lnTo>
                      <a:pt x="3973" y="1788"/>
                    </a:lnTo>
                    <a:lnTo>
                      <a:pt x="3969" y="1800"/>
                    </a:lnTo>
                    <a:lnTo>
                      <a:pt x="3959" y="1816"/>
                    </a:lnTo>
                    <a:lnTo>
                      <a:pt x="3945" y="1829"/>
                    </a:lnTo>
                    <a:lnTo>
                      <a:pt x="3944" y="1830"/>
                    </a:lnTo>
                    <a:lnTo>
                      <a:pt x="3935" y="1835"/>
                    </a:lnTo>
                    <a:lnTo>
                      <a:pt x="3923" y="1838"/>
                    </a:lnTo>
                    <a:lnTo>
                      <a:pt x="3911" y="1839"/>
                    </a:lnTo>
                    <a:lnTo>
                      <a:pt x="3899" y="1839"/>
                    </a:lnTo>
                    <a:lnTo>
                      <a:pt x="3895" y="1838"/>
                    </a:lnTo>
                    <a:lnTo>
                      <a:pt x="3893" y="1837"/>
                    </a:lnTo>
                    <a:lnTo>
                      <a:pt x="3891" y="1837"/>
                    </a:lnTo>
                    <a:lnTo>
                      <a:pt x="3880" y="1833"/>
                    </a:lnTo>
                    <a:lnTo>
                      <a:pt x="3868" y="1826"/>
                    </a:lnTo>
                    <a:lnTo>
                      <a:pt x="3860" y="1817"/>
                    </a:lnTo>
                    <a:lnTo>
                      <a:pt x="3852" y="1805"/>
                    </a:lnTo>
                    <a:lnTo>
                      <a:pt x="3847" y="1794"/>
                    </a:lnTo>
                    <a:lnTo>
                      <a:pt x="3762" y="1801"/>
                    </a:lnTo>
                    <a:lnTo>
                      <a:pt x="3762" y="1807"/>
                    </a:lnTo>
                    <a:lnTo>
                      <a:pt x="3760" y="1812"/>
                    </a:lnTo>
                    <a:lnTo>
                      <a:pt x="3760" y="1822"/>
                    </a:lnTo>
                    <a:lnTo>
                      <a:pt x="3758" y="1828"/>
                    </a:lnTo>
                    <a:lnTo>
                      <a:pt x="3755" y="1841"/>
                    </a:lnTo>
                    <a:lnTo>
                      <a:pt x="3750" y="1855"/>
                    </a:lnTo>
                    <a:lnTo>
                      <a:pt x="3742" y="1870"/>
                    </a:lnTo>
                    <a:lnTo>
                      <a:pt x="3732" y="1883"/>
                    </a:lnTo>
                    <a:lnTo>
                      <a:pt x="3730" y="1885"/>
                    </a:lnTo>
                    <a:lnTo>
                      <a:pt x="3728" y="1887"/>
                    </a:lnTo>
                    <a:lnTo>
                      <a:pt x="3717" y="1897"/>
                    </a:lnTo>
                    <a:lnTo>
                      <a:pt x="3705" y="1905"/>
                    </a:lnTo>
                    <a:lnTo>
                      <a:pt x="3692" y="1913"/>
                    </a:lnTo>
                    <a:lnTo>
                      <a:pt x="3679" y="1918"/>
                    </a:lnTo>
                    <a:lnTo>
                      <a:pt x="3669" y="1921"/>
                    </a:lnTo>
                    <a:lnTo>
                      <a:pt x="3667" y="1921"/>
                    </a:lnTo>
                    <a:lnTo>
                      <a:pt x="3658" y="1923"/>
                    </a:lnTo>
                    <a:lnTo>
                      <a:pt x="3648" y="1925"/>
                    </a:lnTo>
                    <a:lnTo>
                      <a:pt x="3644" y="1925"/>
                    </a:lnTo>
                    <a:lnTo>
                      <a:pt x="3640" y="1923"/>
                    </a:lnTo>
                    <a:lnTo>
                      <a:pt x="3628" y="1977"/>
                    </a:lnTo>
                    <a:lnTo>
                      <a:pt x="3635" y="1981"/>
                    </a:lnTo>
                    <a:lnTo>
                      <a:pt x="3640" y="1986"/>
                    </a:lnTo>
                    <a:lnTo>
                      <a:pt x="3643" y="1987"/>
                    </a:lnTo>
                    <a:lnTo>
                      <a:pt x="3644" y="1989"/>
                    </a:lnTo>
                    <a:lnTo>
                      <a:pt x="3649" y="1995"/>
                    </a:lnTo>
                    <a:lnTo>
                      <a:pt x="3656" y="2003"/>
                    </a:lnTo>
                    <a:lnTo>
                      <a:pt x="3661" y="2012"/>
                    </a:lnTo>
                    <a:lnTo>
                      <a:pt x="3662" y="2020"/>
                    </a:lnTo>
                    <a:lnTo>
                      <a:pt x="3665" y="2031"/>
                    </a:lnTo>
                    <a:lnTo>
                      <a:pt x="3665" y="2036"/>
                    </a:lnTo>
                    <a:lnTo>
                      <a:pt x="3664" y="2040"/>
                    </a:lnTo>
                    <a:lnTo>
                      <a:pt x="3665" y="2044"/>
                    </a:lnTo>
                    <a:lnTo>
                      <a:pt x="3664" y="2048"/>
                    </a:lnTo>
                    <a:lnTo>
                      <a:pt x="3658" y="2066"/>
                    </a:lnTo>
                    <a:lnTo>
                      <a:pt x="3648" y="2080"/>
                    </a:lnTo>
                    <a:lnTo>
                      <a:pt x="3635" y="2092"/>
                    </a:lnTo>
                    <a:lnTo>
                      <a:pt x="3633" y="2092"/>
                    </a:lnTo>
                    <a:lnTo>
                      <a:pt x="3633" y="2093"/>
                    </a:lnTo>
                    <a:lnTo>
                      <a:pt x="3620" y="2099"/>
                    </a:lnTo>
                    <a:lnTo>
                      <a:pt x="3607" y="2101"/>
                    </a:lnTo>
                    <a:lnTo>
                      <a:pt x="3592" y="2101"/>
                    </a:lnTo>
                    <a:lnTo>
                      <a:pt x="3578" y="2099"/>
                    </a:lnTo>
                    <a:lnTo>
                      <a:pt x="3563" y="2091"/>
                    </a:lnTo>
                    <a:lnTo>
                      <a:pt x="3550" y="2079"/>
                    </a:lnTo>
                    <a:lnTo>
                      <a:pt x="3539" y="2063"/>
                    </a:lnTo>
                    <a:lnTo>
                      <a:pt x="3539" y="2062"/>
                    </a:lnTo>
                    <a:lnTo>
                      <a:pt x="3538" y="2061"/>
                    </a:lnTo>
                    <a:lnTo>
                      <a:pt x="3538" y="2059"/>
                    </a:lnTo>
                    <a:lnTo>
                      <a:pt x="3535" y="2049"/>
                    </a:lnTo>
                    <a:lnTo>
                      <a:pt x="3534" y="2037"/>
                    </a:lnTo>
                    <a:lnTo>
                      <a:pt x="3534" y="2027"/>
                    </a:lnTo>
                    <a:lnTo>
                      <a:pt x="3535" y="2021"/>
                    </a:lnTo>
                    <a:lnTo>
                      <a:pt x="3538" y="2014"/>
                    </a:lnTo>
                    <a:lnTo>
                      <a:pt x="3540" y="2010"/>
                    </a:lnTo>
                    <a:lnTo>
                      <a:pt x="3540" y="2007"/>
                    </a:lnTo>
                    <a:lnTo>
                      <a:pt x="3551" y="1991"/>
                    </a:lnTo>
                    <a:lnTo>
                      <a:pt x="3565" y="1980"/>
                    </a:lnTo>
                    <a:lnTo>
                      <a:pt x="3582" y="1974"/>
                    </a:lnTo>
                    <a:lnTo>
                      <a:pt x="3598" y="1972"/>
                    </a:lnTo>
                    <a:lnTo>
                      <a:pt x="3610" y="1919"/>
                    </a:lnTo>
                    <a:lnTo>
                      <a:pt x="3589" y="1910"/>
                    </a:lnTo>
                    <a:lnTo>
                      <a:pt x="3569" y="1898"/>
                    </a:lnTo>
                    <a:lnTo>
                      <a:pt x="3554" y="1883"/>
                    </a:lnTo>
                    <a:lnTo>
                      <a:pt x="3540" y="1864"/>
                    </a:lnTo>
                    <a:lnTo>
                      <a:pt x="3540" y="1863"/>
                    </a:lnTo>
                    <a:lnTo>
                      <a:pt x="3539" y="1863"/>
                    </a:lnTo>
                    <a:lnTo>
                      <a:pt x="3539" y="1860"/>
                    </a:lnTo>
                    <a:lnTo>
                      <a:pt x="3533" y="1849"/>
                    </a:lnTo>
                    <a:lnTo>
                      <a:pt x="3530" y="1835"/>
                    </a:lnTo>
                    <a:lnTo>
                      <a:pt x="3453" y="1850"/>
                    </a:lnTo>
                    <a:lnTo>
                      <a:pt x="3453" y="1856"/>
                    </a:lnTo>
                    <a:lnTo>
                      <a:pt x="3451" y="1862"/>
                    </a:lnTo>
                    <a:lnTo>
                      <a:pt x="3451" y="1863"/>
                    </a:lnTo>
                    <a:lnTo>
                      <a:pt x="3446" y="1876"/>
                    </a:lnTo>
                    <a:lnTo>
                      <a:pt x="3440" y="1887"/>
                    </a:lnTo>
                    <a:lnTo>
                      <a:pt x="3436" y="1892"/>
                    </a:lnTo>
                    <a:lnTo>
                      <a:pt x="3432" y="1898"/>
                    </a:lnTo>
                    <a:lnTo>
                      <a:pt x="3425" y="1902"/>
                    </a:lnTo>
                    <a:lnTo>
                      <a:pt x="3420" y="1906"/>
                    </a:lnTo>
                    <a:lnTo>
                      <a:pt x="3415" y="1909"/>
                    </a:lnTo>
                    <a:lnTo>
                      <a:pt x="3410" y="1910"/>
                    </a:lnTo>
                    <a:lnTo>
                      <a:pt x="3411" y="2169"/>
                    </a:lnTo>
                    <a:lnTo>
                      <a:pt x="3416" y="2171"/>
                    </a:lnTo>
                    <a:lnTo>
                      <a:pt x="3420" y="2173"/>
                    </a:lnTo>
                    <a:lnTo>
                      <a:pt x="3425" y="2176"/>
                    </a:lnTo>
                    <a:lnTo>
                      <a:pt x="3427" y="2176"/>
                    </a:lnTo>
                    <a:lnTo>
                      <a:pt x="3432" y="2180"/>
                    </a:lnTo>
                    <a:lnTo>
                      <a:pt x="3438" y="2185"/>
                    </a:lnTo>
                    <a:lnTo>
                      <a:pt x="3446" y="2196"/>
                    </a:lnTo>
                    <a:lnTo>
                      <a:pt x="3453" y="2207"/>
                    </a:lnTo>
                    <a:lnTo>
                      <a:pt x="3457" y="2220"/>
                    </a:lnTo>
                    <a:lnTo>
                      <a:pt x="3458" y="2224"/>
                    </a:lnTo>
                    <a:lnTo>
                      <a:pt x="3458" y="2234"/>
                    </a:lnTo>
                    <a:lnTo>
                      <a:pt x="3457" y="2237"/>
                    </a:lnTo>
                    <a:lnTo>
                      <a:pt x="3453" y="2256"/>
                    </a:lnTo>
                    <a:lnTo>
                      <a:pt x="3444" y="2272"/>
                    </a:lnTo>
                    <a:lnTo>
                      <a:pt x="3444" y="2273"/>
                    </a:lnTo>
                    <a:lnTo>
                      <a:pt x="3434" y="2282"/>
                    </a:lnTo>
                    <a:lnTo>
                      <a:pt x="3424" y="2289"/>
                    </a:lnTo>
                    <a:lnTo>
                      <a:pt x="3415" y="2292"/>
                    </a:lnTo>
                    <a:lnTo>
                      <a:pt x="3407" y="2295"/>
                    </a:lnTo>
                    <a:lnTo>
                      <a:pt x="3399" y="2296"/>
                    </a:lnTo>
                    <a:lnTo>
                      <a:pt x="3391" y="2296"/>
                    </a:lnTo>
                    <a:lnTo>
                      <a:pt x="3374" y="2294"/>
                    </a:lnTo>
                    <a:lnTo>
                      <a:pt x="3360" y="2287"/>
                    </a:lnTo>
                    <a:lnTo>
                      <a:pt x="3344" y="2275"/>
                    </a:lnTo>
                    <a:lnTo>
                      <a:pt x="3335" y="2258"/>
                    </a:lnTo>
                    <a:lnTo>
                      <a:pt x="3334" y="2256"/>
                    </a:lnTo>
                    <a:lnTo>
                      <a:pt x="3334" y="2253"/>
                    </a:lnTo>
                    <a:lnTo>
                      <a:pt x="3330" y="2244"/>
                    </a:lnTo>
                    <a:lnTo>
                      <a:pt x="3328" y="2232"/>
                    </a:lnTo>
                    <a:lnTo>
                      <a:pt x="3330" y="2220"/>
                    </a:lnTo>
                    <a:lnTo>
                      <a:pt x="3330" y="2218"/>
                    </a:lnTo>
                    <a:lnTo>
                      <a:pt x="3331" y="2215"/>
                    </a:lnTo>
                    <a:lnTo>
                      <a:pt x="3334" y="2207"/>
                    </a:lnTo>
                    <a:lnTo>
                      <a:pt x="3338" y="2198"/>
                    </a:lnTo>
                    <a:lnTo>
                      <a:pt x="3343" y="2190"/>
                    </a:lnTo>
                    <a:lnTo>
                      <a:pt x="3349" y="2184"/>
                    </a:lnTo>
                    <a:lnTo>
                      <a:pt x="3361" y="2176"/>
                    </a:lnTo>
                    <a:lnTo>
                      <a:pt x="3365" y="2175"/>
                    </a:lnTo>
                    <a:lnTo>
                      <a:pt x="3368" y="2172"/>
                    </a:lnTo>
                    <a:lnTo>
                      <a:pt x="3370" y="2172"/>
                    </a:lnTo>
                    <a:lnTo>
                      <a:pt x="3373" y="2171"/>
                    </a:lnTo>
                    <a:lnTo>
                      <a:pt x="3381" y="2168"/>
                    </a:lnTo>
                    <a:lnTo>
                      <a:pt x="3379" y="1914"/>
                    </a:lnTo>
                    <a:lnTo>
                      <a:pt x="3376" y="1914"/>
                    </a:lnTo>
                    <a:lnTo>
                      <a:pt x="3370" y="1913"/>
                    </a:lnTo>
                    <a:lnTo>
                      <a:pt x="3366" y="1911"/>
                    </a:lnTo>
                    <a:lnTo>
                      <a:pt x="3365" y="1911"/>
                    </a:lnTo>
                    <a:lnTo>
                      <a:pt x="3364" y="1910"/>
                    </a:lnTo>
                    <a:lnTo>
                      <a:pt x="3355" y="1906"/>
                    </a:lnTo>
                    <a:lnTo>
                      <a:pt x="3344" y="1898"/>
                    </a:lnTo>
                    <a:lnTo>
                      <a:pt x="3336" y="1890"/>
                    </a:lnTo>
                    <a:lnTo>
                      <a:pt x="3328" y="1880"/>
                    </a:lnTo>
                    <a:lnTo>
                      <a:pt x="3327" y="1875"/>
                    </a:lnTo>
                    <a:lnTo>
                      <a:pt x="3327" y="1873"/>
                    </a:lnTo>
                    <a:lnTo>
                      <a:pt x="3326" y="1873"/>
                    </a:lnTo>
                    <a:lnTo>
                      <a:pt x="3326" y="1872"/>
                    </a:lnTo>
                    <a:lnTo>
                      <a:pt x="3323" y="1862"/>
                    </a:lnTo>
                    <a:lnTo>
                      <a:pt x="3238" y="1856"/>
                    </a:lnTo>
                    <a:lnTo>
                      <a:pt x="3238" y="1859"/>
                    </a:lnTo>
                    <a:lnTo>
                      <a:pt x="3237" y="1862"/>
                    </a:lnTo>
                    <a:lnTo>
                      <a:pt x="3237" y="1863"/>
                    </a:lnTo>
                    <a:lnTo>
                      <a:pt x="3230" y="1879"/>
                    </a:lnTo>
                    <a:lnTo>
                      <a:pt x="3221" y="1893"/>
                    </a:lnTo>
                    <a:lnTo>
                      <a:pt x="3207" y="1907"/>
                    </a:lnTo>
                    <a:lnTo>
                      <a:pt x="3194" y="1915"/>
                    </a:lnTo>
                    <a:lnTo>
                      <a:pt x="3179" y="1921"/>
                    </a:lnTo>
                    <a:lnTo>
                      <a:pt x="3165" y="1925"/>
                    </a:lnTo>
                    <a:lnTo>
                      <a:pt x="3144" y="1925"/>
                    </a:lnTo>
                    <a:lnTo>
                      <a:pt x="3140" y="1923"/>
                    </a:lnTo>
                    <a:lnTo>
                      <a:pt x="3137" y="1923"/>
                    </a:lnTo>
                    <a:lnTo>
                      <a:pt x="3122" y="1918"/>
                    </a:lnTo>
                    <a:lnTo>
                      <a:pt x="3106" y="1911"/>
                    </a:lnTo>
                    <a:lnTo>
                      <a:pt x="3094" y="1901"/>
                    </a:lnTo>
                    <a:lnTo>
                      <a:pt x="3084" y="1889"/>
                    </a:lnTo>
                    <a:lnTo>
                      <a:pt x="3076" y="1877"/>
                    </a:lnTo>
                    <a:lnTo>
                      <a:pt x="2985" y="1911"/>
                    </a:lnTo>
                    <a:lnTo>
                      <a:pt x="2989" y="1934"/>
                    </a:lnTo>
                    <a:lnTo>
                      <a:pt x="2988" y="1956"/>
                    </a:lnTo>
                    <a:lnTo>
                      <a:pt x="2984" y="1969"/>
                    </a:lnTo>
                    <a:lnTo>
                      <a:pt x="2976" y="1982"/>
                    </a:lnTo>
                    <a:lnTo>
                      <a:pt x="2970" y="1991"/>
                    </a:lnTo>
                    <a:lnTo>
                      <a:pt x="2962" y="2000"/>
                    </a:lnTo>
                    <a:lnTo>
                      <a:pt x="2953" y="2010"/>
                    </a:lnTo>
                    <a:lnTo>
                      <a:pt x="2941" y="2015"/>
                    </a:lnTo>
                    <a:lnTo>
                      <a:pt x="2933" y="2019"/>
                    </a:lnTo>
                    <a:lnTo>
                      <a:pt x="2950" y="2222"/>
                    </a:lnTo>
                    <a:lnTo>
                      <a:pt x="2953" y="2222"/>
                    </a:lnTo>
                    <a:lnTo>
                      <a:pt x="2954" y="2223"/>
                    </a:lnTo>
                    <a:lnTo>
                      <a:pt x="2964" y="2226"/>
                    </a:lnTo>
                    <a:lnTo>
                      <a:pt x="2975" y="2231"/>
                    </a:lnTo>
                    <a:lnTo>
                      <a:pt x="2984" y="2239"/>
                    </a:lnTo>
                    <a:lnTo>
                      <a:pt x="2987" y="2240"/>
                    </a:lnTo>
                    <a:lnTo>
                      <a:pt x="2988" y="2243"/>
                    </a:lnTo>
                    <a:lnTo>
                      <a:pt x="2993" y="2249"/>
                    </a:lnTo>
                    <a:lnTo>
                      <a:pt x="2998" y="2257"/>
                    </a:lnTo>
                    <a:lnTo>
                      <a:pt x="3002" y="2266"/>
                    </a:lnTo>
                    <a:lnTo>
                      <a:pt x="3004" y="2274"/>
                    </a:lnTo>
                    <a:lnTo>
                      <a:pt x="3004" y="2275"/>
                    </a:lnTo>
                    <a:lnTo>
                      <a:pt x="3006" y="2286"/>
                    </a:lnTo>
                    <a:lnTo>
                      <a:pt x="3005" y="2291"/>
                    </a:lnTo>
                    <a:lnTo>
                      <a:pt x="3004" y="2295"/>
                    </a:lnTo>
                    <a:lnTo>
                      <a:pt x="3004" y="2299"/>
                    </a:lnTo>
                    <a:lnTo>
                      <a:pt x="3002" y="2303"/>
                    </a:lnTo>
                    <a:lnTo>
                      <a:pt x="2996" y="2320"/>
                    </a:lnTo>
                    <a:lnTo>
                      <a:pt x="2984" y="2334"/>
                    </a:lnTo>
                    <a:lnTo>
                      <a:pt x="2970" y="2345"/>
                    </a:lnTo>
                    <a:lnTo>
                      <a:pt x="2960" y="2349"/>
                    </a:lnTo>
                    <a:lnTo>
                      <a:pt x="2950" y="2351"/>
                    </a:lnTo>
                    <a:lnTo>
                      <a:pt x="2941" y="2353"/>
                    </a:lnTo>
                    <a:lnTo>
                      <a:pt x="2930" y="2353"/>
                    </a:lnTo>
                    <a:lnTo>
                      <a:pt x="2921" y="2350"/>
                    </a:lnTo>
                    <a:lnTo>
                      <a:pt x="2913" y="2346"/>
                    </a:lnTo>
                    <a:lnTo>
                      <a:pt x="2904" y="2342"/>
                    </a:lnTo>
                    <a:lnTo>
                      <a:pt x="2898" y="2338"/>
                    </a:lnTo>
                    <a:lnTo>
                      <a:pt x="2894" y="2334"/>
                    </a:lnTo>
                    <a:lnTo>
                      <a:pt x="2807" y="2385"/>
                    </a:lnTo>
                    <a:lnTo>
                      <a:pt x="2813" y="2400"/>
                    </a:lnTo>
                    <a:lnTo>
                      <a:pt x="2814" y="2416"/>
                    </a:lnTo>
                    <a:lnTo>
                      <a:pt x="2814" y="2430"/>
                    </a:lnTo>
                    <a:lnTo>
                      <a:pt x="2813" y="2447"/>
                    </a:lnTo>
                    <a:lnTo>
                      <a:pt x="2810" y="2463"/>
                    </a:lnTo>
                    <a:lnTo>
                      <a:pt x="2801" y="2485"/>
                    </a:lnTo>
                    <a:lnTo>
                      <a:pt x="2788" y="2503"/>
                    </a:lnTo>
                    <a:lnTo>
                      <a:pt x="2772" y="2520"/>
                    </a:lnTo>
                    <a:lnTo>
                      <a:pt x="2772" y="2522"/>
                    </a:lnTo>
                    <a:lnTo>
                      <a:pt x="2771" y="2522"/>
                    </a:lnTo>
                    <a:lnTo>
                      <a:pt x="2771" y="2523"/>
                    </a:lnTo>
                    <a:lnTo>
                      <a:pt x="2769" y="2523"/>
                    </a:lnTo>
                    <a:lnTo>
                      <a:pt x="2768" y="2524"/>
                    </a:lnTo>
                    <a:lnTo>
                      <a:pt x="2767" y="2524"/>
                    </a:lnTo>
                    <a:lnTo>
                      <a:pt x="2755" y="2533"/>
                    </a:lnTo>
                    <a:lnTo>
                      <a:pt x="2742" y="2540"/>
                    </a:lnTo>
                    <a:lnTo>
                      <a:pt x="2759" y="2582"/>
                    </a:lnTo>
                    <a:lnTo>
                      <a:pt x="2771" y="2581"/>
                    </a:lnTo>
                    <a:lnTo>
                      <a:pt x="2784" y="2579"/>
                    </a:lnTo>
                    <a:lnTo>
                      <a:pt x="2797" y="2581"/>
                    </a:lnTo>
                    <a:lnTo>
                      <a:pt x="2811" y="2582"/>
                    </a:lnTo>
                    <a:lnTo>
                      <a:pt x="2816" y="2585"/>
                    </a:lnTo>
                    <a:lnTo>
                      <a:pt x="2822" y="2586"/>
                    </a:lnTo>
                    <a:lnTo>
                      <a:pt x="2839" y="2590"/>
                    </a:lnTo>
                    <a:lnTo>
                      <a:pt x="2857" y="2598"/>
                    </a:lnTo>
                    <a:lnTo>
                      <a:pt x="2875" y="2608"/>
                    </a:lnTo>
                    <a:lnTo>
                      <a:pt x="2899" y="2632"/>
                    </a:lnTo>
                    <a:lnTo>
                      <a:pt x="2908" y="2643"/>
                    </a:lnTo>
                    <a:lnTo>
                      <a:pt x="2917" y="2658"/>
                    </a:lnTo>
                    <a:lnTo>
                      <a:pt x="2925" y="2675"/>
                    </a:lnTo>
                    <a:lnTo>
                      <a:pt x="2932" y="2692"/>
                    </a:lnTo>
                    <a:lnTo>
                      <a:pt x="2934" y="2706"/>
                    </a:lnTo>
                    <a:lnTo>
                      <a:pt x="2934" y="2708"/>
                    </a:lnTo>
                    <a:lnTo>
                      <a:pt x="2937" y="2722"/>
                    </a:lnTo>
                    <a:lnTo>
                      <a:pt x="2936" y="2738"/>
                    </a:lnTo>
                    <a:lnTo>
                      <a:pt x="2933" y="2752"/>
                    </a:lnTo>
                    <a:lnTo>
                      <a:pt x="2933" y="2760"/>
                    </a:lnTo>
                    <a:lnTo>
                      <a:pt x="2930" y="2770"/>
                    </a:lnTo>
                    <a:lnTo>
                      <a:pt x="2917" y="2801"/>
                    </a:lnTo>
                    <a:lnTo>
                      <a:pt x="2900" y="2827"/>
                    </a:lnTo>
                    <a:lnTo>
                      <a:pt x="2877" y="2849"/>
                    </a:lnTo>
                    <a:lnTo>
                      <a:pt x="2849" y="2866"/>
                    </a:lnTo>
                    <a:lnTo>
                      <a:pt x="2848" y="2866"/>
                    </a:lnTo>
                    <a:lnTo>
                      <a:pt x="2827" y="2874"/>
                    </a:lnTo>
                    <a:lnTo>
                      <a:pt x="2806" y="2878"/>
                    </a:lnTo>
                    <a:lnTo>
                      <a:pt x="2788" y="2879"/>
                    </a:lnTo>
                    <a:lnTo>
                      <a:pt x="2785" y="2879"/>
                    </a:lnTo>
                    <a:lnTo>
                      <a:pt x="2765" y="2878"/>
                    </a:lnTo>
                    <a:lnTo>
                      <a:pt x="2744" y="2874"/>
                    </a:lnTo>
                    <a:lnTo>
                      <a:pt x="2726" y="2866"/>
                    </a:lnTo>
                    <a:lnTo>
                      <a:pt x="2706" y="2857"/>
                    </a:lnTo>
                    <a:lnTo>
                      <a:pt x="2691" y="2845"/>
                    </a:lnTo>
                    <a:lnTo>
                      <a:pt x="2670" y="2824"/>
                    </a:lnTo>
                    <a:lnTo>
                      <a:pt x="2654" y="2802"/>
                    </a:lnTo>
                    <a:lnTo>
                      <a:pt x="2642" y="2776"/>
                    </a:lnTo>
                    <a:lnTo>
                      <a:pt x="2640" y="2768"/>
                    </a:lnTo>
                    <a:lnTo>
                      <a:pt x="2636" y="2743"/>
                    </a:lnTo>
                    <a:lnTo>
                      <a:pt x="2636" y="2717"/>
                    </a:lnTo>
                    <a:lnTo>
                      <a:pt x="2640" y="2692"/>
                    </a:lnTo>
                    <a:lnTo>
                      <a:pt x="2640" y="2691"/>
                    </a:lnTo>
                    <a:lnTo>
                      <a:pt x="2570" y="2662"/>
                    </a:lnTo>
                    <a:lnTo>
                      <a:pt x="2449" y="2613"/>
                    </a:lnTo>
                    <a:lnTo>
                      <a:pt x="2447" y="2616"/>
                    </a:lnTo>
                    <a:lnTo>
                      <a:pt x="2445" y="2619"/>
                    </a:lnTo>
                    <a:lnTo>
                      <a:pt x="2433" y="2632"/>
                    </a:lnTo>
                    <a:lnTo>
                      <a:pt x="2420" y="2641"/>
                    </a:lnTo>
                    <a:lnTo>
                      <a:pt x="2404" y="2649"/>
                    </a:lnTo>
                    <a:lnTo>
                      <a:pt x="2403" y="2650"/>
                    </a:lnTo>
                    <a:lnTo>
                      <a:pt x="2400" y="2650"/>
                    </a:lnTo>
                    <a:lnTo>
                      <a:pt x="2388" y="2653"/>
                    </a:lnTo>
                    <a:lnTo>
                      <a:pt x="2375" y="2654"/>
                    </a:lnTo>
                    <a:lnTo>
                      <a:pt x="2354" y="2653"/>
                    </a:lnTo>
                    <a:lnTo>
                      <a:pt x="2342" y="2649"/>
                    </a:lnTo>
                    <a:lnTo>
                      <a:pt x="2332" y="2643"/>
                    </a:lnTo>
                    <a:lnTo>
                      <a:pt x="2331" y="2642"/>
                    </a:lnTo>
                    <a:lnTo>
                      <a:pt x="2329" y="2642"/>
                    </a:lnTo>
                    <a:lnTo>
                      <a:pt x="2315" y="2633"/>
                    </a:lnTo>
                    <a:lnTo>
                      <a:pt x="2303" y="2620"/>
                    </a:lnTo>
                    <a:lnTo>
                      <a:pt x="2294" y="2605"/>
                    </a:lnTo>
                    <a:lnTo>
                      <a:pt x="2291" y="2599"/>
                    </a:lnTo>
                    <a:lnTo>
                      <a:pt x="2289" y="2588"/>
                    </a:lnTo>
                    <a:lnTo>
                      <a:pt x="2179" y="2600"/>
                    </a:lnTo>
                    <a:lnTo>
                      <a:pt x="2178" y="2626"/>
                    </a:lnTo>
                    <a:lnTo>
                      <a:pt x="2171" y="2651"/>
                    </a:lnTo>
                    <a:lnTo>
                      <a:pt x="2159" y="2675"/>
                    </a:lnTo>
                    <a:lnTo>
                      <a:pt x="2142" y="2696"/>
                    </a:lnTo>
                    <a:lnTo>
                      <a:pt x="2142" y="2697"/>
                    </a:lnTo>
                    <a:lnTo>
                      <a:pt x="2141" y="2697"/>
                    </a:lnTo>
                    <a:lnTo>
                      <a:pt x="2126" y="2709"/>
                    </a:lnTo>
                    <a:lnTo>
                      <a:pt x="2111" y="2719"/>
                    </a:lnTo>
                    <a:lnTo>
                      <a:pt x="2096" y="2726"/>
                    </a:lnTo>
                    <a:lnTo>
                      <a:pt x="2082" y="2731"/>
                    </a:lnTo>
                    <a:lnTo>
                      <a:pt x="2066" y="2735"/>
                    </a:lnTo>
                    <a:lnTo>
                      <a:pt x="2052" y="2736"/>
                    </a:lnTo>
                    <a:lnTo>
                      <a:pt x="2047" y="2736"/>
                    </a:lnTo>
                    <a:lnTo>
                      <a:pt x="2043" y="2735"/>
                    </a:lnTo>
                    <a:lnTo>
                      <a:pt x="2023" y="2734"/>
                    </a:lnTo>
                    <a:lnTo>
                      <a:pt x="2007" y="2730"/>
                    </a:lnTo>
                    <a:lnTo>
                      <a:pt x="1984" y="2719"/>
                    </a:lnTo>
                    <a:lnTo>
                      <a:pt x="1964" y="2705"/>
                    </a:lnTo>
                    <a:lnTo>
                      <a:pt x="1946" y="2688"/>
                    </a:lnTo>
                    <a:lnTo>
                      <a:pt x="1942" y="2684"/>
                    </a:lnTo>
                    <a:lnTo>
                      <a:pt x="1942" y="2683"/>
                    </a:lnTo>
                    <a:lnTo>
                      <a:pt x="1941" y="2683"/>
                    </a:lnTo>
                    <a:lnTo>
                      <a:pt x="1930" y="2663"/>
                    </a:lnTo>
                    <a:lnTo>
                      <a:pt x="1922" y="2641"/>
                    </a:lnTo>
                    <a:lnTo>
                      <a:pt x="1917" y="2620"/>
                    </a:lnTo>
                    <a:lnTo>
                      <a:pt x="1917" y="2600"/>
                    </a:lnTo>
                    <a:lnTo>
                      <a:pt x="1920" y="2583"/>
                    </a:lnTo>
                    <a:lnTo>
                      <a:pt x="1920" y="2579"/>
                    </a:lnTo>
                    <a:lnTo>
                      <a:pt x="1926" y="2556"/>
                    </a:lnTo>
                    <a:lnTo>
                      <a:pt x="1938" y="2532"/>
                    </a:lnTo>
                    <a:lnTo>
                      <a:pt x="1954" y="2514"/>
                    </a:lnTo>
                    <a:lnTo>
                      <a:pt x="1975" y="2497"/>
                    </a:lnTo>
                    <a:lnTo>
                      <a:pt x="1997" y="2484"/>
                    </a:lnTo>
                    <a:lnTo>
                      <a:pt x="2022" y="2477"/>
                    </a:lnTo>
                    <a:lnTo>
                      <a:pt x="2024" y="2476"/>
                    </a:lnTo>
                    <a:lnTo>
                      <a:pt x="2032" y="2476"/>
                    </a:lnTo>
                    <a:lnTo>
                      <a:pt x="2037" y="2475"/>
                    </a:lnTo>
                    <a:lnTo>
                      <a:pt x="2051" y="2475"/>
                    </a:lnTo>
                    <a:lnTo>
                      <a:pt x="2075" y="2477"/>
                    </a:lnTo>
                    <a:lnTo>
                      <a:pt x="2099" y="2485"/>
                    </a:lnTo>
                    <a:lnTo>
                      <a:pt x="2104" y="2488"/>
                    </a:lnTo>
                    <a:lnTo>
                      <a:pt x="2109" y="2489"/>
                    </a:lnTo>
                    <a:lnTo>
                      <a:pt x="2120" y="2495"/>
                    </a:lnTo>
                    <a:lnTo>
                      <a:pt x="2132" y="2505"/>
                    </a:lnTo>
                    <a:lnTo>
                      <a:pt x="2145" y="2516"/>
                    </a:lnTo>
                    <a:lnTo>
                      <a:pt x="2154" y="2528"/>
                    </a:lnTo>
                    <a:lnTo>
                      <a:pt x="2161" y="2539"/>
                    </a:lnTo>
                    <a:lnTo>
                      <a:pt x="2162" y="2540"/>
                    </a:lnTo>
                    <a:lnTo>
                      <a:pt x="2170" y="2554"/>
                    </a:lnTo>
                    <a:lnTo>
                      <a:pt x="2174" y="2570"/>
                    </a:lnTo>
                    <a:lnTo>
                      <a:pt x="2286" y="2558"/>
                    </a:lnTo>
                    <a:lnTo>
                      <a:pt x="2286" y="2550"/>
                    </a:lnTo>
                    <a:lnTo>
                      <a:pt x="2288" y="2549"/>
                    </a:lnTo>
                    <a:lnTo>
                      <a:pt x="2289" y="2547"/>
                    </a:lnTo>
                    <a:lnTo>
                      <a:pt x="2290" y="2536"/>
                    </a:lnTo>
                    <a:lnTo>
                      <a:pt x="2301" y="2515"/>
                    </a:lnTo>
                    <a:lnTo>
                      <a:pt x="2308" y="2506"/>
                    </a:lnTo>
                    <a:lnTo>
                      <a:pt x="2310" y="2505"/>
                    </a:lnTo>
                    <a:lnTo>
                      <a:pt x="2311" y="2502"/>
                    </a:lnTo>
                    <a:lnTo>
                      <a:pt x="2314" y="2501"/>
                    </a:lnTo>
                    <a:lnTo>
                      <a:pt x="2323" y="2493"/>
                    </a:lnTo>
                    <a:lnTo>
                      <a:pt x="2335" y="2485"/>
                    </a:lnTo>
                    <a:lnTo>
                      <a:pt x="2257" y="2256"/>
                    </a:lnTo>
                    <a:lnTo>
                      <a:pt x="2246" y="2258"/>
                    </a:lnTo>
                    <a:lnTo>
                      <a:pt x="2233" y="2260"/>
                    </a:lnTo>
                    <a:lnTo>
                      <a:pt x="2209" y="2256"/>
                    </a:lnTo>
                    <a:lnTo>
                      <a:pt x="2187" y="2245"/>
                    </a:lnTo>
                    <a:lnTo>
                      <a:pt x="2185" y="2245"/>
                    </a:lnTo>
                    <a:lnTo>
                      <a:pt x="2176" y="2237"/>
                    </a:lnTo>
                    <a:lnTo>
                      <a:pt x="2167" y="2228"/>
                    </a:lnTo>
                    <a:lnTo>
                      <a:pt x="2162" y="2220"/>
                    </a:lnTo>
                    <a:lnTo>
                      <a:pt x="2155" y="2210"/>
                    </a:lnTo>
                    <a:lnTo>
                      <a:pt x="2150" y="2198"/>
                    </a:lnTo>
                    <a:lnTo>
                      <a:pt x="2149" y="2186"/>
                    </a:lnTo>
                    <a:lnTo>
                      <a:pt x="2147" y="2173"/>
                    </a:lnTo>
                    <a:lnTo>
                      <a:pt x="2147" y="2163"/>
                    </a:lnTo>
                    <a:lnTo>
                      <a:pt x="2149" y="2162"/>
                    </a:lnTo>
                    <a:lnTo>
                      <a:pt x="2149" y="2159"/>
                    </a:lnTo>
                    <a:lnTo>
                      <a:pt x="2086" y="2139"/>
                    </a:lnTo>
                    <a:lnTo>
                      <a:pt x="2075" y="2156"/>
                    </a:lnTo>
                    <a:lnTo>
                      <a:pt x="2062" y="2172"/>
                    </a:lnTo>
                    <a:lnTo>
                      <a:pt x="2048" y="2185"/>
                    </a:lnTo>
                    <a:lnTo>
                      <a:pt x="2034" y="2194"/>
                    </a:lnTo>
                    <a:lnTo>
                      <a:pt x="2032" y="2196"/>
                    </a:lnTo>
                    <a:lnTo>
                      <a:pt x="2030" y="2196"/>
                    </a:lnTo>
                    <a:lnTo>
                      <a:pt x="2011" y="2205"/>
                    </a:lnTo>
                    <a:lnTo>
                      <a:pt x="1990" y="2210"/>
                    </a:lnTo>
                    <a:lnTo>
                      <a:pt x="1969" y="2213"/>
                    </a:lnTo>
                    <a:lnTo>
                      <a:pt x="1964" y="2213"/>
                    </a:lnTo>
                    <a:lnTo>
                      <a:pt x="1958" y="2211"/>
                    </a:lnTo>
                    <a:lnTo>
                      <a:pt x="1930" y="2206"/>
                    </a:lnTo>
                    <a:lnTo>
                      <a:pt x="1908" y="2197"/>
                    </a:lnTo>
                    <a:lnTo>
                      <a:pt x="1886" y="2181"/>
                    </a:lnTo>
                    <a:lnTo>
                      <a:pt x="1882" y="2177"/>
                    </a:lnTo>
                    <a:lnTo>
                      <a:pt x="1879" y="2173"/>
                    </a:lnTo>
                    <a:lnTo>
                      <a:pt x="1878" y="2172"/>
                    </a:lnTo>
                    <a:lnTo>
                      <a:pt x="1876" y="2172"/>
                    </a:lnTo>
                    <a:lnTo>
                      <a:pt x="1874" y="2171"/>
                    </a:lnTo>
                    <a:lnTo>
                      <a:pt x="1734" y="2261"/>
                    </a:lnTo>
                    <a:lnTo>
                      <a:pt x="1735" y="2277"/>
                    </a:lnTo>
                    <a:lnTo>
                      <a:pt x="1734" y="2291"/>
                    </a:lnTo>
                    <a:lnTo>
                      <a:pt x="1734" y="2292"/>
                    </a:lnTo>
                    <a:lnTo>
                      <a:pt x="1732" y="2294"/>
                    </a:lnTo>
                    <a:lnTo>
                      <a:pt x="1726" y="2308"/>
                    </a:lnTo>
                    <a:lnTo>
                      <a:pt x="1715" y="2320"/>
                    </a:lnTo>
                    <a:lnTo>
                      <a:pt x="1713" y="2324"/>
                    </a:lnTo>
                    <a:lnTo>
                      <a:pt x="1709" y="2327"/>
                    </a:lnTo>
                    <a:lnTo>
                      <a:pt x="1701" y="2329"/>
                    </a:lnTo>
                    <a:lnTo>
                      <a:pt x="1701" y="2330"/>
                    </a:lnTo>
                    <a:lnTo>
                      <a:pt x="1700" y="2330"/>
                    </a:lnTo>
                    <a:lnTo>
                      <a:pt x="1692" y="2334"/>
                    </a:lnTo>
                    <a:lnTo>
                      <a:pt x="1697" y="2451"/>
                    </a:lnTo>
                    <a:lnTo>
                      <a:pt x="1718" y="2456"/>
                    </a:lnTo>
                    <a:lnTo>
                      <a:pt x="1736" y="2468"/>
                    </a:lnTo>
                    <a:lnTo>
                      <a:pt x="1742" y="2473"/>
                    </a:lnTo>
                    <a:lnTo>
                      <a:pt x="1752" y="2482"/>
                    </a:lnTo>
                    <a:lnTo>
                      <a:pt x="1760" y="2495"/>
                    </a:lnTo>
                    <a:lnTo>
                      <a:pt x="1765" y="2510"/>
                    </a:lnTo>
                    <a:lnTo>
                      <a:pt x="1766" y="2512"/>
                    </a:lnTo>
                    <a:lnTo>
                      <a:pt x="1768" y="2516"/>
                    </a:lnTo>
                    <a:lnTo>
                      <a:pt x="1769" y="2527"/>
                    </a:lnTo>
                    <a:lnTo>
                      <a:pt x="1770" y="2540"/>
                    </a:lnTo>
                    <a:lnTo>
                      <a:pt x="1769" y="2553"/>
                    </a:lnTo>
                    <a:lnTo>
                      <a:pt x="1766" y="2564"/>
                    </a:lnTo>
                    <a:lnTo>
                      <a:pt x="1765" y="2565"/>
                    </a:lnTo>
                    <a:lnTo>
                      <a:pt x="1761" y="2577"/>
                    </a:lnTo>
                    <a:lnTo>
                      <a:pt x="1753" y="2587"/>
                    </a:lnTo>
                    <a:lnTo>
                      <a:pt x="1751" y="2591"/>
                    </a:lnTo>
                    <a:lnTo>
                      <a:pt x="1747" y="2596"/>
                    </a:lnTo>
                    <a:lnTo>
                      <a:pt x="1727" y="2611"/>
                    </a:lnTo>
                    <a:lnTo>
                      <a:pt x="1706" y="2620"/>
                    </a:lnTo>
                    <a:lnTo>
                      <a:pt x="1683" y="2622"/>
                    </a:lnTo>
                    <a:lnTo>
                      <a:pt x="1680" y="2622"/>
                    </a:lnTo>
                    <a:lnTo>
                      <a:pt x="1660" y="2620"/>
                    </a:lnTo>
                    <a:lnTo>
                      <a:pt x="1645" y="2612"/>
                    </a:lnTo>
                    <a:lnTo>
                      <a:pt x="1630" y="2603"/>
                    </a:lnTo>
                    <a:lnTo>
                      <a:pt x="1617" y="2590"/>
                    </a:lnTo>
                    <a:lnTo>
                      <a:pt x="1609" y="2579"/>
                    </a:lnTo>
                    <a:lnTo>
                      <a:pt x="1605" y="2569"/>
                    </a:lnTo>
                    <a:lnTo>
                      <a:pt x="1599" y="2545"/>
                    </a:lnTo>
                    <a:lnTo>
                      <a:pt x="1599" y="2518"/>
                    </a:lnTo>
                    <a:lnTo>
                      <a:pt x="1600" y="2518"/>
                    </a:lnTo>
                    <a:lnTo>
                      <a:pt x="1600" y="2516"/>
                    </a:lnTo>
                    <a:lnTo>
                      <a:pt x="1604" y="2503"/>
                    </a:lnTo>
                    <a:lnTo>
                      <a:pt x="1612" y="2489"/>
                    </a:lnTo>
                    <a:lnTo>
                      <a:pt x="1621" y="2477"/>
                    </a:lnTo>
                    <a:lnTo>
                      <a:pt x="1626" y="2471"/>
                    </a:lnTo>
                    <a:lnTo>
                      <a:pt x="1639" y="2463"/>
                    </a:lnTo>
                    <a:lnTo>
                      <a:pt x="1641" y="2463"/>
                    </a:lnTo>
                    <a:lnTo>
                      <a:pt x="1641" y="2461"/>
                    </a:lnTo>
                    <a:lnTo>
                      <a:pt x="1654" y="2455"/>
                    </a:lnTo>
                    <a:lnTo>
                      <a:pt x="1667" y="2451"/>
                    </a:lnTo>
                    <a:lnTo>
                      <a:pt x="1662" y="2336"/>
                    </a:lnTo>
                    <a:lnTo>
                      <a:pt x="1646" y="2330"/>
                    </a:lnTo>
                    <a:lnTo>
                      <a:pt x="1633" y="2320"/>
                    </a:lnTo>
                    <a:lnTo>
                      <a:pt x="1629" y="2316"/>
                    </a:lnTo>
                    <a:lnTo>
                      <a:pt x="1620" y="2304"/>
                    </a:lnTo>
                    <a:lnTo>
                      <a:pt x="1615" y="2289"/>
                    </a:lnTo>
                    <a:lnTo>
                      <a:pt x="1615" y="2287"/>
                    </a:lnTo>
                    <a:lnTo>
                      <a:pt x="1613" y="2286"/>
                    </a:lnTo>
                    <a:lnTo>
                      <a:pt x="1613" y="2265"/>
                    </a:lnTo>
                    <a:lnTo>
                      <a:pt x="1616" y="2255"/>
                    </a:lnTo>
                    <a:lnTo>
                      <a:pt x="1493" y="2185"/>
                    </a:lnTo>
                    <a:lnTo>
                      <a:pt x="1476" y="2197"/>
                    </a:lnTo>
                    <a:lnTo>
                      <a:pt x="1456" y="2205"/>
                    </a:lnTo>
                    <a:lnTo>
                      <a:pt x="1435" y="2205"/>
                    </a:lnTo>
                    <a:lnTo>
                      <a:pt x="1431" y="2203"/>
                    </a:lnTo>
                    <a:lnTo>
                      <a:pt x="1427" y="2203"/>
                    </a:lnTo>
                    <a:lnTo>
                      <a:pt x="1418" y="2201"/>
                    </a:lnTo>
                    <a:lnTo>
                      <a:pt x="1409" y="2196"/>
                    </a:lnTo>
                    <a:lnTo>
                      <a:pt x="1401" y="2189"/>
                    </a:lnTo>
                    <a:lnTo>
                      <a:pt x="1397" y="2186"/>
                    </a:lnTo>
                    <a:lnTo>
                      <a:pt x="1393" y="2182"/>
                    </a:lnTo>
                    <a:lnTo>
                      <a:pt x="1391" y="2179"/>
                    </a:lnTo>
                    <a:lnTo>
                      <a:pt x="1388" y="2176"/>
                    </a:lnTo>
                    <a:lnTo>
                      <a:pt x="1379" y="2159"/>
                    </a:lnTo>
                    <a:lnTo>
                      <a:pt x="1375" y="2142"/>
                    </a:lnTo>
                    <a:lnTo>
                      <a:pt x="1220" y="2118"/>
                    </a:lnTo>
                    <a:lnTo>
                      <a:pt x="1213" y="2131"/>
                    </a:lnTo>
                    <a:lnTo>
                      <a:pt x="1209" y="2137"/>
                    </a:lnTo>
                    <a:lnTo>
                      <a:pt x="1193" y="2147"/>
                    </a:lnTo>
                    <a:lnTo>
                      <a:pt x="1176" y="2154"/>
                    </a:lnTo>
                    <a:lnTo>
                      <a:pt x="1169" y="2154"/>
                    </a:lnTo>
                    <a:lnTo>
                      <a:pt x="1165" y="2155"/>
                    </a:lnTo>
                    <a:lnTo>
                      <a:pt x="1159" y="2155"/>
                    </a:lnTo>
                    <a:lnTo>
                      <a:pt x="1143" y="2213"/>
                    </a:lnTo>
                    <a:lnTo>
                      <a:pt x="1118" y="2307"/>
                    </a:lnTo>
                    <a:lnTo>
                      <a:pt x="1124" y="2310"/>
                    </a:lnTo>
                    <a:lnTo>
                      <a:pt x="1127" y="2312"/>
                    </a:lnTo>
                    <a:lnTo>
                      <a:pt x="1131" y="2316"/>
                    </a:lnTo>
                    <a:lnTo>
                      <a:pt x="1135" y="2319"/>
                    </a:lnTo>
                    <a:lnTo>
                      <a:pt x="1138" y="2320"/>
                    </a:lnTo>
                    <a:lnTo>
                      <a:pt x="1143" y="2325"/>
                    </a:lnTo>
                    <a:lnTo>
                      <a:pt x="1150" y="2333"/>
                    </a:lnTo>
                    <a:lnTo>
                      <a:pt x="1156" y="2344"/>
                    </a:lnTo>
                    <a:lnTo>
                      <a:pt x="1162" y="2354"/>
                    </a:lnTo>
                    <a:lnTo>
                      <a:pt x="1164" y="2365"/>
                    </a:lnTo>
                    <a:lnTo>
                      <a:pt x="1165" y="2378"/>
                    </a:lnTo>
                    <a:lnTo>
                      <a:pt x="1164" y="2391"/>
                    </a:lnTo>
                    <a:lnTo>
                      <a:pt x="1165" y="2393"/>
                    </a:lnTo>
                    <a:lnTo>
                      <a:pt x="1165" y="2397"/>
                    </a:lnTo>
                    <a:lnTo>
                      <a:pt x="1164" y="2401"/>
                    </a:lnTo>
                    <a:lnTo>
                      <a:pt x="1155" y="2423"/>
                    </a:lnTo>
                    <a:lnTo>
                      <a:pt x="1143" y="2440"/>
                    </a:lnTo>
                    <a:lnTo>
                      <a:pt x="1133" y="2450"/>
                    </a:lnTo>
                    <a:lnTo>
                      <a:pt x="1122" y="2456"/>
                    </a:lnTo>
                    <a:lnTo>
                      <a:pt x="1121" y="2457"/>
                    </a:lnTo>
                    <a:lnTo>
                      <a:pt x="1120" y="2457"/>
                    </a:lnTo>
                    <a:lnTo>
                      <a:pt x="1109" y="2463"/>
                    </a:lnTo>
                    <a:lnTo>
                      <a:pt x="1097" y="2465"/>
                    </a:lnTo>
                    <a:lnTo>
                      <a:pt x="1087" y="2467"/>
                    </a:lnTo>
                    <a:lnTo>
                      <a:pt x="1080" y="2467"/>
                    </a:lnTo>
                    <a:lnTo>
                      <a:pt x="1065" y="2465"/>
                    </a:lnTo>
                    <a:lnTo>
                      <a:pt x="1052" y="2461"/>
                    </a:lnTo>
                    <a:lnTo>
                      <a:pt x="1040" y="2456"/>
                    </a:lnTo>
                    <a:lnTo>
                      <a:pt x="1031" y="2451"/>
                    </a:lnTo>
                    <a:lnTo>
                      <a:pt x="1014" y="2434"/>
                    </a:lnTo>
                    <a:lnTo>
                      <a:pt x="1002" y="2413"/>
                    </a:lnTo>
                    <a:lnTo>
                      <a:pt x="1000" y="2412"/>
                    </a:lnTo>
                    <a:lnTo>
                      <a:pt x="1000" y="2408"/>
                    </a:lnTo>
                    <a:lnTo>
                      <a:pt x="997" y="2393"/>
                    </a:lnTo>
                    <a:lnTo>
                      <a:pt x="997" y="2379"/>
                    </a:lnTo>
                    <a:lnTo>
                      <a:pt x="998" y="2366"/>
                    </a:lnTo>
                    <a:lnTo>
                      <a:pt x="1000" y="2354"/>
                    </a:lnTo>
                    <a:lnTo>
                      <a:pt x="1006" y="2344"/>
                    </a:lnTo>
                    <a:lnTo>
                      <a:pt x="1007" y="2344"/>
                    </a:lnTo>
                    <a:lnTo>
                      <a:pt x="1007" y="2341"/>
                    </a:lnTo>
                    <a:lnTo>
                      <a:pt x="1016" y="2328"/>
                    </a:lnTo>
                    <a:lnTo>
                      <a:pt x="1028" y="2316"/>
                    </a:lnTo>
                    <a:lnTo>
                      <a:pt x="1041" y="2308"/>
                    </a:lnTo>
                    <a:lnTo>
                      <a:pt x="1061" y="2300"/>
                    </a:lnTo>
                    <a:lnTo>
                      <a:pt x="1079" y="2298"/>
                    </a:lnTo>
                    <a:lnTo>
                      <a:pt x="1084" y="2298"/>
                    </a:lnTo>
                    <a:lnTo>
                      <a:pt x="1090" y="2299"/>
                    </a:lnTo>
                    <a:lnTo>
                      <a:pt x="1130" y="2145"/>
                    </a:lnTo>
                    <a:lnTo>
                      <a:pt x="1126" y="2141"/>
                    </a:lnTo>
                    <a:lnTo>
                      <a:pt x="1121" y="2137"/>
                    </a:lnTo>
                    <a:lnTo>
                      <a:pt x="1117" y="2133"/>
                    </a:lnTo>
                    <a:lnTo>
                      <a:pt x="1112" y="2125"/>
                    </a:lnTo>
                    <a:lnTo>
                      <a:pt x="1112" y="2124"/>
                    </a:lnTo>
                    <a:lnTo>
                      <a:pt x="1107" y="2116"/>
                    </a:lnTo>
                    <a:lnTo>
                      <a:pt x="1105" y="2110"/>
                    </a:lnTo>
                    <a:lnTo>
                      <a:pt x="1105" y="2107"/>
                    </a:lnTo>
                    <a:lnTo>
                      <a:pt x="1104" y="2105"/>
                    </a:lnTo>
                    <a:lnTo>
                      <a:pt x="1104" y="2095"/>
                    </a:lnTo>
                    <a:lnTo>
                      <a:pt x="995" y="2069"/>
                    </a:lnTo>
                    <a:lnTo>
                      <a:pt x="990" y="2082"/>
                    </a:lnTo>
                    <a:lnTo>
                      <a:pt x="981" y="2092"/>
                    </a:lnTo>
                    <a:lnTo>
                      <a:pt x="978" y="2100"/>
                    </a:lnTo>
                    <a:lnTo>
                      <a:pt x="974" y="2104"/>
                    </a:lnTo>
                    <a:lnTo>
                      <a:pt x="956" y="2121"/>
                    </a:lnTo>
                    <a:lnTo>
                      <a:pt x="935" y="2133"/>
                    </a:lnTo>
                    <a:lnTo>
                      <a:pt x="914" y="2141"/>
                    </a:lnTo>
                    <a:lnTo>
                      <a:pt x="889" y="2143"/>
                    </a:lnTo>
                    <a:lnTo>
                      <a:pt x="888" y="2143"/>
                    </a:lnTo>
                    <a:lnTo>
                      <a:pt x="872" y="2142"/>
                    </a:lnTo>
                    <a:lnTo>
                      <a:pt x="856" y="2137"/>
                    </a:lnTo>
                    <a:lnTo>
                      <a:pt x="843" y="2133"/>
                    </a:lnTo>
                    <a:lnTo>
                      <a:pt x="830" y="2125"/>
                    </a:lnTo>
                    <a:lnTo>
                      <a:pt x="816" y="2116"/>
                    </a:lnTo>
                    <a:lnTo>
                      <a:pt x="805" y="2105"/>
                    </a:lnTo>
                    <a:lnTo>
                      <a:pt x="796" y="2092"/>
                    </a:lnTo>
                    <a:lnTo>
                      <a:pt x="788" y="2079"/>
                    </a:lnTo>
                    <a:lnTo>
                      <a:pt x="787" y="2078"/>
                    </a:lnTo>
                    <a:lnTo>
                      <a:pt x="787" y="2075"/>
                    </a:lnTo>
                    <a:lnTo>
                      <a:pt x="756" y="2078"/>
                    </a:lnTo>
                    <a:lnTo>
                      <a:pt x="752" y="2090"/>
                    </a:lnTo>
                    <a:lnTo>
                      <a:pt x="746" y="2101"/>
                    </a:lnTo>
                    <a:lnTo>
                      <a:pt x="731" y="2117"/>
                    </a:lnTo>
                    <a:lnTo>
                      <a:pt x="716" y="2125"/>
                    </a:lnTo>
                    <a:lnTo>
                      <a:pt x="712" y="2127"/>
                    </a:lnTo>
                    <a:lnTo>
                      <a:pt x="707" y="2129"/>
                    </a:lnTo>
                    <a:lnTo>
                      <a:pt x="703" y="2130"/>
                    </a:lnTo>
                    <a:lnTo>
                      <a:pt x="697" y="2130"/>
                    </a:lnTo>
                    <a:lnTo>
                      <a:pt x="693" y="2131"/>
                    </a:lnTo>
                    <a:lnTo>
                      <a:pt x="689" y="2131"/>
                    </a:lnTo>
                    <a:lnTo>
                      <a:pt x="673" y="2130"/>
                    </a:lnTo>
                    <a:lnTo>
                      <a:pt x="659" y="2124"/>
                    </a:lnTo>
                    <a:lnTo>
                      <a:pt x="642" y="2112"/>
                    </a:lnTo>
                    <a:lnTo>
                      <a:pt x="630" y="2095"/>
                    </a:lnTo>
                    <a:lnTo>
                      <a:pt x="629" y="2093"/>
                    </a:lnTo>
                    <a:lnTo>
                      <a:pt x="629" y="2091"/>
                    </a:lnTo>
                    <a:lnTo>
                      <a:pt x="625" y="2080"/>
                    </a:lnTo>
                    <a:lnTo>
                      <a:pt x="622" y="2069"/>
                    </a:lnTo>
                    <a:lnTo>
                      <a:pt x="623" y="2057"/>
                    </a:lnTo>
                    <a:lnTo>
                      <a:pt x="623" y="2055"/>
                    </a:lnTo>
                    <a:lnTo>
                      <a:pt x="525" y="2003"/>
                    </a:lnTo>
                    <a:lnTo>
                      <a:pt x="519" y="2010"/>
                    </a:lnTo>
                    <a:lnTo>
                      <a:pt x="512" y="2015"/>
                    </a:lnTo>
                    <a:lnTo>
                      <a:pt x="511" y="2016"/>
                    </a:lnTo>
                    <a:lnTo>
                      <a:pt x="500" y="2021"/>
                    </a:lnTo>
                    <a:lnTo>
                      <a:pt x="489" y="2025"/>
                    </a:lnTo>
                    <a:lnTo>
                      <a:pt x="479" y="2028"/>
                    </a:lnTo>
                    <a:lnTo>
                      <a:pt x="474" y="2029"/>
                    </a:lnTo>
                    <a:lnTo>
                      <a:pt x="456" y="2029"/>
                    </a:lnTo>
                    <a:lnTo>
                      <a:pt x="443" y="2027"/>
                    </a:lnTo>
                    <a:lnTo>
                      <a:pt x="431" y="2023"/>
                    </a:lnTo>
                    <a:lnTo>
                      <a:pt x="422" y="2019"/>
                    </a:lnTo>
                    <a:lnTo>
                      <a:pt x="417" y="2016"/>
                    </a:lnTo>
                    <a:lnTo>
                      <a:pt x="413" y="2012"/>
                    </a:lnTo>
                    <a:lnTo>
                      <a:pt x="407" y="2008"/>
                    </a:lnTo>
                    <a:lnTo>
                      <a:pt x="347" y="2058"/>
                    </a:lnTo>
                    <a:lnTo>
                      <a:pt x="351" y="2070"/>
                    </a:lnTo>
                    <a:lnTo>
                      <a:pt x="352" y="2082"/>
                    </a:lnTo>
                    <a:lnTo>
                      <a:pt x="354" y="2092"/>
                    </a:lnTo>
                    <a:lnTo>
                      <a:pt x="352" y="2109"/>
                    </a:lnTo>
                    <a:lnTo>
                      <a:pt x="348" y="2125"/>
                    </a:lnTo>
                    <a:lnTo>
                      <a:pt x="342" y="2139"/>
                    </a:lnTo>
                    <a:lnTo>
                      <a:pt x="341" y="2139"/>
                    </a:lnTo>
                    <a:lnTo>
                      <a:pt x="341" y="2142"/>
                    </a:lnTo>
                    <a:lnTo>
                      <a:pt x="331" y="2154"/>
                    </a:lnTo>
                    <a:lnTo>
                      <a:pt x="318" y="2163"/>
                    </a:lnTo>
                    <a:lnTo>
                      <a:pt x="305" y="2171"/>
                    </a:lnTo>
                    <a:lnTo>
                      <a:pt x="293" y="2176"/>
                    </a:lnTo>
                    <a:lnTo>
                      <a:pt x="283" y="2177"/>
                    </a:lnTo>
                    <a:lnTo>
                      <a:pt x="282" y="2177"/>
                    </a:lnTo>
                    <a:lnTo>
                      <a:pt x="280" y="2179"/>
                    </a:lnTo>
                    <a:lnTo>
                      <a:pt x="267" y="2179"/>
                    </a:lnTo>
                    <a:lnTo>
                      <a:pt x="249" y="2177"/>
                    </a:lnTo>
                    <a:lnTo>
                      <a:pt x="232" y="2171"/>
                    </a:lnTo>
                    <a:lnTo>
                      <a:pt x="218" y="2162"/>
                    </a:lnTo>
                    <a:lnTo>
                      <a:pt x="204" y="2151"/>
                    </a:lnTo>
                    <a:lnTo>
                      <a:pt x="195" y="2137"/>
                    </a:lnTo>
                    <a:lnTo>
                      <a:pt x="194" y="2134"/>
                    </a:lnTo>
                    <a:lnTo>
                      <a:pt x="194" y="2133"/>
                    </a:lnTo>
                    <a:lnTo>
                      <a:pt x="193" y="2130"/>
                    </a:lnTo>
                    <a:lnTo>
                      <a:pt x="187" y="2118"/>
                    </a:lnTo>
                    <a:lnTo>
                      <a:pt x="185" y="2103"/>
                    </a:lnTo>
                    <a:lnTo>
                      <a:pt x="185" y="2080"/>
                    </a:lnTo>
                    <a:lnTo>
                      <a:pt x="187" y="2070"/>
                    </a:lnTo>
                    <a:lnTo>
                      <a:pt x="191" y="2057"/>
                    </a:lnTo>
                    <a:lnTo>
                      <a:pt x="198" y="2045"/>
                    </a:lnTo>
                    <a:lnTo>
                      <a:pt x="204" y="2037"/>
                    </a:lnTo>
                    <a:lnTo>
                      <a:pt x="214" y="2028"/>
                    </a:lnTo>
                    <a:lnTo>
                      <a:pt x="225" y="2021"/>
                    </a:lnTo>
                    <a:lnTo>
                      <a:pt x="231" y="2016"/>
                    </a:lnTo>
                    <a:lnTo>
                      <a:pt x="235" y="2015"/>
                    </a:lnTo>
                    <a:lnTo>
                      <a:pt x="252" y="2010"/>
                    </a:lnTo>
                    <a:lnTo>
                      <a:pt x="269" y="2008"/>
                    </a:lnTo>
                    <a:lnTo>
                      <a:pt x="287" y="2011"/>
                    </a:lnTo>
                    <a:lnTo>
                      <a:pt x="305" y="2016"/>
                    </a:lnTo>
                    <a:lnTo>
                      <a:pt x="307" y="2016"/>
                    </a:lnTo>
                    <a:lnTo>
                      <a:pt x="318" y="2024"/>
                    </a:lnTo>
                    <a:lnTo>
                      <a:pt x="330" y="2033"/>
                    </a:lnTo>
                    <a:lnTo>
                      <a:pt x="389" y="1986"/>
                    </a:lnTo>
                    <a:lnTo>
                      <a:pt x="388" y="1985"/>
                    </a:lnTo>
                    <a:lnTo>
                      <a:pt x="386" y="1982"/>
                    </a:lnTo>
                    <a:lnTo>
                      <a:pt x="386" y="1981"/>
                    </a:lnTo>
                    <a:lnTo>
                      <a:pt x="385" y="1980"/>
                    </a:lnTo>
                    <a:lnTo>
                      <a:pt x="381" y="1966"/>
                    </a:lnTo>
                    <a:lnTo>
                      <a:pt x="379" y="1952"/>
                    </a:lnTo>
                    <a:lnTo>
                      <a:pt x="379" y="1938"/>
                    </a:lnTo>
                    <a:lnTo>
                      <a:pt x="380" y="1925"/>
                    </a:lnTo>
                    <a:lnTo>
                      <a:pt x="384" y="1914"/>
                    </a:lnTo>
                    <a:lnTo>
                      <a:pt x="385" y="1913"/>
                    </a:lnTo>
                    <a:lnTo>
                      <a:pt x="385" y="1911"/>
                    </a:lnTo>
                    <a:lnTo>
                      <a:pt x="397" y="1890"/>
                    </a:lnTo>
                    <a:lnTo>
                      <a:pt x="415" y="1873"/>
                    </a:lnTo>
                    <a:lnTo>
                      <a:pt x="431" y="1866"/>
                    </a:lnTo>
                    <a:lnTo>
                      <a:pt x="445" y="1860"/>
                    </a:lnTo>
                    <a:lnTo>
                      <a:pt x="462" y="1859"/>
                    </a:lnTo>
                    <a:lnTo>
                      <a:pt x="468" y="1859"/>
                    </a:lnTo>
                    <a:lnTo>
                      <a:pt x="470" y="1860"/>
                    </a:lnTo>
                    <a:lnTo>
                      <a:pt x="473" y="1860"/>
                    </a:lnTo>
                    <a:lnTo>
                      <a:pt x="486" y="1862"/>
                    </a:lnTo>
                    <a:lnTo>
                      <a:pt x="499" y="1867"/>
                    </a:lnTo>
                    <a:lnTo>
                      <a:pt x="511" y="1875"/>
                    </a:lnTo>
                    <a:lnTo>
                      <a:pt x="512" y="1876"/>
                    </a:lnTo>
                    <a:lnTo>
                      <a:pt x="513" y="1876"/>
                    </a:lnTo>
                    <a:lnTo>
                      <a:pt x="516" y="1877"/>
                    </a:lnTo>
                    <a:lnTo>
                      <a:pt x="517" y="1879"/>
                    </a:lnTo>
                    <a:lnTo>
                      <a:pt x="525" y="1885"/>
                    </a:lnTo>
                    <a:lnTo>
                      <a:pt x="541" y="1906"/>
                    </a:lnTo>
                    <a:lnTo>
                      <a:pt x="545" y="1917"/>
                    </a:lnTo>
                    <a:lnTo>
                      <a:pt x="549" y="1930"/>
                    </a:lnTo>
                    <a:lnTo>
                      <a:pt x="549" y="1953"/>
                    </a:lnTo>
                    <a:lnTo>
                      <a:pt x="546" y="1966"/>
                    </a:lnTo>
                    <a:lnTo>
                      <a:pt x="542" y="1978"/>
                    </a:lnTo>
                    <a:lnTo>
                      <a:pt x="633" y="2027"/>
                    </a:lnTo>
                    <a:lnTo>
                      <a:pt x="635" y="2023"/>
                    </a:lnTo>
                    <a:lnTo>
                      <a:pt x="648" y="2010"/>
                    </a:lnTo>
                    <a:lnTo>
                      <a:pt x="656" y="2004"/>
                    </a:lnTo>
                    <a:lnTo>
                      <a:pt x="664" y="2000"/>
                    </a:lnTo>
                    <a:lnTo>
                      <a:pt x="677" y="1997"/>
                    </a:lnTo>
                    <a:lnTo>
                      <a:pt x="690" y="1995"/>
                    </a:lnTo>
                    <a:lnTo>
                      <a:pt x="705" y="1998"/>
                    </a:lnTo>
                    <a:lnTo>
                      <a:pt x="720" y="2003"/>
                    </a:lnTo>
                    <a:lnTo>
                      <a:pt x="723" y="2003"/>
                    </a:lnTo>
                    <a:lnTo>
                      <a:pt x="728" y="2007"/>
                    </a:lnTo>
                    <a:lnTo>
                      <a:pt x="735" y="2012"/>
                    </a:lnTo>
                    <a:lnTo>
                      <a:pt x="739" y="2017"/>
                    </a:lnTo>
                    <a:lnTo>
                      <a:pt x="743" y="2021"/>
                    </a:lnTo>
                    <a:lnTo>
                      <a:pt x="750" y="2033"/>
                    </a:lnTo>
                    <a:lnTo>
                      <a:pt x="756" y="2046"/>
                    </a:lnTo>
                    <a:lnTo>
                      <a:pt x="756" y="2048"/>
                    </a:lnTo>
                    <a:lnTo>
                      <a:pt x="778" y="2045"/>
                    </a:lnTo>
                    <a:lnTo>
                      <a:pt x="777" y="2031"/>
                    </a:lnTo>
                    <a:lnTo>
                      <a:pt x="778" y="2016"/>
                    </a:lnTo>
                    <a:lnTo>
                      <a:pt x="778" y="2015"/>
                    </a:lnTo>
                    <a:lnTo>
                      <a:pt x="779" y="2012"/>
                    </a:lnTo>
                    <a:lnTo>
                      <a:pt x="779" y="2010"/>
                    </a:lnTo>
                    <a:lnTo>
                      <a:pt x="784" y="1993"/>
                    </a:lnTo>
                    <a:lnTo>
                      <a:pt x="792" y="1974"/>
                    </a:lnTo>
                    <a:lnTo>
                      <a:pt x="803" y="1960"/>
                    </a:lnTo>
                    <a:lnTo>
                      <a:pt x="815" y="1948"/>
                    </a:lnTo>
                    <a:lnTo>
                      <a:pt x="826" y="1939"/>
                    </a:lnTo>
                    <a:lnTo>
                      <a:pt x="828" y="1939"/>
                    </a:lnTo>
                    <a:lnTo>
                      <a:pt x="829" y="1938"/>
                    </a:lnTo>
                    <a:lnTo>
                      <a:pt x="846" y="1927"/>
                    </a:lnTo>
                    <a:lnTo>
                      <a:pt x="867" y="1922"/>
                    </a:lnTo>
                    <a:lnTo>
                      <a:pt x="887" y="1919"/>
                    </a:lnTo>
                    <a:lnTo>
                      <a:pt x="891" y="1919"/>
                    </a:lnTo>
                    <a:lnTo>
                      <a:pt x="911" y="1922"/>
                    </a:lnTo>
                    <a:lnTo>
                      <a:pt x="930" y="1927"/>
                    </a:lnTo>
                    <a:lnTo>
                      <a:pt x="947" y="1936"/>
                    </a:lnTo>
                    <a:lnTo>
                      <a:pt x="1015" y="1855"/>
                    </a:lnTo>
                    <a:lnTo>
                      <a:pt x="1010" y="1850"/>
                    </a:lnTo>
                    <a:lnTo>
                      <a:pt x="1008" y="1846"/>
                    </a:lnTo>
                    <a:lnTo>
                      <a:pt x="1007" y="1843"/>
                    </a:lnTo>
                    <a:lnTo>
                      <a:pt x="1007" y="1842"/>
                    </a:lnTo>
                    <a:lnTo>
                      <a:pt x="1006" y="1841"/>
                    </a:lnTo>
                    <a:lnTo>
                      <a:pt x="1002" y="1830"/>
                    </a:lnTo>
                    <a:lnTo>
                      <a:pt x="999" y="1818"/>
                    </a:lnTo>
                    <a:lnTo>
                      <a:pt x="1000" y="1807"/>
                    </a:lnTo>
                    <a:lnTo>
                      <a:pt x="1000" y="1800"/>
                    </a:lnTo>
                    <a:lnTo>
                      <a:pt x="1003" y="1792"/>
                    </a:lnTo>
                    <a:lnTo>
                      <a:pt x="1007" y="1783"/>
                    </a:lnTo>
                    <a:lnTo>
                      <a:pt x="1012" y="1774"/>
                    </a:lnTo>
                    <a:lnTo>
                      <a:pt x="1018" y="1767"/>
                    </a:lnTo>
                    <a:lnTo>
                      <a:pt x="1019" y="1767"/>
                    </a:lnTo>
                    <a:lnTo>
                      <a:pt x="1027" y="1760"/>
                    </a:lnTo>
                    <a:lnTo>
                      <a:pt x="1031" y="1757"/>
                    </a:lnTo>
                    <a:lnTo>
                      <a:pt x="1035" y="1756"/>
                    </a:lnTo>
                    <a:lnTo>
                      <a:pt x="1038" y="1752"/>
                    </a:lnTo>
                    <a:lnTo>
                      <a:pt x="1042" y="1750"/>
                    </a:lnTo>
                    <a:lnTo>
                      <a:pt x="1054" y="1748"/>
                    </a:lnTo>
                    <a:lnTo>
                      <a:pt x="1067" y="1746"/>
                    </a:lnTo>
                    <a:lnTo>
                      <a:pt x="1082" y="1748"/>
                    </a:lnTo>
                    <a:lnTo>
                      <a:pt x="1096" y="1753"/>
                    </a:lnTo>
                    <a:lnTo>
                      <a:pt x="1099" y="1753"/>
                    </a:lnTo>
                    <a:lnTo>
                      <a:pt x="1101" y="1756"/>
                    </a:lnTo>
                    <a:lnTo>
                      <a:pt x="1104" y="1757"/>
                    </a:lnTo>
                    <a:lnTo>
                      <a:pt x="1143" y="1708"/>
                    </a:lnTo>
                    <a:lnTo>
                      <a:pt x="1289" y="1533"/>
                    </a:lnTo>
                    <a:lnTo>
                      <a:pt x="1283" y="1528"/>
                    </a:lnTo>
                    <a:lnTo>
                      <a:pt x="1278" y="1521"/>
                    </a:lnTo>
                    <a:lnTo>
                      <a:pt x="1274" y="1513"/>
                    </a:lnTo>
                    <a:lnTo>
                      <a:pt x="1273" y="1512"/>
                    </a:lnTo>
                    <a:lnTo>
                      <a:pt x="1272" y="1509"/>
                    </a:lnTo>
                    <a:lnTo>
                      <a:pt x="1272" y="1508"/>
                    </a:lnTo>
                    <a:lnTo>
                      <a:pt x="1268" y="1495"/>
                    </a:lnTo>
                    <a:lnTo>
                      <a:pt x="1265" y="1481"/>
                    </a:lnTo>
                    <a:lnTo>
                      <a:pt x="1265" y="1457"/>
                    </a:lnTo>
                    <a:lnTo>
                      <a:pt x="1266" y="1453"/>
                    </a:lnTo>
                    <a:lnTo>
                      <a:pt x="1237" y="1441"/>
                    </a:lnTo>
                    <a:lnTo>
                      <a:pt x="1143" y="1403"/>
                    </a:lnTo>
                    <a:lnTo>
                      <a:pt x="1143" y="1371"/>
                    </a:lnTo>
                    <a:lnTo>
                      <a:pt x="1278" y="1427"/>
                    </a:lnTo>
                    <a:lnTo>
                      <a:pt x="1290" y="1414"/>
                    </a:lnTo>
                    <a:lnTo>
                      <a:pt x="1303" y="1403"/>
                    </a:lnTo>
                    <a:lnTo>
                      <a:pt x="1319" y="1395"/>
                    </a:lnTo>
                    <a:lnTo>
                      <a:pt x="1333" y="1390"/>
                    </a:lnTo>
                    <a:lnTo>
                      <a:pt x="1350" y="1389"/>
                    </a:lnTo>
                    <a:lnTo>
                      <a:pt x="1357" y="1389"/>
                    </a:lnTo>
                    <a:lnTo>
                      <a:pt x="1358" y="1390"/>
                    </a:lnTo>
                    <a:lnTo>
                      <a:pt x="1359" y="1389"/>
                    </a:lnTo>
                    <a:lnTo>
                      <a:pt x="1364" y="1389"/>
                    </a:lnTo>
                    <a:lnTo>
                      <a:pt x="1367" y="1390"/>
                    </a:lnTo>
                    <a:lnTo>
                      <a:pt x="1371" y="1390"/>
                    </a:lnTo>
                    <a:lnTo>
                      <a:pt x="1374" y="1392"/>
                    </a:lnTo>
                    <a:lnTo>
                      <a:pt x="1395" y="1326"/>
                    </a:lnTo>
                    <a:lnTo>
                      <a:pt x="1393" y="1326"/>
                    </a:lnTo>
                    <a:lnTo>
                      <a:pt x="1393" y="1325"/>
                    </a:lnTo>
                    <a:lnTo>
                      <a:pt x="1392" y="1325"/>
                    </a:lnTo>
                    <a:lnTo>
                      <a:pt x="1384" y="1320"/>
                    </a:lnTo>
                    <a:lnTo>
                      <a:pt x="1378" y="1310"/>
                    </a:lnTo>
                    <a:lnTo>
                      <a:pt x="1372" y="1301"/>
                    </a:lnTo>
                    <a:lnTo>
                      <a:pt x="1371" y="1300"/>
                    </a:lnTo>
                    <a:lnTo>
                      <a:pt x="1371" y="1299"/>
                    </a:lnTo>
                    <a:lnTo>
                      <a:pt x="1370" y="1296"/>
                    </a:lnTo>
                    <a:lnTo>
                      <a:pt x="1367" y="1285"/>
                    </a:lnTo>
                    <a:lnTo>
                      <a:pt x="1366" y="1274"/>
                    </a:lnTo>
                    <a:lnTo>
                      <a:pt x="1367" y="1263"/>
                    </a:lnTo>
                    <a:lnTo>
                      <a:pt x="1368" y="1263"/>
                    </a:lnTo>
                    <a:lnTo>
                      <a:pt x="1368" y="1258"/>
                    </a:lnTo>
                    <a:lnTo>
                      <a:pt x="1370" y="1254"/>
                    </a:lnTo>
                    <a:lnTo>
                      <a:pt x="1375" y="1246"/>
                    </a:lnTo>
                    <a:lnTo>
                      <a:pt x="1375" y="1245"/>
                    </a:lnTo>
                    <a:lnTo>
                      <a:pt x="1376" y="1242"/>
                    </a:lnTo>
                    <a:lnTo>
                      <a:pt x="1387" y="1232"/>
                    </a:lnTo>
                    <a:lnTo>
                      <a:pt x="1307" y="1106"/>
                    </a:lnTo>
                    <a:lnTo>
                      <a:pt x="1303" y="1109"/>
                    </a:lnTo>
                    <a:lnTo>
                      <a:pt x="1298" y="1110"/>
                    </a:lnTo>
                    <a:lnTo>
                      <a:pt x="1279" y="1110"/>
                    </a:lnTo>
                    <a:lnTo>
                      <a:pt x="1273" y="1109"/>
                    </a:lnTo>
                    <a:lnTo>
                      <a:pt x="1268" y="1107"/>
                    </a:lnTo>
                    <a:lnTo>
                      <a:pt x="1256" y="1103"/>
                    </a:lnTo>
                    <a:lnTo>
                      <a:pt x="1245" y="1096"/>
                    </a:lnTo>
                    <a:lnTo>
                      <a:pt x="1240" y="1090"/>
                    </a:lnTo>
                    <a:lnTo>
                      <a:pt x="1235" y="1084"/>
                    </a:lnTo>
                    <a:lnTo>
                      <a:pt x="1227" y="1068"/>
                    </a:lnTo>
                    <a:lnTo>
                      <a:pt x="1224" y="1051"/>
                    </a:lnTo>
                    <a:lnTo>
                      <a:pt x="1224" y="1047"/>
                    </a:lnTo>
                    <a:lnTo>
                      <a:pt x="1227" y="1033"/>
                    </a:lnTo>
                    <a:lnTo>
                      <a:pt x="1232" y="1018"/>
                    </a:lnTo>
                    <a:lnTo>
                      <a:pt x="1235" y="1014"/>
                    </a:lnTo>
                    <a:lnTo>
                      <a:pt x="1240" y="1009"/>
                    </a:lnTo>
                    <a:lnTo>
                      <a:pt x="1244" y="1007"/>
                    </a:lnTo>
                    <a:lnTo>
                      <a:pt x="1245" y="1005"/>
                    </a:lnTo>
                    <a:lnTo>
                      <a:pt x="1253" y="999"/>
                    </a:lnTo>
                    <a:lnTo>
                      <a:pt x="1265" y="993"/>
                    </a:lnTo>
                    <a:lnTo>
                      <a:pt x="1275" y="991"/>
                    </a:lnTo>
                    <a:lnTo>
                      <a:pt x="1285" y="991"/>
                    </a:lnTo>
                    <a:lnTo>
                      <a:pt x="1298" y="992"/>
                    </a:lnTo>
                    <a:lnTo>
                      <a:pt x="1311" y="997"/>
                    </a:lnTo>
                    <a:lnTo>
                      <a:pt x="1312" y="999"/>
                    </a:lnTo>
                    <a:lnTo>
                      <a:pt x="1315" y="1000"/>
                    </a:lnTo>
                    <a:lnTo>
                      <a:pt x="1323" y="1005"/>
                    </a:lnTo>
                    <a:lnTo>
                      <a:pt x="1330" y="1013"/>
                    </a:lnTo>
                    <a:lnTo>
                      <a:pt x="1336" y="1022"/>
                    </a:lnTo>
                    <a:lnTo>
                      <a:pt x="1340" y="1026"/>
                    </a:lnTo>
                    <a:lnTo>
                      <a:pt x="1342" y="1034"/>
                    </a:lnTo>
                    <a:lnTo>
                      <a:pt x="1344" y="1043"/>
                    </a:lnTo>
                    <a:lnTo>
                      <a:pt x="1345" y="1051"/>
                    </a:lnTo>
                    <a:lnTo>
                      <a:pt x="1344" y="1059"/>
                    </a:lnTo>
                    <a:lnTo>
                      <a:pt x="1341" y="1072"/>
                    </a:lnTo>
                    <a:lnTo>
                      <a:pt x="1338" y="1077"/>
                    </a:lnTo>
                    <a:lnTo>
                      <a:pt x="1338" y="1079"/>
                    </a:lnTo>
                    <a:lnTo>
                      <a:pt x="1336" y="1084"/>
                    </a:lnTo>
                    <a:lnTo>
                      <a:pt x="1333" y="1086"/>
                    </a:lnTo>
                    <a:lnTo>
                      <a:pt x="1332" y="1089"/>
                    </a:lnTo>
                    <a:lnTo>
                      <a:pt x="1413" y="1217"/>
                    </a:lnTo>
                    <a:lnTo>
                      <a:pt x="1418" y="1217"/>
                    </a:lnTo>
                    <a:lnTo>
                      <a:pt x="1422" y="1216"/>
                    </a:lnTo>
                    <a:lnTo>
                      <a:pt x="1425" y="1216"/>
                    </a:lnTo>
                    <a:lnTo>
                      <a:pt x="1438" y="1217"/>
                    </a:lnTo>
                    <a:lnTo>
                      <a:pt x="1447" y="1221"/>
                    </a:lnTo>
                    <a:lnTo>
                      <a:pt x="1459" y="1227"/>
                    </a:lnTo>
                    <a:lnTo>
                      <a:pt x="1469" y="1234"/>
                    </a:lnTo>
                    <a:lnTo>
                      <a:pt x="1471" y="1237"/>
                    </a:lnTo>
                    <a:lnTo>
                      <a:pt x="1472" y="1238"/>
                    </a:lnTo>
                    <a:lnTo>
                      <a:pt x="1543" y="1203"/>
                    </a:lnTo>
                    <a:lnTo>
                      <a:pt x="1539" y="1190"/>
                    </a:lnTo>
                    <a:lnTo>
                      <a:pt x="1537" y="1177"/>
                    </a:lnTo>
                    <a:lnTo>
                      <a:pt x="1541" y="1160"/>
                    </a:lnTo>
                    <a:lnTo>
                      <a:pt x="1550" y="1144"/>
                    </a:lnTo>
                    <a:lnTo>
                      <a:pt x="1552" y="1143"/>
                    </a:lnTo>
                    <a:lnTo>
                      <a:pt x="1553" y="1140"/>
                    </a:lnTo>
                    <a:lnTo>
                      <a:pt x="1560" y="1134"/>
                    </a:lnTo>
                    <a:lnTo>
                      <a:pt x="1570" y="1127"/>
                    </a:lnTo>
                    <a:lnTo>
                      <a:pt x="1579" y="1123"/>
                    </a:lnTo>
                    <a:lnTo>
                      <a:pt x="1580" y="1123"/>
                    </a:lnTo>
                    <a:lnTo>
                      <a:pt x="1582" y="1122"/>
                    </a:lnTo>
                    <a:lnTo>
                      <a:pt x="1584" y="1122"/>
                    </a:lnTo>
                    <a:lnTo>
                      <a:pt x="1595" y="1119"/>
                    </a:lnTo>
                    <a:lnTo>
                      <a:pt x="1607" y="1119"/>
                    </a:lnTo>
                    <a:lnTo>
                      <a:pt x="1617" y="1122"/>
                    </a:lnTo>
                    <a:lnTo>
                      <a:pt x="1617" y="1123"/>
                    </a:lnTo>
                    <a:lnTo>
                      <a:pt x="1624" y="1124"/>
                    </a:lnTo>
                    <a:lnTo>
                      <a:pt x="1629" y="1127"/>
                    </a:lnTo>
                    <a:lnTo>
                      <a:pt x="1635" y="1134"/>
                    </a:lnTo>
                    <a:lnTo>
                      <a:pt x="1639" y="1135"/>
                    </a:lnTo>
                    <a:lnTo>
                      <a:pt x="1650" y="1149"/>
                    </a:lnTo>
                    <a:lnTo>
                      <a:pt x="1656" y="1165"/>
                    </a:lnTo>
                    <a:lnTo>
                      <a:pt x="1658" y="1182"/>
                    </a:lnTo>
                    <a:lnTo>
                      <a:pt x="1655" y="1195"/>
                    </a:lnTo>
                    <a:lnTo>
                      <a:pt x="1651" y="1206"/>
                    </a:lnTo>
                    <a:lnTo>
                      <a:pt x="1645" y="1217"/>
                    </a:lnTo>
                    <a:lnTo>
                      <a:pt x="1634" y="1227"/>
                    </a:lnTo>
                    <a:lnTo>
                      <a:pt x="1632" y="1229"/>
                    </a:lnTo>
                    <a:lnTo>
                      <a:pt x="1628" y="1230"/>
                    </a:lnTo>
                    <a:lnTo>
                      <a:pt x="1624" y="1233"/>
                    </a:lnTo>
                    <a:lnTo>
                      <a:pt x="1621" y="1234"/>
                    </a:lnTo>
                    <a:lnTo>
                      <a:pt x="1608" y="1238"/>
                    </a:lnTo>
                    <a:lnTo>
                      <a:pt x="1596" y="1240"/>
                    </a:lnTo>
                    <a:lnTo>
                      <a:pt x="1587" y="1240"/>
                    </a:lnTo>
                    <a:lnTo>
                      <a:pt x="1586" y="1238"/>
                    </a:lnTo>
                    <a:lnTo>
                      <a:pt x="1584" y="1238"/>
                    </a:lnTo>
                    <a:lnTo>
                      <a:pt x="1573" y="1234"/>
                    </a:lnTo>
                    <a:lnTo>
                      <a:pt x="1561" y="1228"/>
                    </a:lnTo>
                    <a:lnTo>
                      <a:pt x="1485" y="1265"/>
                    </a:lnTo>
                    <a:lnTo>
                      <a:pt x="1486" y="1270"/>
                    </a:lnTo>
                    <a:lnTo>
                      <a:pt x="1486" y="1284"/>
                    </a:lnTo>
                    <a:lnTo>
                      <a:pt x="1485" y="1293"/>
                    </a:lnTo>
                    <a:lnTo>
                      <a:pt x="1481" y="1304"/>
                    </a:lnTo>
                    <a:lnTo>
                      <a:pt x="1476" y="1312"/>
                    </a:lnTo>
                    <a:lnTo>
                      <a:pt x="1463" y="1325"/>
                    </a:lnTo>
                    <a:lnTo>
                      <a:pt x="1447" y="1333"/>
                    </a:lnTo>
                    <a:lnTo>
                      <a:pt x="1430" y="1337"/>
                    </a:lnTo>
                    <a:lnTo>
                      <a:pt x="1422" y="1337"/>
                    </a:lnTo>
                    <a:lnTo>
                      <a:pt x="1400" y="1405"/>
                    </a:lnTo>
                    <a:lnTo>
                      <a:pt x="1402" y="1405"/>
                    </a:lnTo>
                    <a:lnTo>
                      <a:pt x="1406" y="1409"/>
                    </a:lnTo>
                    <a:lnTo>
                      <a:pt x="1413" y="1414"/>
                    </a:lnTo>
                    <a:lnTo>
                      <a:pt x="1421" y="1423"/>
                    </a:lnTo>
                    <a:lnTo>
                      <a:pt x="1427" y="1432"/>
                    </a:lnTo>
                    <a:lnTo>
                      <a:pt x="1433" y="1441"/>
                    </a:lnTo>
                    <a:lnTo>
                      <a:pt x="1433" y="1444"/>
                    </a:lnTo>
                    <a:lnTo>
                      <a:pt x="1434" y="1445"/>
                    </a:lnTo>
                    <a:lnTo>
                      <a:pt x="1434" y="1448"/>
                    </a:lnTo>
                    <a:lnTo>
                      <a:pt x="1438" y="1461"/>
                    </a:lnTo>
                    <a:lnTo>
                      <a:pt x="1438" y="1483"/>
                    </a:lnTo>
                    <a:lnTo>
                      <a:pt x="1434" y="1502"/>
                    </a:lnTo>
                    <a:lnTo>
                      <a:pt x="1426" y="1519"/>
                    </a:lnTo>
                    <a:lnTo>
                      <a:pt x="1416" y="1533"/>
                    </a:lnTo>
                    <a:lnTo>
                      <a:pt x="1401" y="1545"/>
                    </a:lnTo>
                    <a:lnTo>
                      <a:pt x="1442" y="1643"/>
                    </a:lnTo>
                    <a:lnTo>
                      <a:pt x="1453" y="1643"/>
                    </a:lnTo>
                    <a:lnTo>
                      <a:pt x="1464" y="1646"/>
                    </a:lnTo>
                    <a:lnTo>
                      <a:pt x="1465" y="1646"/>
                    </a:lnTo>
                    <a:lnTo>
                      <a:pt x="1467" y="1647"/>
                    </a:lnTo>
                    <a:lnTo>
                      <a:pt x="1478" y="1651"/>
                    </a:lnTo>
                    <a:lnTo>
                      <a:pt x="1490" y="1659"/>
                    </a:lnTo>
                    <a:lnTo>
                      <a:pt x="1498" y="1668"/>
                    </a:lnTo>
                    <a:lnTo>
                      <a:pt x="1502" y="1673"/>
                    </a:lnTo>
                    <a:lnTo>
                      <a:pt x="1505" y="1677"/>
                    </a:lnTo>
                    <a:lnTo>
                      <a:pt x="1506" y="1681"/>
                    </a:lnTo>
                    <a:lnTo>
                      <a:pt x="1570" y="1667"/>
                    </a:lnTo>
                    <a:lnTo>
                      <a:pt x="1570" y="1661"/>
                    </a:lnTo>
                    <a:lnTo>
                      <a:pt x="1571" y="1656"/>
                    </a:lnTo>
                    <a:lnTo>
                      <a:pt x="1571" y="1652"/>
                    </a:lnTo>
                    <a:lnTo>
                      <a:pt x="1578" y="1636"/>
                    </a:lnTo>
                    <a:lnTo>
                      <a:pt x="1588" y="1622"/>
                    </a:lnTo>
                    <a:lnTo>
                      <a:pt x="1590" y="1622"/>
                    </a:lnTo>
                    <a:lnTo>
                      <a:pt x="1590" y="1621"/>
                    </a:lnTo>
                    <a:lnTo>
                      <a:pt x="1604" y="1612"/>
                    </a:lnTo>
                    <a:lnTo>
                      <a:pt x="1620" y="1606"/>
                    </a:lnTo>
                    <a:lnTo>
                      <a:pt x="1622" y="1606"/>
                    </a:lnTo>
                    <a:lnTo>
                      <a:pt x="1625" y="1605"/>
                    </a:lnTo>
                    <a:lnTo>
                      <a:pt x="1632" y="1605"/>
                    </a:lnTo>
                    <a:lnTo>
                      <a:pt x="1634" y="1606"/>
                    </a:lnTo>
                    <a:lnTo>
                      <a:pt x="1638" y="1606"/>
                    </a:lnTo>
                    <a:lnTo>
                      <a:pt x="1649" y="1608"/>
                    </a:lnTo>
                    <a:lnTo>
                      <a:pt x="1660" y="1613"/>
                    </a:lnTo>
                    <a:lnTo>
                      <a:pt x="1670" y="1619"/>
                    </a:lnTo>
                    <a:lnTo>
                      <a:pt x="1679" y="1630"/>
                    </a:lnTo>
                    <a:lnTo>
                      <a:pt x="1685" y="1639"/>
                    </a:lnTo>
                    <a:lnTo>
                      <a:pt x="1689" y="1651"/>
                    </a:lnTo>
                    <a:lnTo>
                      <a:pt x="1689" y="1655"/>
                    </a:lnTo>
                    <a:lnTo>
                      <a:pt x="1692" y="1664"/>
                    </a:lnTo>
                    <a:lnTo>
                      <a:pt x="1690" y="1676"/>
                    </a:lnTo>
                    <a:lnTo>
                      <a:pt x="1688" y="1686"/>
                    </a:lnTo>
                    <a:lnTo>
                      <a:pt x="1688" y="1689"/>
                    </a:lnTo>
                    <a:lnTo>
                      <a:pt x="1687" y="1690"/>
                    </a:lnTo>
                    <a:lnTo>
                      <a:pt x="1687" y="1691"/>
                    </a:lnTo>
                    <a:lnTo>
                      <a:pt x="1681" y="1701"/>
                    </a:lnTo>
                    <a:lnTo>
                      <a:pt x="1673" y="1711"/>
                    </a:lnTo>
                    <a:lnTo>
                      <a:pt x="1666" y="1718"/>
                    </a:lnTo>
                    <a:lnTo>
                      <a:pt x="1662" y="1722"/>
                    </a:lnTo>
                    <a:lnTo>
                      <a:pt x="1656" y="1724"/>
                    </a:lnTo>
                    <a:lnTo>
                      <a:pt x="1653" y="1725"/>
                    </a:lnTo>
                    <a:lnTo>
                      <a:pt x="1649" y="1725"/>
                    </a:lnTo>
                    <a:lnTo>
                      <a:pt x="1647" y="1727"/>
                    </a:lnTo>
                    <a:lnTo>
                      <a:pt x="1645" y="1728"/>
                    </a:lnTo>
                    <a:lnTo>
                      <a:pt x="1638" y="1728"/>
                    </a:lnTo>
                    <a:lnTo>
                      <a:pt x="1634" y="1729"/>
                    </a:lnTo>
                    <a:lnTo>
                      <a:pt x="1632" y="1729"/>
                    </a:lnTo>
                    <a:lnTo>
                      <a:pt x="1618" y="1728"/>
                    </a:lnTo>
                    <a:lnTo>
                      <a:pt x="1605" y="1723"/>
                    </a:lnTo>
                    <a:lnTo>
                      <a:pt x="1594" y="1716"/>
                    </a:lnTo>
                    <a:lnTo>
                      <a:pt x="1584" y="1706"/>
                    </a:lnTo>
                    <a:lnTo>
                      <a:pt x="1578" y="1695"/>
                    </a:lnTo>
                    <a:lnTo>
                      <a:pt x="1512" y="1711"/>
                    </a:lnTo>
                    <a:lnTo>
                      <a:pt x="1512" y="1722"/>
                    </a:lnTo>
                    <a:lnTo>
                      <a:pt x="1508" y="1733"/>
                    </a:lnTo>
                    <a:lnTo>
                      <a:pt x="1502" y="1746"/>
                    </a:lnTo>
                    <a:lnTo>
                      <a:pt x="1502" y="1748"/>
                    </a:lnTo>
                    <a:lnTo>
                      <a:pt x="1501" y="1749"/>
                    </a:lnTo>
                    <a:lnTo>
                      <a:pt x="1495" y="1756"/>
                    </a:lnTo>
                    <a:lnTo>
                      <a:pt x="1488" y="1763"/>
                    </a:lnTo>
                    <a:lnTo>
                      <a:pt x="1480" y="1769"/>
                    </a:lnTo>
                    <a:lnTo>
                      <a:pt x="1472" y="1773"/>
                    </a:lnTo>
                    <a:lnTo>
                      <a:pt x="1471" y="1773"/>
                    </a:lnTo>
                    <a:lnTo>
                      <a:pt x="1467" y="1774"/>
                    </a:lnTo>
                    <a:lnTo>
                      <a:pt x="1463" y="1777"/>
                    </a:lnTo>
                    <a:lnTo>
                      <a:pt x="1459" y="1778"/>
                    </a:lnTo>
                    <a:lnTo>
                      <a:pt x="1452" y="1778"/>
                    </a:lnTo>
                    <a:lnTo>
                      <a:pt x="1451" y="1777"/>
                    </a:lnTo>
                    <a:lnTo>
                      <a:pt x="1450" y="1778"/>
                    </a:lnTo>
                    <a:lnTo>
                      <a:pt x="1443" y="1778"/>
                    </a:lnTo>
                    <a:lnTo>
                      <a:pt x="1425" y="1774"/>
                    </a:lnTo>
                    <a:lnTo>
                      <a:pt x="1408" y="1766"/>
                    </a:lnTo>
                    <a:lnTo>
                      <a:pt x="1393" y="1754"/>
                    </a:lnTo>
                    <a:lnTo>
                      <a:pt x="1393" y="1753"/>
                    </a:lnTo>
                    <a:lnTo>
                      <a:pt x="1392" y="1753"/>
                    </a:lnTo>
                    <a:lnTo>
                      <a:pt x="1384" y="1740"/>
                    </a:lnTo>
                    <a:lnTo>
                      <a:pt x="1380" y="1727"/>
                    </a:lnTo>
                    <a:lnTo>
                      <a:pt x="1378" y="1712"/>
                    </a:lnTo>
                    <a:lnTo>
                      <a:pt x="1379" y="1698"/>
                    </a:lnTo>
                    <a:lnTo>
                      <a:pt x="1380" y="1693"/>
                    </a:lnTo>
                    <a:lnTo>
                      <a:pt x="1381" y="1686"/>
                    </a:lnTo>
                    <a:lnTo>
                      <a:pt x="1384" y="1681"/>
                    </a:lnTo>
                    <a:lnTo>
                      <a:pt x="1395" y="1665"/>
                    </a:lnTo>
                    <a:lnTo>
                      <a:pt x="1409" y="1652"/>
                    </a:lnTo>
                    <a:lnTo>
                      <a:pt x="1412" y="1652"/>
                    </a:lnTo>
                    <a:lnTo>
                      <a:pt x="1412" y="1651"/>
                    </a:lnTo>
                    <a:lnTo>
                      <a:pt x="1413" y="1651"/>
                    </a:lnTo>
                    <a:lnTo>
                      <a:pt x="1374" y="1557"/>
                    </a:lnTo>
                    <a:lnTo>
                      <a:pt x="1370" y="1558"/>
                    </a:lnTo>
                    <a:lnTo>
                      <a:pt x="1367" y="1558"/>
                    </a:lnTo>
                    <a:lnTo>
                      <a:pt x="1362" y="1559"/>
                    </a:lnTo>
                    <a:lnTo>
                      <a:pt x="1340" y="1559"/>
                    </a:lnTo>
                    <a:lnTo>
                      <a:pt x="1334" y="1558"/>
                    </a:lnTo>
                    <a:lnTo>
                      <a:pt x="1330" y="1557"/>
                    </a:lnTo>
                    <a:lnTo>
                      <a:pt x="1324" y="1555"/>
                    </a:lnTo>
                    <a:lnTo>
                      <a:pt x="1313" y="1550"/>
                    </a:lnTo>
                    <a:lnTo>
                      <a:pt x="1143" y="1756"/>
                    </a:lnTo>
                    <a:lnTo>
                      <a:pt x="1125" y="1778"/>
                    </a:lnTo>
                    <a:lnTo>
                      <a:pt x="1127" y="1782"/>
                    </a:lnTo>
                    <a:lnTo>
                      <a:pt x="1130" y="1787"/>
                    </a:lnTo>
                    <a:lnTo>
                      <a:pt x="1133" y="1797"/>
                    </a:lnTo>
                    <a:lnTo>
                      <a:pt x="1135" y="1811"/>
                    </a:lnTo>
                    <a:lnTo>
                      <a:pt x="1135" y="1816"/>
                    </a:lnTo>
                    <a:lnTo>
                      <a:pt x="1131" y="1834"/>
                    </a:lnTo>
                    <a:lnTo>
                      <a:pt x="1124" y="1852"/>
                    </a:lnTo>
                    <a:lnTo>
                      <a:pt x="1121" y="1855"/>
                    </a:lnTo>
                    <a:lnTo>
                      <a:pt x="1109" y="1868"/>
                    </a:lnTo>
                    <a:lnTo>
                      <a:pt x="1095" y="1876"/>
                    </a:lnTo>
                    <a:lnTo>
                      <a:pt x="1088" y="1879"/>
                    </a:lnTo>
                    <a:lnTo>
                      <a:pt x="1082" y="1880"/>
                    </a:lnTo>
                    <a:lnTo>
                      <a:pt x="1075" y="1880"/>
                    </a:lnTo>
                    <a:lnTo>
                      <a:pt x="1075" y="1881"/>
                    </a:lnTo>
                    <a:lnTo>
                      <a:pt x="1066" y="1881"/>
                    </a:lnTo>
                    <a:lnTo>
                      <a:pt x="1052" y="1880"/>
                    </a:lnTo>
                    <a:lnTo>
                      <a:pt x="1037" y="1875"/>
                    </a:lnTo>
                    <a:lnTo>
                      <a:pt x="970" y="1955"/>
                    </a:lnTo>
                    <a:lnTo>
                      <a:pt x="981" y="1965"/>
                    </a:lnTo>
                    <a:lnTo>
                      <a:pt x="987" y="1978"/>
                    </a:lnTo>
                    <a:lnTo>
                      <a:pt x="993" y="1991"/>
                    </a:lnTo>
                    <a:lnTo>
                      <a:pt x="994" y="1997"/>
                    </a:lnTo>
                    <a:lnTo>
                      <a:pt x="997" y="2000"/>
                    </a:lnTo>
                    <a:lnTo>
                      <a:pt x="999" y="2011"/>
                    </a:lnTo>
                    <a:lnTo>
                      <a:pt x="1000" y="2025"/>
                    </a:lnTo>
                    <a:lnTo>
                      <a:pt x="1000" y="2040"/>
                    </a:lnTo>
                    <a:lnTo>
                      <a:pt x="1110" y="2066"/>
                    </a:lnTo>
                    <a:lnTo>
                      <a:pt x="1114" y="2059"/>
                    </a:lnTo>
                    <a:lnTo>
                      <a:pt x="1120" y="2053"/>
                    </a:lnTo>
                    <a:lnTo>
                      <a:pt x="1120" y="2052"/>
                    </a:lnTo>
                    <a:lnTo>
                      <a:pt x="1121" y="2052"/>
                    </a:lnTo>
                    <a:lnTo>
                      <a:pt x="1131" y="2042"/>
                    </a:lnTo>
                    <a:lnTo>
                      <a:pt x="1142" y="2037"/>
                    </a:lnTo>
                    <a:lnTo>
                      <a:pt x="1143" y="2037"/>
                    </a:lnTo>
                    <a:lnTo>
                      <a:pt x="1147" y="2036"/>
                    </a:lnTo>
                    <a:lnTo>
                      <a:pt x="1158" y="2033"/>
                    </a:lnTo>
                    <a:lnTo>
                      <a:pt x="1173" y="2033"/>
                    </a:lnTo>
                    <a:lnTo>
                      <a:pt x="1184" y="2036"/>
                    </a:lnTo>
                    <a:lnTo>
                      <a:pt x="1198" y="2044"/>
                    </a:lnTo>
                    <a:lnTo>
                      <a:pt x="1211" y="2055"/>
                    </a:lnTo>
                    <a:lnTo>
                      <a:pt x="1213" y="2058"/>
                    </a:lnTo>
                    <a:lnTo>
                      <a:pt x="1214" y="2059"/>
                    </a:lnTo>
                    <a:lnTo>
                      <a:pt x="1219" y="2067"/>
                    </a:lnTo>
                    <a:lnTo>
                      <a:pt x="1223" y="2078"/>
                    </a:lnTo>
                    <a:lnTo>
                      <a:pt x="1224" y="2087"/>
                    </a:lnTo>
                    <a:lnTo>
                      <a:pt x="1226" y="2087"/>
                    </a:lnTo>
                    <a:lnTo>
                      <a:pt x="1226" y="2088"/>
                    </a:lnTo>
                    <a:lnTo>
                      <a:pt x="1380" y="2112"/>
                    </a:lnTo>
                    <a:lnTo>
                      <a:pt x="1381" y="2108"/>
                    </a:lnTo>
                    <a:lnTo>
                      <a:pt x="1384" y="2103"/>
                    </a:lnTo>
                    <a:lnTo>
                      <a:pt x="1389" y="2093"/>
                    </a:lnTo>
                    <a:lnTo>
                      <a:pt x="1396" y="2087"/>
                    </a:lnTo>
                    <a:lnTo>
                      <a:pt x="1397" y="2087"/>
                    </a:lnTo>
                    <a:lnTo>
                      <a:pt x="1397" y="2086"/>
                    </a:lnTo>
                    <a:lnTo>
                      <a:pt x="1408" y="2078"/>
                    </a:lnTo>
                    <a:lnTo>
                      <a:pt x="1421" y="2071"/>
                    </a:lnTo>
                    <a:lnTo>
                      <a:pt x="1433" y="2069"/>
                    </a:lnTo>
                    <a:lnTo>
                      <a:pt x="1438" y="2069"/>
                    </a:lnTo>
                    <a:lnTo>
                      <a:pt x="1444" y="2067"/>
                    </a:lnTo>
                    <a:lnTo>
                      <a:pt x="1459" y="2069"/>
                    </a:lnTo>
                    <a:lnTo>
                      <a:pt x="1473" y="2074"/>
                    </a:lnTo>
                    <a:lnTo>
                      <a:pt x="1477" y="2078"/>
                    </a:lnTo>
                    <a:lnTo>
                      <a:pt x="1486" y="2083"/>
                    </a:lnTo>
                    <a:lnTo>
                      <a:pt x="1495" y="2091"/>
                    </a:lnTo>
                    <a:lnTo>
                      <a:pt x="1502" y="2101"/>
                    </a:lnTo>
                    <a:lnTo>
                      <a:pt x="1503" y="2104"/>
                    </a:lnTo>
                    <a:lnTo>
                      <a:pt x="1506" y="2107"/>
                    </a:lnTo>
                    <a:lnTo>
                      <a:pt x="1508" y="2114"/>
                    </a:lnTo>
                    <a:lnTo>
                      <a:pt x="1511" y="2125"/>
                    </a:lnTo>
                    <a:lnTo>
                      <a:pt x="1512" y="2135"/>
                    </a:lnTo>
                    <a:lnTo>
                      <a:pt x="1512" y="2150"/>
                    </a:lnTo>
                    <a:lnTo>
                      <a:pt x="1511" y="2155"/>
                    </a:lnTo>
                    <a:lnTo>
                      <a:pt x="1508" y="2159"/>
                    </a:lnTo>
                    <a:lnTo>
                      <a:pt x="1632" y="2230"/>
                    </a:lnTo>
                    <a:lnTo>
                      <a:pt x="1633" y="2230"/>
                    </a:lnTo>
                    <a:lnTo>
                      <a:pt x="1633" y="2228"/>
                    </a:lnTo>
                    <a:lnTo>
                      <a:pt x="1653" y="2218"/>
                    </a:lnTo>
                    <a:lnTo>
                      <a:pt x="1673" y="2214"/>
                    </a:lnTo>
                    <a:lnTo>
                      <a:pt x="1680" y="2214"/>
                    </a:lnTo>
                    <a:lnTo>
                      <a:pt x="1689" y="2215"/>
                    </a:lnTo>
                    <a:lnTo>
                      <a:pt x="1700" y="2219"/>
                    </a:lnTo>
                    <a:lnTo>
                      <a:pt x="1706" y="2223"/>
                    </a:lnTo>
                    <a:lnTo>
                      <a:pt x="1711" y="2226"/>
                    </a:lnTo>
                    <a:lnTo>
                      <a:pt x="1717" y="2230"/>
                    </a:lnTo>
                    <a:lnTo>
                      <a:pt x="1721" y="2235"/>
                    </a:lnTo>
                    <a:lnTo>
                      <a:pt x="1855" y="2147"/>
                    </a:lnTo>
                    <a:lnTo>
                      <a:pt x="1848" y="2133"/>
                    </a:lnTo>
                    <a:lnTo>
                      <a:pt x="1844" y="2117"/>
                    </a:lnTo>
                    <a:lnTo>
                      <a:pt x="1841" y="2112"/>
                    </a:lnTo>
                    <a:lnTo>
                      <a:pt x="1840" y="2107"/>
                    </a:lnTo>
                    <a:lnTo>
                      <a:pt x="1838" y="2093"/>
                    </a:lnTo>
                    <a:lnTo>
                      <a:pt x="1838" y="2062"/>
                    </a:lnTo>
                    <a:lnTo>
                      <a:pt x="1841" y="2046"/>
                    </a:lnTo>
                    <a:lnTo>
                      <a:pt x="1846" y="2035"/>
                    </a:lnTo>
                    <a:lnTo>
                      <a:pt x="1846" y="2033"/>
                    </a:lnTo>
                    <a:lnTo>
                      <a:pt x="1850" y="2020"/>
                    </a:lnTo>
                    <a:lnTo>
                      <a:pt x="1857" y="2008"/>
                    </a:lnTo>
                    <a:lnTo>
                      <a:pt x="1866" y="2000"/>
                    </a:lnTo>
                    <a:lnTo>
                      <a:pt x="1869" y="1997"/>
                    </a:lnTo>
                    <a:lnTo>
                      <a:pt x="1876" y="1986"/>
                    </a:lnTo>
                    <a:lnTo>
                      <a:pt x="1897" y="1970"/>
                    </a:lnTo>
                    <a:lnTo>
                      <a:pt x="1920" y="1959"/>
                    </a:lnTo>
                    <a:lnTo>
                      <a:pt x="1943" y="1952"/>
                    </a:lnTo>
                    <a:lnTo>
                      <a:pt x="1969" y="1949"/>
                    </a:lnTo>
                    <a:lnTo>
                      <a:pt x="1980" y="1949"/>
                    </a:lnTo>
                    <a:lnTo>
                      <a:pt x="1999" y="1953"/>
                    </a:lnTo>
                    <a:lnTo>
                      <a:pt x="2018" y="1960"/>
                    </a:lnTo>
                    <a:lnTo>
                      <a:pt x="2032" y="1966"/>
                    </a:lnTo>
                    <a:lnTo>
                      <a:pt x="2047" y="1976"/>
                    </a:lnTo>
                    <a:lnTo>
                      <a:pt x="2061" y="1987"/>
                    </a:lnTo>
                    <a:lnTo>
                      <a:pt x="2073" y="2002"/>
                    </a:lnTo>
                    <a:lnTo>
                      <a:pt x="2083" y="2017"/>
                    </a:lnTo>
                    <a:lnTo>
                      <a:pt x="2091" y="2033"/>
                    </a:lnTo>
                    <a:lnTo>
                      <a:pt x="2098" y="2058"/>
                    </a:lnTo>
                    <a:lnTo>
                      <a:pt x="2100" y="2083"/>
                    </a:lnTo>
                    <a:lnTo>
                      <a:pt x="2098" y="2108"/>
                    </a:lnTo>
                    <a:lnTo>
                      <a:pt x="2096" y="2109"/>
                    </a:lnTo>
                    <a:lnTo>
                      <a:pt x="2096" y="2110"/>
                    </a:lnTo>
                    <a:lnTo>
                      <a:pt x="2158" y="2130"/>
                    </a:lnTo>
                    <a:lnTo>
                      <a:pt x="2166" y="2117"/>
                    </a:lnTo>
                    <a:lnTo>
                      <a:pt x="2167" y="2117"/>
                    </a:lnTo>
                    <a:lnTo>
                      <a:pt x="2180" y="2104"/>
                    </a:lnTo>
                    <a:lnTo>
                      <a:pt x="2193" y="2096"/>
                    </a:lnTo>
                    <a:lnTo>
                      <a:pt x="2206" y="2091"/>
                    </a:lnTo>
                    <a:lnTo>
                      <a:pt x="2217" y="2088"/>
                    </a:lnTo>
                    <a:lnTo>
                      <a:pt x="2226" y="2087"/>
                    </a:lnTo>
                    <a:lnTo>
                      <a:pt x="2236" y="2087"/>
                    </a:lnTo>
                    <a:lnTo>
                      <a:pt x="2251" y="2088"/>
                    </a:lnTo>
                    <a:lnTo>
                      <a:pt x="2267" y="2093"/>
                    </a:lnTo>
                    <a:lnTo>
                      <a:pt x="2280" y="2100"/>
                    </a:lnTo>
                    <a:lnTo>
                      <a:pt x="2285" y="2104"/>
                    </a:lnTo>
                    <a:lnTo>
                      <a:pt x="2289" y="2108"/>
                    </a:lnTo>
                    <a:lnTo>
                      <a:pt x="2294" y="2110"/>
                    </a:lnTo>
                    <a:lnTo>
                      <a:pt x="2433" y="2024"/>
                    </a:lnTo>
                    <a:lnTo>
                      <a:pt x="2432" y="2024"/>
                    </a:lnTo>
                    <a:lnTo>
                      <a:pt x="2432" y="2023"/>
                    </a:lnTo>
                    <a:lnTo>
                      <a:pt x="2421" y="2000"/>
                    </a:lnTo>
                    <a:lnTo>
                      <a:pt x="2417" y="1977"/>
                    </a:lnTo>
                    <a:lnTo>
                      <a:pt x="2417" y="1953"/>
                    </a:lnTo>
                    <a:lnTo>
                      <a:pt x="2422" y="1928"/>
                    </a:lnTo>
                    <a:lnTo>
                      <a:pt x="2422" y="1927"/>
                    </a:lnTo>
                    <a:lnTo>
                      <a:pt x="2424" y="1923"/>
                    </a:lnTo>
                    <a:lnTo>
                      <a:pt x="2425" y="1921"/>
                    </a:lnTo>
                    <a:lnTo>
                      <a:pt x="2428" y="1917"/>
                    </a:lnTo>
                    <a:lnTo>
                      <a:pt x="2159" y="1769"/>
                    </a:lnTo>
                    <a:lnTo>
                      <a:pt x="2149" y="1780"/>
                    </a:lnTo>
                    <a:lnTo>
                      <a:pt x="2138" y="1790"/>
                    </a:lnTo>
                    <a:lnTo>
                      <a:pt x="2126" y="1799"/>
                    </a:lnTo>
                    <a:lnTo>
                      <a:pt x="2115" y="1807"/>
                    </a:lnTo>
                    <a:lnTo>
                      <a:pt x="2104" y="1813"/>
                    </a:lnTo>
                    <a:lnTo>
                      <a:pt x="2069" y="1826"/>
                    </a:lnTo>
                    <a:lnTo>
                      <a:pt x="2034" y="1830"/>
                    </a:lnTo>
                    <a:lnTo>
                      <a:pt x="2026" y="1830"/>
                    </a:lnTo>
                    <a:lnTo>
                      <a:pt x="2018" y="1829"/>
                    </a:lnTo>
                    <a:lnTo>
                      <a:pt x="2014" y="1829"/>
                    </a:lnTo>
                    <a:lnTo>
                      <a:pt x="1994" y="1825"/>
                    </a:lnTo>
                    <a:lnTo>
                      <a:pt x="1975" y="1817"/>
                    </a:lnTo>
                    <a:lnTo>
                      <a:pt x="1956" y="1807"/>
                    </a:lnTo>
                    <a:lnTo>
                      <a:pt x="1939" y="1795"/>
                    </a:lnTo>
                    <a:lnTo>
                      <a:pt x="1922" y="1780"/>
                    </a:lnTo>
                    <a:lnTo>
                      <a:pt x="1910" y="1763"/>
                    </a:lnTo>
                    <a:lnTo>
                      <a:pt x="1909" y="1762"/>
                    </a:lnTo>
                    <a:lnTo>
                      <a:pt x="1908" y="1760"/>
                    </a:lnTo>
                    <a:lnTo>
                      <a:pt x="1897" y="1741"/>
                    </a:lnTo>
                    <a:lnTo>
                      <a:pt x="1889" y="1720"/>
                    </a:lnTo>
                    <a:lnTo>
                      <a:pt x="1884" y="1698"/>
                    </a:lnTo>
                    <a:lnTo>
                      <a:pt x="1884" y="1677"/>
                    </a:lnTo>
                    <a:lnTo>
                      <a:pt x="1887" y="1652"/>
                    </a:lnTo>
                    <a:lnTo>
                      <a:pt x="1891" y="1630"/>
                    </a:lnTo>
                    <a:lnTo>
                      <a:pt x="1900" y="1610"/>
                    </a:lnTo>
                    <a:lnTo>
                      <a:pt x="1912" y="1589"/>
                    </a:lnTo>
                    <a:lnTo>
                      <a:pt x="1916" y="1584"/>
                    </a:lnTo>
                    <a:lnTo>
                      <a:pt x="1920" y="1580"/>
                    </a:lnTo>
                    <a:lnTo>
                      <a:pt x="1930" y="1566"/>
                    </a:lnTo>
                    <a:lnTo>
                      <a:pt x="1946" y="1553"/>
                    </a:lnTo>
                    <a:lnTo>
                      <a:pt x="1964" y="1541"/>
                    </a:lnTo>
                    <a:lnTo>
                      <a:pt x="1990" y="1530"/>
                    </a:lnTo>
                    <a:lnTo>
                      <a:pt x="1996" y="1528"/>
                    </a:lnTo>
                    <a:lnTo>
                      <a:pt x="2010" y="1524"/>
                    </a:lnTo>
                    <a:lnTo>
                      <a:pt x="2028" y="1522"/>
                    </a:lnTo>
                    <a:lnTo>
                      <a:pt x="2048" y="1521"/>
                    </a:lnTo>
                    <a:lnTo>
                      <a:pt x="2060" y="1521"/>
                    </a:lnTo>
                    <a:lnTo>
                      <a:pt x="2071" y="1524"/>
                    </a:lnTo>
                    <a:lnTo>
                      <a:pt x="2081" y="1526"/>
                    </a:lnTo>
                    <a:lnTo>
                      <a:pt x="2103" y="1534"/>
                    </a:lnTo>
                    <a:lnTo>
                      <a:pt x="2121" y="1546"/>
                    </a:lnTo>
                    <a:lnTo>
                      <a:pt x="2189" y="1450"/>
                    </a:lnTo>
                    <a:lnTo>
                      <a:pt x="2185" y="1448"/>
                    </a:lnTo>
                    <a:lnTo>
                      <a:pt x="2183" y="1445"/>
                    </a:lnTo>
                    <a:lnTo>
                      <a:pt x="2181" y="1441"/>
                    </a:lnTo>
                    <a:lnTo>
                      <a:pt x="2180" y="1441"/>
                    </a:lnTo>
                    <a:lnTo>
                      <a:pt x="2180" y="1440"/>
                    </a:lnTo>
                    <a:lnTo>
                      <a:pt x="2174" y="1433"/>
                    </a:lnTo>
                    <a:lnTo>
                      <a:pt x="2171" y="1430"/>
                    </a:lnTo>
                    <a:lnTo>
                      <a:pt x="2161" y="1407"/>
                    </a:lnTo>
                    <a:lnTo>
                      <a:pt x="2154" y="1385"/>
                    </a:lnTo>
                    <a:lnTo>
                      <a:pt x="2153" y="1361"/>
                    </a:lnTo>
                    <a:lnTo>
                      <a:pt x="2157" y="1338"/>
                    </a:lnTo>
                    <a:lnTo>
                      <a:pt x="2158" y="1337"/>
                    </a:lnTo>
                    <a:lnTo>
                      <a:pt x="2158" y="1335"/>
                    </a:lnTo>
                    <a:lnTo>
                      <a:pt x="2161" y="1327"/>
                    </a:lnTo>
                    <a:lnTo>
                      <a:pt x="2140" y="1318"/>
                    </a:lnTo>
                    <a:lnTo>
                      <a:pt x="2132" y="1326"/>
                    </a:lnTo>
                    <a:lnTo>
                      <a:pt x="2128" y="1329"/>
                    </a:lnTo>
                    <a:lnTo>
                      <a:pt x="2126" y="1330"/>
                    </a:lnTo>
                    <a:lnTo>
                      <a:pt x="2116" y="1335"/>
                    </a:lnTo>
                    <a:lnTo>
                      <a:pt x="2106" y="1339"/>
                    </a:lnTo>
                    <a:lnTo>
                      <a:pt x="2095" y="1340"/>
                    </a:lnTo>
                    <a:lnTo>
                      <a:pt x="2083" y="1340"/>
                    </a:lnTo>
                    <a:lnTo>
                      <a:pt x="2078" y="1339"/>
                    </a:lnTo>
                    <a:lnTo>
                      <a:pt x="2074" y="1337"/>
                    </a:lnTo>
                    <a:lnTo>
                      <a:pt x="2071" y="1337"/>
                    </a:lnTo>
                    <a:lnTo>
                      <a:pt x="2068" y="1335"/>
                    </a:lnTo>
                    <a:lnTo>
                      <a:pt x="2053" y="1325"/>
                    </a:lnTo>
                    <a:lnTo>
                      <a:pt x="2043" y="1313"/>
                    </a:lnTo>
                    <a:lnTo>
                      <a:pt x="2036" y="1297"/>
                    </a:lnTo>
                    <a:lnTo>
                      <a:pt x="2036" y="1296"/>
                    </a:lnTo>
                    <a:lnTo>
                      <a:pt x="2034" y="1283"/>
                    </a:lnTo>
                    <a:lnTo>
                      <a:pt x="2035" y="1271"/>
                    </a:lnTo>
                    <a:lnTo>
                      <a:pt x="2037" y="1258"/>
                    </a:lnTo>
                    <a:lnTo>
                      <a:pt x="2044" y="1246"/>
                    </a:lnTo>
                    <a:lnTo>
                      <a:pt x="2056" y="1234"/>
                    </a:lnTo>
                    <a:lnTo>
                      <a:pt x="2070" y="1225"/>
                    </a:lnTo>
                    <a:lnTo>
                      <a:pt x="2086" y="1220"/>
                    </a:lnTo>
                    <a:lnTo>
                      <a:pt x="2094" y="1220"/>
                    </a:lnTo>
                    <a:lnTo>
                      <a:pt x="2107" y="1221"/>
                    </a:lnTo>
                    <a:lnTo>
                      <a:pt x="2119" y="1225"/>
                    </a:lnTo>
                    <a:lnTo>
                      <a:pt x="2129" y="1230"/>
                    </a:lnTo>
                    <a:lnTo>
                      <a:pt x="2133" y="1234"/>
                    </a:lnTo>
                    <a:lnTo>
                      <a:pt x="2133" y="1236"/>
                    </a:lnTo>
                    <a:lnTo>
                      <a:pt x="2134" y="1236"/>
                    </a:lnTo>
                    <a:lnTo>
                      <a:pt x="2142" y="1244"/>
                    </a:lnTo>
                    <a:lnTo>
                      <a:pt x="2149" y="1254"/>
                    </a:lnTo>
                    <a:lnTo>
                      <a:pt x="2151" y="1265"/>
                    </a:lnTo>
                    <a:lnTo>
                      <a:pt x="2154" y="1279"/>
                    </a:lnTo>
                    <a:lnTo>
                      <a:pt x="2153" y="1291"/>
                    </a:lnTo>
                    <a:lnTo>
                      <a:pt x="2176" y="1301"/>
                    </a:lnTo>
                    <a:lnTo>
                      <a:pt x="2180" y="1297"/>
                    </a:lnTo>
                    <a:lnTo>
                      <a:pt x="2191" y="1285"/>
                    </a:lnTo>
                    <a:lnTo>
                      <a:pt x="2202" y="1275"/>
                    </a:lnTo>
                    <a:lnTo>
                      <a:pt x="2217" y="1268"/>
                    </a:lnTo>
                    <a:lnTo>
                      <a:pt x="2233" y="1262"/>
                    </a:lnTo>
                    <a:lnTo>
                      <a:pt x="2247" y="1259"/>
                    </a:lnTo>
                    <a:lnTo>
                      <a:pt x="2257" y="1258"/>
                    </a:lnTo>
                    <a:lnTo>
                      <a:pt x="2267" y="1257"/>
                    </a:lnTo>
                    <a:lnTo>
                      <a:pt x="2288" y="1259"/>
                    </a:lnTo>
                    <a:lnTo>
                      <a:pt x="2308" y="1265"/>
                    </a:lnTo>
                    <a:lnTo>
                      <a:pt x="2311" y="1266"/>
                    </a:lnTo>
                    <a:lnTo>
                      <a:pt x="2312" y="1266"/>
                    </a:lnTo>
                    <a:lnTo>
                      <a:pt x="2312" y="1267"/>
                    </a:lnTo>
                    <a:lnTo>
                      <a:pt x="2314" y="1267"/>
                    </a:lnTo>
                    <a:lnTo>
                      <a:pt x="2352" y="1199"/>
                    </a:lnTo>
                    <a:lnTo>
                      <a:pt x="2345" y="1192"/>
                    </a:lnTo>
                    <a:lnTo>
                      <a:pt x="2342" y="1189"/>
                    </a:lnTo>
                    <a:lnTo>
                      <a:pt x="2336" y="1175"/>
                    </a:lnTo>
                    <a:lnTo>
                      <a:pt x="2333" y="1162"/>
                    </a:lnTo>
                    <a:lnTo>
                      <a:pt x="2333" y="1155"/>
                    </a:lnTo>
                    <a:lnTo>
                      <a:pt x="2335" y="1145"/>
                    </a:lnTo>
                    <a:lnTo>
                      <a:pt x="2337" y="1137"/>
                    </a:lnTo>
                    <a:lnTo>
                      <a:pt x="2340" y="1127"/>
                    </a:lnTo>
                    <a:lnTo>
                      <a:pt x="2342" y="1123"/>
                    </a:lnTo>
                    <a:lnTo>
                      <a:pt x="2278" y="1062"/>
                    </a:lnTo>
                    <a:lnTo>
                      <a:pt x="2277" y="1063"/>
                    </a:lnTo>
                    <a:lnTo>
                      <a:pt x="2274" y="1064"/>
                    </a:lnTo>
                    <a:lnTo>
                      <a:pt x="2273" y="1065"/>
                    </a:lnTo>
                    <a:lnTo>
                      <a:pt x="2270" y="1065"/>
                    </a:lnTo>
                    <a:lnTo>
                      <a:pt x="2260" y="1071"/>
                    </a:lnTo>
                    <a:lnTo>
                      <a:pt x="2246" y="1073"/>
                    </a:lnTo>
                    <a:lnTo>
                      <a:pt x="2243" y="1073"/>
                    </a:lnTo>
                    <a:lnTo>
                      <a:pt x="2240" y="1072"/>
                    </a:lnTo>
                    <a:lnTo>
                      <a:pt x="2235" y="1072"/>
                    </a:lnTo>
                    <a:lnTo>
                      <a:pt x="2225" y="1069"/>
                    </a:lnTo>
                    <a:lnTo>
                      <a:pt x="2213" y="1065"/>
                    </a:lnTo>
                    <a:lnTo>
                      <a:pt x="2205" y="1059"/>
                    </a:lnTo>
                    <a:lnTo>
                      <a:pt x="2201" y="1056"/>
                    </a:lnTo>
                    <a:lnTo>
                      <a:pt x="2197" y="1052"/>
                    </a:lnTo>
                    <a:lnTo>
                      <a:pt x="2195" y="1048"/>
                    </a:lnTo>
                    <a:lnTo>
                      <a:pt x="2193" y="1045"/>
                    </a:lnTo>
                    <a:lnTo>
                      <a:pt x="2191" y="1042"/>
                    </a:lnTo>
                    <a:lnTo>
                      <a:pt x="2189" y="1039"/>
                    </a:lnTo>
                    <a:lnTo>
                      <a:pt x="2185" y="1026"/>
                    </a:lnTo>
                    <a:lnTo>
                      <a:pt x="2184" y="1012"/>
                    </a:lnTo>
                    <a:lnTo>
                      <a:pt x="2031" y="957"/>
                    </a:lnTo>
                    <a:lnTo>
                      <a:pt x="2028" y="961"/>
                    </a:lnTo>
                    <a:lnTo>
                      <a:pt x="2023" y="966"/>
                    </a:lnTo>
                    <a:lnTo>
                      <a:pt x="2020" y="967"/>
                    </a:lnTo>
                    <a:lnTo>
                      <a:pt x="2009" y="976"/>
                    </a:lnTo>
                    <a:lnTo>
                      <a:pt x="1993" y="982"/>
                    </a:lnTo>
                    <a:lnTo>
                      <a:pt x="1992" y="982"/>
                    </a:lnTo>
                    <a:lnTo>
                      <a:pt x="1990" y="983"/>
                    </a:lnTo>
                    <a:lnTo>
                      <a:pt x="1971" y="983"/>
                    </a:lnTo>
                    <a:lnTo>
                      <a:pt x="1961" y="982"/>
                    </a:lnTo>
                    <a:lnTo>
                      <a:pt x="1955" y="979"/>
                    </a:lnTo>
                    <a:lnTo>
                      <a:pt x="1955" y="978"/>
                    </a:lnTo>
                    <a:lnTo>
                      <a:pt x="1950" y="976"/>
                    </a:lnTo>
                    <a:lnTo>
                      <a:pt x="1946" y="974"/>
                    </a:lnTo>
                    <a:lnTo>
                      <a:pt x="1943" y="971"/>
                    </a:lnTo>
                    <a:lnTo>
                      <a:pt x="1941" y="967"/>
                    </a:lnTo>
                    <a:lnTo>
                      <a:pt x="1938" y="967"/>
                    </a:lnTo>
                    <a:lnTo>
                      <a:pt x="1937" y="966"/>
                    </a:lnTo>
                    <a:lnTo>
                      <a:pt x="1935" y="963"/>
                    </a:lnTo>
                    <a:lnTo>
                      <a:pt x="1926" y="949"/>
                    </a:lnTo>
                    <a:lnTo>
                      <a:pt x="1921" y="933"/>
                    </a:lnTo>
                    <a:lnTo>
                      <a:pt x="1921" y="917"/>
                    </a:lnTo>
                    <a:lnTo>
                      <a:pt x="1924" y="903"/>
                    </a:lnTo>
                    <a:lnTo>
                      <a:pt x="1930" y="891"/>
                    </a:lnTo>
                    <a:lnTo>
                      <a:pt x="1934" y="886"/>
                    </a:lnTo>
                    <a:lnTo>
                      <a:pt x="1943" y="877"/>
                    </a:lnTo>
                    <a:lnTo>
                      <a:pt x="1948" y="873"/>
                    </a:lnTo>
                    <a:lnTo>
                      <a:pt x="1959" y="868"/>
                    </a:lnTo>
                    <a:lnTo>
                      <a:pt x="1963" y="866"/>
                    </a:lnTo>
                    <a:lnTo>
                      <a:pt x="1973" y="865"/>
                    </a:lnTo>
                    <a:lnTo>
                      <a:pt x="1982" y="864"/>
                    </a:lnTo>
                    <a:lnTo>
                      <a:pt x="1992" y="864"/>
                    </a:lnTo>
                    <a:lnTo>
                      <a:pt x="1997" y="865"/>
                    </a:lnTo>
                    <a:lnTo>
                      <a:pt x="1998" y="865"/>
                    </a:lnTo>
                    <a:lnTo>
                      <a:pt x="1998" y="866"/>
                    </a:lnTo>
                    <a:lnTo>
                      <a:pt x="1999" y="866"/>
                    </a:lnTo>
                    <a:lnTo>
                      <a:pt x="2009" y="869"/>
                    </a:lnTo>
                    <a:lnTo>
                      <a:pt x="2018" y="876"/>
                    </a:lnTo>
                    <a:lnTo>
                      <a:pt x="2028" y="886"/>
                    </a:lnTo>
                    <a:lnTo>
                      <a:pt x="2034" y="894"/>
                    </a:lnTo>
                    <a:lnTo>
                      <a:pt x="2035" y="897"/>
                    </a:lnTo>
                    <a:lnTo>
                      <a:pt x="2035" y="898"/>
                    </a:lnTo>
                    <a:lnTo>
                      <a:pt x="2036" y="899"/>
                    </a:lnTo>
                    <a:lnTo>
                      <a:pt x="2040" y="914"/>
                    </a:lnTo>
                    <a:lnTo>
                      <a:pt x="2040" y="928"/>
                    </a:lnTo>
                    <a:lnTo>
                      <a:pt x="2192" y="983"/>
                    </a:lnTo>
                    <a:lnTo>
                      <a:pt x="2195" y="979"/>
                    </a:lnTo>
                    <a:lnTo>
                      <a:pt x="2198" y="975"/>
                    </a:lnTo>
                    <a:lnTo>
                      <a:pt x="2201" y="971"/>
                    </a:lnTo>
                    <a:lnTo>
                      <a:pt x="2204" y="969"/>
                    </a:lnTo>
                    <a:lnTo>
                      <a:pt x="2214" y="961"/>
                    </a:lnTo>
                    <a:lnTo>
                      <a:pt x="2226" y="957"/>
                    </a:lnTo>
                    <a:lnTo>
                      <a:pt x="2231" y="955"/>
                    </a:lnTo>
                    <a:lnTo>
                      <a:pt x="2235" y="954"/>
                    </a:lnTo>
                    <a:lnTo>
                      <a:pt x="2252" y="954"/>
                    </a:lnTo>
                    <a:lnTo>
                      <a:pt x="2260" y="955"/>
                    </a:lnTo>
                    <a:lnTo>
                      <a:pt x="2324" y="842"/>
                    </a:lnTo>
                    <a:lnTo>
                      <a:pt x="2312" y="830"/>
                    </a:lnTo>
                    <a:lnTo>
                      <a:pt x="2305" y="815"/>
                    </a:lnTo>
                    <a:lnTo>
                      <a:pt x="2303" y="813"/>
                    </a:lnTo>
                    <a:lnTo>
                      <a:pt x="2301" y="810"/>
                    </a:lnTo>
                    <a:lnTo>
                      <a:pt x="2298" y="800"/>
                    </a:lnTo>
                    <a:lnTo>
                      <a:pt x="2294" y="788"/>
                    </a:lnTo>
                    <a:lnTo>
                      <a:pt x="2293" y="775"/>
                    </a:lnTo>
                    <a:lnTo>
                      <a:pt x="2294" y="764"/>
                    </a:lnTo>
                    <a:lnTo>
                      <a:pt x="2295" y="764"/>
                    </a:lnTo>
                    <a:lnTo>
                      <a:pt x="2298" y="751"/>
                    </a:lnTo>
                    <a:lnTo>
                      <a:pt x="2303" y="741"/>
                    </a:lnTo>
                    <a:lnTo>
                      <a:pt x="2303" y="738"/>
                    </a:lnTo>
                    <a:lnTo>
                      <a:pt x="2305" y="734"/>
                    </a:lnTo>
                    <a:lnTo>
                      <a:pt x="2307" y="732"/>
                    </a:lnTo>
                    <a:lnTo>
                      <a:pt x="2319" y="717"/>
                    </a:lnTo>
                    <a:lnTo>
                      <a:pt x="2333" y="707"/>
                    </a:lnTo>
                    <a:lnTo>
                      <a:pt x="2349" y="699"/>
                    </a:lnTo>
                    <a:lnTo>
                      <a:pt x="2367" y="695"/>
                    </a:lnTo>
                    <a:lnTo>
                      <a:pt x="2379" y="695"/>
                    </a:lnTo>
                    <a:lnTo>
                      <a:pt x="2386" y="470"/>
                    </a:lnTo>
                    <a:lnTo>
                      <a:pt x="2380" y="470"/>
                    </a:lnTo>
                    <a:lnTo>
                      <a:pt x="2374" y="468"/>
                    </a:lnTo>
                    <a:lnTo>
                      <a:pt x="2373" y="468"/>
                    </a:lnTo>
                    <a:lnTo>
                      <a:pt x="2371" y="467"/>
                    </a:lnTo>
                    <a:lnTo>
                      <a:pt x="2370" y="467"/>
                    </a:lnTo>
                    <a:lnTo>
                      <a:pt x="2350" y="462"/>
                    </a:lnTo>
                    <a:lnTo>
                      <a:pt x="2331" y="451"/>
                    </a:lnTo>
                    <a:lnTo>
                      <a:pt x="2312" y="440"/>
                    </a:lnTo>
                    <a:lnTo>
                      <a:pt x="2297" y="426"/>
                    </a:lnTo>
                    <a:lnTo>
                      <a:pt x="2282" y="408"/>
                    </a:lnTo>
                    <a:lnTo>
                      <a:pt x="2272" y="390"/>
                    </a:lnTo>
                    <a:lnTo>
                      <a:pt x="2270" y="387"/>
                    </a:lnTo>
                    <a:lnTo>
                      <a:pt x="2269" y="386"/>
                    </a:lnTo>
                    <a:lnTo>
                      <a:pt x="2260" y="370"/>
                    </a:lnTo>
                    <a:lnTo>
                      <a:pt x="2255" y="350"/>
                    </a:lnTo>
                    <a:lnTo>
                      <a:pt x="2251" y="332"/>
                    </a:lnTo>
                    <a:lnTo>
                      <a:pt x="2251" y="312"/>
                    </a:lnTo>
                    <a:lnTo>
                      <a:pt x="1904" y="252"/>
                    </a:lnTo>
                    <a:lnTo>
                      <a:pt x="1903" y="256"/>
                    </a:lnTo>
                    <a:lnTo>
                      <a:pt x="1900" y="261"/>
                    </a:lnTo>
                    <a:lnTo>
                      <a:pt x="1893" y="276"/>
                    </a:lnTo>
                    <a:lnTo>
                      <a:pt x="1886" y="288"/>
                    </a:lnTo>
                    <a:lnTo>
                      <a:pt x="1871" y="305"/>
                    </a:lnTo>
                    <a:lnTo>
                      <a:pt x="1855" y="318"/>
                    </a:lnTo>
                    <a:lnTo>
                      <a:pt x="1836" y="327"/>
                    </a:lnTo>
                    <a:lnTo>
                      <a:pt x="1834" y="328"/>
                    </a:lnTo>
                    <a:lnTo>
                      <a:pt x="1832" y="328"/>
                    </a:lnTo>
                    <a:lnTo>
                      <a:pt x="1831" y="330"/>
                    </a:lnTo>
                    <a:lnTo>
                      <a:pt x="1815" y="333"/>
                    </a:lnTo>
                    <a:lnTo>
                      <a:pt x="1797" y="335"/>
                    </a:lnTo>
                    <a:lnTo>
                      <a:pt x="1774" y="332"/>
                    </a:lnTo>
                    <a:lnTo>
                      <a:pt x="1759" y="328"/>
                    </a:lnTo>
                    <a:lnTo>
                      <a:pt x="1743" y="320"/>
                    </a:lnTo>
                    <a:lnTo>
                      <a:pt x="1742" y="320"/>
                    </a:lnTo>
                    <a:lnTo>
                      <a:pt x="1725" y="309"/>
                    </a:lnTo>
                    <a:lnTo>
                      <a:pt x="1709" y="293"/>
                    </a:lnTo>
                    <a:lnTo>
                      <a:pt x="1697" y="276"/>
                    </a:lnTo>
                    <a:lnTo>
                      <a:pt x="1689" y="254"/>
                    </a:lnTo>
                    <a:lnTo>
                      <a:pt x="1685" y="233"/>
                    </a:lnTo>
                    <a:lnTo>
                      <a:pt x="1685" y="208"/>
                    </a:lnTo>
                    <a:lnTo>
                      <a:pt x="1687" y="204"/>
                    </a:lnTo>
                    <a:lnTo>
                      <a:pt x="1688" y="201"/>
                    </a:lnTo>
                    <a:lnTo>
                      <a:pt x="1688" y="200"/>
                    </a:lnTo>
                    <a:lnTo>
                      <a:pt x="1632" y="179"/>
                    </a:lnTo>
                    <a:lnTo>
                      <a:pt x="1632" y="180"/>
                    </a:lnTo>
                    <a:lnTo>
                      <a:pt x="1630" y="180"/>
                    </a:lnTo>
                    <a:lnTo>
                      <a:pt x="1630" y="182"/>
                    </a:lnTo>
                    <a:lnTo>
                      <a:pt x="1618" y="192"/>
                    </a:lnTo>
                    <a:lnTo>
                      <a:pt x="1603" y="200"/>
                    </a:lnTo>
                    <a:lnTo>
                      <a:pt x="1590" y="202"/>
                    </a:lnTo>
                    <a:lnTo>
                      <a:pt x="1567" y="379"/>
                    </a:lnTo>
                    <a:lnTo>
                      <a:pt x="1571" y="381"/>
                    </a:lnTo>
                    <a:lnTo>
                      <a:pt x="1575" y="381"/>
                    </a:lnTo>
                    <a:lnTo>
                      <a:pt x="1578" y="382"/>
                    </a:lnTo>
                    <a:lnTo>
                      <a:pt x="1580" y="382"/>
                    </a:lnTo>
                    <a:lnTo>
                      <a:pt x="1595" y="388"/>
                    </a:lnTo>
                    <a:lnTo>
                      <a:pt x="1608" y="396"/>
                    </a:lnTo>
                    <a:lnTo>
                      <a:pt x="1620" y="408"/>
                    </a:lnTo>
                    <a:lnTo>
                      <a:pt x="1621" y="408"/>
                    </a:lnTo>
                    <a:lnTo>
                      <a:pt x="1621" y="409"/>
                    </a:lnTo>
                    <a:lnTo>
                      <a:pt x="1629" y="421"/>
                    </a:lnTo>
                    <a:lnTo>
                      <a:pt x="1635" y="436"/>
                    </a:lnTo>
                    <a:lnTo>
                      <a:pt x="1638" y="450"/>
                    </a:lnTo>
                    <a:lnTo>
                      <a:pt x="1639" y="455"/>
                    </a:lnTo>
                    <a:lnTo>
                      <a:pt x="1639" y="462"/>
                    </a:lnTo>
                    <a:lnTo>
                      <a:pt x="1756" y="476"/>
                    </a:lnTo>
                    <a:lnTo>
                      <a:pt x="1760" y="468"/>
                    </a:lnTo>
                    <a:lnTo>
                      <a:pt x="1765" y="459"/>
                    </a:lnTo>
                    <a:lnTo>
                      <a:pt x="1772" y="450"/>
                    </a:lnTo>
                    <a:lnTo>
                      <a:pt x="1789" y="434"/>
                    </a:lnTo>
                    <a:lnTo>
                      <a:pt x="1811" y="424"/>
                    </a:lnTo>
                    <a:lnTo>
                      <a:pt x="1812" y="424"/>
                    </a:lnTo>
                    <a:lnTo>
                      <a:pt x="1825" y="421"/>
                    </a:lnTo>
                    <a:lnTo>
                      <a:pt x="1832" y="421"/>
                    </a:lnTo>
                    <a:lnTo>
                      <a:pt x="1845" y="422"/>
                    </a:lnTo>
                    <a:lnTo>
                      <a:pt x="1857" y="424"/>
                    </a:lnTo>
                    <a:lnTo>
                      <a:pt x="1865" y="426"/>
                    </a:lnTo>
                    <a:lnTo>
                      <a:pt x="1871" y="429"/>
                    </a:lnTo>
                    <a:lnTo>
                      <a:pt x="1876" y="433"/>
                    </a:lnTo>
                    <a:lnTo>
                      <a:pt x="1878" y="434"/>
                    </a:lnTo>
                    <a:lnTo>
                      <a:pt x="1879" y="434"/>
                    </a:lnTo>
                    <a:lnTo>
                      <a:pt x="1892" y="443"/>
                    </a:lnTo>
                    <a:lnTo>
                      <a:pt x="1901" y="457"/>
                    </a:lnTo>
                    <a:lnTo>
                      <a:pt x="1909" y="470"/>
                    </a:lnTo>
                    <a:lnTo>
                      <a:pt x="1914" y="487"/>
                    </a:lnTo>
                    <a:lnTo>
                      <a:pt x="1916" y="502"/>
                    </a:lnTo>
                    <a:lnTo>
                      <a:pt x="1914" y="518"/>
                    </a:lnTo>
                    <a:lnTo>
                      <a:pt x="1914" y="521"/>
                    </a:lnTo>
                    <a:lnTo>
                      <a:pt x="1913" y="522"/>
                    </a:lnTo>
                    <a:lnTo>
                      <a:pt x="1912" y="525"/>
                    </a:lnTo>
                    <a:lnTo>
                      <a:pt x="1909" y="538"/>
                    </a:lnTo>
                    <a:lnTo>
                      <a:pt x="1901" y="551"/>
                    </a:lnTo>
                    <a:lnTo>
                      <a:pt x="1891" y="561"/>
                    </a:lnTo>
                    <a:lnTo>
                      <a:pt x="1889" y="564"/>
                    </a:lnTo>
                    <a:lnTo>
                      <a:pt x="1887" y="567"/>
                    </a:lnTo>
                    <a:lnTo>
                      <a:pt x="1879" y="572"/>
                    </a:lnTo>
                    <a:lnTo>
                      <a:pt x="1867" y="578"/>
                    </a:lnTo>
                    <a:lnTo>
                      <a:pt x="1855" y="584"/>
                    </a:lnTo>
                    <a:lnTo>
                      <a:pt x="1846" y="585"/>
                    </a:lnTo>
                    <a:lnTo>
                      <a:pt x="1845" y="585"/>
                    </a:lnTo>
                    <a:lnTo>
                      <a:pt x="1841" y="586"/>
                    </a:lnTo>
                    <a:lnTo>
                      <a:pt x="1834" y="586"/>
                    </a:lnTo>
                    <a:lnTo>
                      <a:pt x="1827" y="585"/>
                    </a:lnTo>
                    <a:lnTo>
                      <a:pt x="1820" y="584"/>
                    </a:lnTo>
                    <a:lnTo>
                      <a:pt x="1814" y="584"/>
                    </a:lnTo>
                    <a:lnTo>
                      <a:pt x="1810" y="582"/>
                    </a:lnTo>
                    <a:lnTo>
                      <a:pt x="1789" y="572"/>
                    </a:lnTo>
                    <a:lnTo>
                      <a:pt x="1772" y="557"/>
                    </a:lnTo>
                    <a:lnTo>
                      <a:pt x="1759" y="538"/>
                    </a:lnTo>
                    <a:lnTo>
                      <a:pt x="1759" y="535"/>
                    </a:lnTo>
                    <a:lnTo>
                      <a:pt x="1753" y="521"/>
                    </a:lnTo>
                    <a:lnTo>
                      <a:pt x="1752" y="506"/>
                    </a:lnTo>
                    <a:lnTo>
                      <a:pt x="1634" y="491"/>
                    </a:lnTo>
                    <a:lnTo>
                      <a:pt x="1626" y="505"/>
                    </a:lnTo>
                    <a:lnTo>
                      <a:pt x="1617" y="517"/>
                    </a:lnTo>
                    <a:lnTo>
                      <a:pt x="1604" y="527"/>
                    </a:lnTo>
                    <a:lnTo>
                      <a:pt x="1591" y="535"/>
                    </a:lnTo>
                    <a:lnTo>
                      <a:pt x="1574" y="540"/>
                    </a:lnTo>
                    <a:lnTo>
                      <a:pt x="1567" y="540"/>
                    </a:lnTo>
                    <a:lnTo>
                      <a:pt x="1560" y="543"/>
                    </a:lnTo>
                    <a:lnTo>
                      <a:pt x="1554" y="543"/>
                    </a:lnTo>
                    <a:lnTo>
                      <a:pt x="1540" y="542"/>
                    </a:lnTo>
                    <a:lnTo>
                      <a:pt x="1526" y="536"/>
                    </a:lnTo>
                    <a:lnTo>
                      <a:pt x="1524" y="535"/>
                    </a:lnTo>
                    <a:lnTo>
                      <a:pt x="1522" y="535"/>
                    </a:lnTo>
                    <a:lnTo>
                      <a:pt x="1520" y="534"/>
                    </a:lnTo>
                    <a:lnTo>
                      <a:pt x="1511" y="529"/>
                    </a:lnTo>
                    <a:lnTo>
                      <a:pt x="1501" y="521"/>
                    </a:lnTo>
                    <a:lnTo>
                      <a:pt x="1491" y="512"/>
                    </a:lnTo>
                    <a:lnTo>
                      <a:pt x="1486" y="504"/>
                    </a:lnTo>
                    <a:lnTo>
                      <a:pt x="1486" y="502"/>
                    </a:lnTo>
                    <a:lnTo>
                      <a:pt x="1480" y="491"/>
                    </a:lnTo>
                    <a:lnTo>
                      <a:pt x="1477" y="480"/>
                    </a:lnTo>
                    <a:lnTo>
                      <a:pt x="1476" y="477"/>
                    </a:lnTo>
                    <a:lnTo>
                      <a:pt x="1476" y="476"/>
                    </a:lnTo>
                    <a:lnTo>
                      <a:pt x="1474" y="474"/>
                    </a:lnTo>
                    <a:lnTo>
                      <a:pt x="1474" y="447"/>
                    </a:lnTo>
                    <a:lnTo>
                      <a:pt x="1481" y="426"/>
                    </a:lnTo>
                    <a:lnTo>
                      <a:pt x="1494" y="408"/>
                    </a:lnTo>
                    <a:lnTo>
                      <a:pt x="1503" y="399"/>
                    </a:lnTo>
                    <a:lnTo>
                      <a:pt x="1514" y="391"/>
                    </a:lnTo>
                    <a:lnTo>
                      <a:pt x="1524" y="386"/>
                    </a:lnTo>
                    <a:lnTo>
                      <a:pt x="1528" y="383"/>
                    </a:lnTo>
                    <a:lnTo>
                      <a:pt x="1533" y="382"/>
                    </a:lnTo>
                    <a:lnTo>
                      <a:pt x="1537" y="381"/>
                    </a:lnTo>
                    <a:lnTo>
                      <a:pt x="1560" y="196"/>
                    </a:lnTo>
                    <a:lnTo>
                      <a:pt x="1554" y="193"/>
                    </a:lnTo>
                    <a:lnTo>
                      <a:pt x="1549" y="189"/>
                    </a:lnTo>
                    <a:lnTo>
                      <a:pt x="1544" y="184"/>
                    </a:lnTo>
                    <a:lnTo>
                      <a:pt x="1540" y="179"/>
                    </a:lnTo>
                    <a:lnTo>
                      <a:pt x="1537" y="178"/>
                    </a:lnTo>
                    <a:lnTo>
                      <a:pt x="1536" y="176"/>
                    </a:lnTo>
                    <a:lnTo>
                      <a:pt x="1532" y="167"/>
                    </a:lnTo>
                    <a:lnTo>
                      <a:pt x="1528" y="155"/>
                    </a:lnTo>
                    <a:lnTo>
                      <a:pt x="1527" y="145"/>
                    </a:lnTo>
                    <a:lnTo>
                      <a:pt x="1527" y="136"/>
                    </a:lnTo>
                    <a:lnTo>
                      <a:pt x="1529" y="128"/>
                    </a:lnTo>
                    <a:lnTo>
                      <a:pt x="1529" y="123"/>
                    </a:lnTo>
                    <a:lnTo>
                      <a:pt x="1531" y="120"/>
                    </a:lnTo>
                    <a:lnTo>
                      <a:pt x="1540" y="106"/>
                    </a:lnTo>
                    <a:lnTo>
                      <a:pt x="1552" y="95"/>
                    </a:lnTo>
                    <a:lnTo>
                      <a:pt x="1566" y="89"/>
                    </a:lnTo>
                    <a:lnTo>
                      <a:pt x="1567" y="87"/>
                    </a:lnTo>
                    <a:lnTo>
                      <a:pt x="1573" y="86"/>
                    </a:lnTo>
                    <a:lnTo>
                      <a:pt x="1592" y="86"/>
                    </a:lnTo>
                    <a:lnTo>
                      <a:pt x="1604" y="89"/>
                    </a:lnTo>
                    <a:lnTo>
                      <a:pt x="1616" y="94"/>
                    </a:lnTo>
                    <a:lnTo>
                      <a:pt x="1621" y="98"/>
                    </a:lnTo>
                    <a:lnTo>
                      <a:pt x="1625" y="100"/>
                    </a:lnTo>
                    <a:lnTo>
                      <a:pt x="1628" y="104"/>
                    </a:lnTo>
                    <a:lnTo>
                      <a:pt x="1637" y="117"/>
                    </a:lnTo>
                    <a:lnTo>
                      <a:pt x="1643" y="133"/>
                    </a:lnTo>
                    <a:lnTo>
                      <a:pt x="1643" y="136"/>
                    </a:lnTo>
                    <a:lnTo>
                      <a:pt x="1645" y="140"/>
                    </a:lnTo>
                    <a:lnTo>
                      <a:pt x="1645" y="147"/>
                    </a:lnTo>
                    <a:lnTo>
                      <a:pt x="1643" y="151"/>
                    </a:lnTo>
                    <a:lnTo>
                      <a:pt x="1697" y="171"/>
                    </a:lnTo>
                    <a:lnTo>
                      <a:pt x="1704" y="159"/>
                    </a:lnTo>
                    <a:lnTo>
                      <a:pt x="1713" y="150"/>
                    </a:lnTo>
                    <a:lnTo>
                      <a:pt x="1718" y="142"/>
                    </a:lnTo>
                    <a:lnTo>
                      <a:pt x="1725" y="136"/>
                    </a:lnTo>
                    <a:lnTo>
                      <a:pt x="1745" y="123"/>
                    </a:lnTo>
                    <a:lnTo>
                      <a:pt x="1710" y="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98" name="Freeform 7"/>
              <p:cNvSpPr>
                <a:spLocks noEditPoints="1"/>
              </p:cNvSpPr>
              <p:nvPr/>
            </p:nvSpPr>
            <p:spPr bwMode="auto">
              <a:xfrm>
                <a:off x="3263901" y="1588"/>
                <a:ext cx="5267325" cy="2465388"/>
              </a:xfrm>
              <a:custGeom>
                <a:avLst/>
                <a:gdLst/>
                <a:ahLst/>
                <a:cxnLst>
                  <a:cxn ang="0">
                    <a:pos x="1299" y="1471"/>
                  </a:cxn>
                  <a:cxn ang="0">
                    <a:pos x="1224" y="1551"/>
                  </a:cxn>
                  <a:cxn ang="0">
                    <a:pos x="2710" y="1133"/>
                  </a:cxn>
                  <a:cxn ang="0">
                    <a:pos x="2711" y="1256"/>
                  </a:cxn>
                  <a:cxn ang="0">
                    <a:pos x="2647" y="1364"/>
                  </a:cxn>
                  <a:cxn ang="0">
                    <a:pos x="2613" y="1405"/>
                  </a:cxn>
                  <a:cxn ang="0">
                    <a:pos x="2525" y="1255"/>
                  </a:cxn>
                  <a:cxn ang="0">
                    <a:pos x="2696" y="1134"/>
                  </a:cxn>
                  <a:cxn ang="0">
                    <a:pos x="967" y="1204"/>
                  </a:cxn>
                  <a:cxn ang="0">
                    <a:pos x="988" y="1409"/>
                  </a:cxn>
                  <a:cxn ang="0">
                    <a:pos x="852" y="1358"/>
                  </a:cxn>
                  <a:cxn ang="0">
                    <a:pos x="819" y="1251"/>
                  </a:cxn>
                  <a:cxn ang="0">
                    <a:pos x="908" y="1129"/>
                  </a:cxn>
                  <a:cxn ang="0">
                    <a:pos x="1060" y="904"/>
                  </a:cxn>
                  <a:cxn ang="0">
                    <a:pos x="1001" y="684"/>
                  </a:cxn>
                  <a:cxn ang="0">
                    <a:pos x="508" y="49"/>
                  </a:cxn>
                  <a:cxn ang="0">
                    <a:pos x="761" y="313"/>
                  </a:cxn>
                  <a:cxn ang="0">
                    <a:pos x="992" y="97"/>
                  </a:cxn>
                  <a:cxn ang="0">
                    <a:pos x="962" y="271"/>
                  </a:cxn>
                  <a:cxn ang="0">
                    <a:pos x="745" y="554"/>
                  </a:cxn>
                  <a:cxn ang="0">
                    <a:pos x="821" y="736"/>
                  </a:cxn>
                  <a:cxn ang="0">
                    <a:pos x="628" y="736"/>
                  </a:cxn>
                  <a:cxn ang="0">
                    <a:pos x="476" y="1065"/>
                  </a:cxn>
                  <a:cxn ang="0">
                    <a:pos x="493" y="1182"/>
                  </a:cxn>
                  <a:cxn ang="0">
                    <a:pos x="332" y="1437"/>
                  </a:cxn>
                  <a:cxn ang="0">
                    <a:pos x="21" y="1416"/>
                  </a:cxn>
                  <a:cxn ang="0">
                    <a:pos x="97" y="1275"/>
                  </a:cxn>
                  <a:cxn ang="0">
                    <a:pos x="336" y="1362"/>
                  </a:cxn>
                  <a:cxn ang="0">
                    <a:pos x="394" y="1120"/>
                  </a:cxn>
                  <a:cxn ang="0">
                    <a:pos x="366" y="880"/>
                  </a:cxn>
                  <a:cxn ang="0">
                    <a:pos x="165" y="825"/>
                  </a:cxn>
                  <a:cxn ang="0">
                    <a:pos x="173" y="668"/>
                  </a:cxn>
                  <a:cxn ang="0">
                    <a:pos x="378" y="820"/>
                  </a:cxn>
                  <a:cxn ang="0">
                    <a:pos x="616" y="624"/>
                  </a:cxn>
                  <a:cxn ang="0">
                    <a:pos x="711" y="468"/>
                  </a:cxn>
                  <a:cxn ang="0">
                    <a:pos x="685" y="339"/>
                  </a:cxn>
                  <a:cxn ang="0">
                    <a:pos x="362" y="296"/>
                  </a:cxn>
                  <a:cxn ang="0">
                    <a:pos x="263" y="510"/>
                  </a:cxn>
                  <a:cxn ang="0">
                    <a:pos x="162" y="332"/>
                  </a:cxn>
                  <a:cxn ang="0">
                    <a:pos x="391" y="163"/>
                  </a:cxn>
                  <a:cxn ang="0">
                    <a:pos x="2698" y="2"/>
                  </a:cxn>
                  <a:cxn ang="0">
                    <a:pos x="2829" y="102"/>
                  </a:cxn>
                  <a:cxn ang="0">
                    <a:pos x="2975" y="177"/>
                  </a:cxn>
                  <a:cxn ang="0">
                    <a:pos x="2878" y="423"/>
                  </a:cxn>
                  <a:cxn ang="0">
                    <a:pos x="3047" y="587"/>
                  </a:cxn>
                  <a:cxn ang="0">
                    <a:pos x="3222" y="656"/>
                  </a:cxn>
                  <a:cxn ang="0">
                    <a:pos x="3295" y="791"/>
                  </a:cxn>
                  <a:cxn ang="0">
                    <a:pos x="3162" y="774"/>
                  </a:cxn>
                  <a:cxn ang="0">
                    <a:pos x="3007" y="717"/>
                  </a:cxn>
                  <a:cxn ang="0">
                    <a:pos x="2884" y="1055"/>
                  </a:cxn>
                  <a:cxn ang="0">
                    <a:pos x="2793" y="958"/>
                  </a:cxn>
                  <a:cxn ang="0">
                    <a:pos x="2951" y="663"/>
                  </a:cxn>
                  <a:cxn ang="0">
                    <a:pos x="2777" y="679"/>
                  </a:cxn>
                  <a:cxn ang="0">
                    <a:pos x="2734" y="793"/>
                  </a:cxn>
                  <a:cxn ang="0">
                    <a:pos x="2757" y="601"/>
                  </a:cxn>
                  <a:cxn ang="0">
                    <a:pos x="2616" y="413"/>
                  </a:cxn>
                  <a:cxn ang="0">
                    <a:pos x="2508" y="349"/>
                  </a:cxn>
                  <a:cxn ang="0">
                    <a:pos x="2609" y="320"/>
                  </a:cxn>
                  <a:cxn ang="0">
                    <a:pos x="2778" y="393"/>
                  </a:cxn>
                  <a:cxn ang="0">
                    <a:pos x="2727" y="110"/>
                  </a:cxn>
                  <a:cxn ang="0">
                    <a:pos x="2628" y="44"/>
                  </a:cxn>
                </a:cxnLst>
                <a:rect l="0" t="0" r="r" b="b"/>
                <a:pathLst>
                  <a:path w="3318" h="1553">
                    <a:moveTo>
                      <a:pt x="1068" y="1440"/>
                    </a:moveTo>
                    <a:lnTo>
                      <a:pt x="1094" y="1440"/>
                    </a:lnTo>
                    <a:lnTo>
                      <a:pt x="1100" y="1450"/>
                    </a:lnTo>
                    <a:lnTo>
                      <a:pt x="1104" y="1460"/>
                    </a:lnTo>
                    <a:lnTo>
                      <a:pt x="1186" y="1470"/>
                    </a:lnTo>
                    <a:lnTo>
                      <a:pt x="1189" y="1464"/>
                    </a:lnTo>
                    <a:lnTo>
                      <a:pt x="1190" y="1460"/>
                    </a:lnTo>
                    <a:lnTo>
                      <a:pt x="1193" y="1455"/>
                    </a:lnTo>
                    <a:lnTo>
                      <a:pt x="1204" y="1443"/>
                    </a:lnTo>
                    <a:lnTo>
                      <a:pt x="1208" y="1442"/>
                    </a:lnTo>
                    <a:lnTo>
                      <a:pt x="1211" y="1440"/>
                    </a:lnTo>
                    <a:lnTo>
                      <a:pt x="1272" y="1440"/>
                    </a:lnTo>
                    <a:lnTo>
                      <a:pt x="1274" y="1441"/>
                    </a:lnTo>
                    <a:lnTo>
                      <a:pt x="1276" y="1442"/>
                    </a:lnTo>
                    <a:lnTo>
                      <a:pt x="1287" y="1451"/>
                    </a:lnTo>
                    <a:lnTo>
                      <a:pt x="1293" y="1460"/>
                    </a:lnTo>
                    <a:lnTo>
                      <a:pt x="1299" y="1471"/>
                    </a:lnTo>
                    <a:lnTo>
                      <a:pt x="1299" y="1476"/>
                    </a:lnTo>
                    <a:lnTo>
                      <a:pt x="1301" y="1485"/>
                    </a:lnTo>
                    <a:lnTo>
                      <a:pt x="1303" y="1496"/>
                    </a:lnTo>
                    <a:lnTo>
                      <a:pt x="1300" y="1508"/>
                    </a:lnTo>
                    <a:lnTo>
                      <a:pt x="1299" y="1509"/>
                    </a:lnTo>
                    <a:lnTo>
                      <a:pt x="1299" y="1512"/>
                    </a:lnTo>
                    <a:lnTo>
                      <a:pt x="1295" y="1521"/>
                    </a:lnTo>
                    <a:lnTo>
                      <a:pt x="1287" y="1532"/>
                    </a:lnTo>
                    <a:lnTo>
                      <a:pt x="1280" y="1539"/>
                    </a:lnTo>
                    <a:lnTo>
                      <a:pt x="1279" y="1539"/>
                    </a:lnTo>
                    <a:lnTo>
                      <a:pt x="1275" y="1543"/>
                    </a:lnTo>
                    <a:lnTo>
                      <a:pt x="1271" y="1546"/>
                    </a:lnTo>
                    <a:lnTo>
                      <a:pt x="1263" y="1548"/>
                    </a:lnTo>
                    <a:lnTo>
                      <a:pt x="1261" y="1550"/>
                    </a:lnTo>
                    <a:lnTo>
                      <a:pt x="1257" y="1551"/>
                    </a:lnTo>
                    <a:lnTo>
                      <a:pt x="1241" y="1553"/>
                    </a:lnTo>
                    <a:lnTo>
                      <a:pt x="1224" y="1551"/>
                    </a:lnTo>
                    <a:lnTo>
                      <a:pt x="1208" y="1543"/>
                    </a:lnTo>
                    <a:lnTo>
                      <a:pt x="1207" y="1542"/>
                    </a:lnTo>
                    <a:lnTo>
                      <a:pt x="1202" y="1538"/>
                    </a:lnTo>
                    <a:lnTo>
                      <a:pt x="1197" y="1532"/>
                    </a:lnTo>
                    <a:lnTo>
                      <a:pt x="1193" y="1527"/>
                    </a:lnTo>
                    <a:lnTo>
                      <a:pt x="1190" y="1523"/>
                    </a:lnTo>
                    <a:lnTo>
                      <a:pt x="1185" y="1512"/>
                    </a:lnTo>
                    <a:lnTo>
                      <a:pt x="1182" y="1500"/>
                    </a:lnTo>
                    <a:lnTo>
                      <a:pt x="1105" y="1491"/>
                    </a:lnTo>
                    <a:lnTo>
                      <a:pt x="1102" y="1505"/>
                    </a:lnTo>
                    <a:lnTo>
                      <a:pt x="1096" y="1521"/>
                    </a:lnTo>
                    <a:lnTo>
                      <a:pt x="1087" y="1532"/>
                    </a:lnTo>
                    <a:lnTo>
                      <a:pt x="1075" y="1544"/>
                    </a:lnTo>
                    <a:lnTo>
                      <a:pt x="1068" y="1550"/>
                    </a:lnTo>
                    <a:lnTo>
                      <a:pt x="1068" y="1440"/>
                    </a:lnTo>
                    <a:close/>
                    <a:moveTo>
                      <a:pt x="2701" y="1133"/>
                    </a:moveTo>
                    <a:lnTo>
                      <a:pt x="2710" y="1133"/>
                    </a:lnTo>
                    <a:lnTo>
                      <a:pt x="2727" y="1136"/>
                    </a:lnTo>
                    <a:lnTo>
                      <a:pt x="2743" y="1144"/>
                    </a:lnTo>
                    <a:lnTo>
                      <a:pt x="2748" y="1147"/>
                    </a:lnTo>
                    <a:lnTo>
                      <a:pt x="2755" y="1153"/>
                    </a:lnTo>
                    <a:lnTo>
                      <a:pt x="2762" y="1163"/>
                    </a:lnTo>
                    <a:lnTo>
                      <a:pt x="2768" y="1175"/>
                    </a:lnTo>
                    <a:lnTo>
                      <a:pt x="2770" y="1188"/>
                    </a:lnTo>
                    <a:lnTo>
                      <a:pt x="2770" y="1205"/>
                    </a:lnTo>
                    <a:lnTo>
                      <a:pt x="2765" y="1222"/>
                    </a:lnTo>
                    <a:lnTo>
                      <a:pt x="2756" y="1237"/>
                    </a:lnTo>
                    <a:lnTo>
                      <a:pt x="2755" y="1237"/>
                    </a:lnTo>
                    <a:lnTo>
                      <a:pt x="2755" y="1238"/>
                    </a:lnTo>
                    <a:lnTo>
                      <a:pt x="2741" y="1247"/>
                    </a:lnTo>
                    <a:lnTo>
                      <a:pt x="2726" y="1254"/>
                    </a:lnTo>
                    <a:lnTo>
                      <a:pt x="2721" y="1255"/>
                    </a:lnTo>
                    <a:lnTo>
                      <a:pt x="2714" y="1256"/>
                    </a:lnTo>
                    <a:lnTo>
                      <a:pt x="2711" y="1256"/>
                    </a:lnTo>
                    <a:lnTo>
                      <a:pt x="2709" y="1255"/>
                    </a:lnTo>
                    <a:lnTo>
                      <a:pt x="2707" y="1255"/>
                    </a:lnTo>
                    <a:lnTo>
                      <a:pt x="2690" y="1252"/>
                    </a:lnTo>
                    <a:lnTo>
                      <a:pt x="2672" y="1243"/>
                    </a:lnTo>
                    <a:lnTo>
                      <a:pt x="2668" y="1239"/>
                    </a:lnTo>
                    <a:lnTo>
                      <a:pt x="2591" y="1295"/>
                    </a:lnTo>
                    <a:lnTo>
                      <a:pt x="2594" y="1301"/>
                    </a:lnTo>
                    <a:lnTo>
                      <a:pt x="2596" y="1307"/>
                    </a:lnTo>
                    <a:lnTo>
                      <a:pt x="2597" y="1312"/>
                    </a:lnTo>
                    <a:lnTo>
                      <a:pt x="2600" y="1320"/>
                    </a:lnTo>
                    <a:lnTo>
                      <a:pt x="2601" y="1332"/>
                    </a:lnTo>
                    <a:lnTo>
                      <a:pt x="2601" y="1347"/>
                    </a:lnTo>
                    <a:lnTo>
                      <a:pt x="2599" y="1360"/>
                    </a:lnTo>
                    <a:lnTo>
                      <a:pt x="2630" y="1375"/>
                    </a:lnTo>
                    <a:lnTo>
                      <a:pt x="2634" y="1371"/>
                    </a:lnTo>
                    <a:lnTo>
                      <a:pt x="2645" y="1366"/>
                    </a:lnTo>
                    <a:lnTo>
                      <a:pt x="2647" y="1364"/>
                    </a:lnTo>
                    <a:lnTo>
                      <a:pt x="2648" y="1364"/>
                    </a:lnTo>
                    <a:lnTo>
                      <a:pt x="2651" y="1362"/>
                    </a:lnTo>
                    <a:lnTo>
                      <a:pt x="2663" y="1358"/>
                    </a:lnTo>
                    <a:lnTo>
                      <a:pt x="2673" y="1357"/>
                    </a:lnTo>
                    <a:lnTo>
                      <a:pt x="2688" y="1358"/>
                    </a:lnTo>
                    <a:lnTo>
                      <a:pt x="2702" y="1365"/>
                    </a:lnTo>
                    <a:lnTo>
                      <a:pt x="2713" y="1373"/>
                    </a:lnTo>
                    <a:lnTo>
                      <a:pt x="2722" y="1382"/>
                    </a:lnTo>
                    <a:lnTo>
                      <a:pt x="2728" y="1392"/>
                    </a:lnTo>
                    <a:lnTo>
                      <a:pt x="2732" y="1405"/>
                    </a:lnTo>
                    <a:lnTo>
                      <a:pt x="2734" y="1411"/>
                    </a:lnTo>
                    <a:lnTo>
                      <a:pt x="2734" y="1421"/>
                    </a:lnTo>
                    <a:lnTo>
                      <a:pt x="2731" y="1440"/>
                    </a:lnTo>
                    <a:lnTo>
                      <a:pt x="2616" y="1440"/>
                    </a:lnTo>
                    <a:lnTo>
                      <a:pt x="2612" y="1425"/>
                    </a:lnTo>
                    <a:lnTo>
                      <a:pt x="2613" y="1411"/>
                    </a:lnTo>
                    <a:lnTo>
                      <a:pt x="2613" y="1405"/>
                    </a:lnTo>
                    <a:lnTo>
                      <a:pt x="2614" y="1404"/>
                    </a:lnTo>
                    <a:lnTo>
                      <a:pt x="2614" y="1402"/>
                    </a:lnTo>
                    <a:lnTo>
                      <a:pt x="2586" y="1386"/>
                    </a:lnTo>
                    <a:lnTo>
                      <a:pt x="2584" y="1387"/>
                    </a:lnTo>
                    <a:lnTo>
                      <a:pt x="2583" y="1390"/>
                    </a:lnTo>
                    <a:lnTo>
                      <a:pt x="2578" y="1395"/>
                    </a:lnTo>
                    <a:lnTo>
                      <a:pt x="2561" y="1409"/>
                    </a:lnTo>
                    <a:lnTo>
                      <a:pt x="2541" y="1417"/>
                    </a:lnTo>
                    <a:lnTo>
                      <a:pt x="2519" y="1420"/>
                    </a:lnTo>
                    <a:lnTo>
                      <a:pt x="2516" y="1420"/>
                    </a:lnTo>
                    <a:lnTo>
                      <a:pt x="2506" y="1419"/>
                    </a:lnTo>
                    <a:lnTo>
                      <a:pt x="2495" y="1416"/>
                    </a:lnTo>
                    <a:lnTo>
                      <a:pt x="2495" y="1257"/>
                    </a:lnTo>
                    <a:lnTo>
                      <a:pt x="2507" y="1255"/>
                    </a:lnTo>
                    <a:lnTo>
                      <a:pt x="2518" y="1254"/>
                    </a:lnTo>
                    <a:lnTo>
                      <a:pt x="2521" y="1254"/>
                    </a:lnTo>
                    <a:lnTo>
                      <a:pt x="2525" y="1255"/>
                    </a:lnTo>
                    <a:lnTo>
                      <a:pt x="2542" y="1257"/>
                    </a:lnTo>
                    <a:lnTo>
                      <a:pt x="2557" y="1263"/>
                    </a:lnTo>
                    <a:lnTo>
                      <a:pt x="2570" y="1272"/>
                    </a:lnTo>
                    <a:lnTo>
                      <a:pt x="2571" y="1273"/>
                    </a:lnTo>
                    <a:lnTo>
                      <a:pt x="2652" y="1213"/>
                    </a:lnTo>
                    <a:lnTo>
                      <a:pt x="2652" y="1210"/>
                    </a:lnTo>
                    <a:lnTo>
                      <a:pt x="2650" y="1201"/>
                    </a:lnTo>
                    <a:lnTo>
                      <a:pt x="2650" y="1189"/>
                    </a:lnTo>
                    <a:lnTo>
                      <a:pt x="2651" y="1179"/>
                    </a:lnTo>
                    <a:lnTo>
                      <a:pt x="2652" y="1176"/>
                    </a:lnTo>
                    <a:lnTo>
                      <a:pt x="2652" y="1174"/>
                    </a:lnTo>
                    <a:lnTo>
                      <a:pt x="2655" y="1167"/>
                    </a:lnTo>
                    <a:lnTo>
                      <a:pt x="2666" y="1151"/>
                    </a:lnTo>
                    <a:lnTo>
                      <a:pt x="2672" y="1146"/>
                    </a:lnTo>
                    <a:lnTo>
                      <a:pt x="2680" y="1141"/>
                    </a:lnTo>
                    <a:lnTo>
                      <a:pt x="2688" y="1138"/>
                    </a:lnTo>
                    <a:lnTo>
                      <a:pt x="2696" y="1134"/>
                    </a:lnTo>
                    <a:lnTo>
                      <a:pt x="2701" y="1133"/>
                    </a:lnTo>
                    <a:close/>
                    <a:moveTo>
                      <a:pt x="960" y="1086"/>
                    </a:moveTo>
                    <a:lnTo>
                      <a:pt x="963" y="1086"/>
                    </a:lnTo>
                    <a:lnTo>
                      <a:pt x="979" y="1089"/>
                    </a:lnTo>
                    <a:lnTo>
                      <a:pt x="994" y="1094"/>
                    </a:lnTo>
                    <a:lnTo>
                      <a:pt x="1005" y="1104"/>
                    </a:lnTo>
                    <a:lnTo>
                      <a:pt x="1015" y="1115"/>
                    </a:lnTo>
                    <a:lnTo>
                      <a:pt x="1020" y="1127"/>
                    </a:lnTo>
                    <a:lnTo>
                      <a:pt x="1022" y="1138"/>
                    </a:lnTo>
                    <a:lnTo>
                      <a:pt x="1022" y="1151"/>
                    </a:lnTo>
                    <a:lnTo>
                      <a:pt x="1018" y="1167"/>
                    </a:lnTo>
                    <a:lnTo>
                      <a:pt x="1011" y="1182"/>
                    </a:lnTo>
                    <a:lnTo>
                      <a:pt x="999" y="1193"/>
                    </a:lnTo>
                    <a:lnTo>
                      <a:pt x="997" y="1193"/>
                    </a:lnTo>
                    <a:lnTo>
                      <a:pt x="996" y="1195"/>
                    </a:lnTo>
                    <a:lnTo>
                      <a:pt x="982" y="1201"/>
                    </a:lnTo>
                    <a:lnTo>
                      <a:pt x="967" y="1204"/>
                    </a:lnTo>
                    <a:lnTo>
                      <a:pt x="957" y="1204"/>
                    </a:lnTo>
                    <a:lnTo>
                      <a:pt x="952" y="1202"/>
                    </a:lnTo>
                    <a:lnTo>
                      <a:pt x="950" y="1202"/>
                    </a:lnTo>
                    <a:lnTo>
                      <a:pt x="945" y="1200"/>
                    </a:lnTo>
                    <a:lnTo>
                      <a:pt x="940" y="1199"/>
                    </a:lnTo>
                    <a:lnTo>
                      <a:pt x="894" y="1260"/>
                    </a:lnTo>
                    <a:lnTo>
                      <a:pt x="903" y="1271"/>
                    </a:lnTo>
                    <a:lnTo>
                      <a:pt x="908" y="1285"/>
                    </a:lnTo>
                    <a:lnTo>
                      <a:pt x="908" y="1286"/>
                    </a:lnTo>
                    <a:lnTo>
                      <a:pt x="910" y="1289"/>
                    </a:lnTo>
                    <a:lnTo>
                      <a:pt x="911" y="1299"/>
                    </a:lnTo>
                    <a:lnTo>
                      <a:pt x="910" y="1311"/>
                    </a:lnTo>
                    <a:lnTo>
                      <a:pt x="907" y="1322"/>
                    </a:lnTo>
                    <a:lnTo>
                      <a:pt x="906" y="1322"/>
                    </a:lnTo>
                    <a:lnTo>
                      <a:pt x="906" y="1324"/>
                    </a:lnTo>
                    <a:lnTo>
                      <a:pt x="987" y="1411"/>
                    </a:lnTo>
                    <a:lnTo>
                      <a:pt x="988" y="1409"/>
                    </a:lnTo>
                    <a:lnTo>
                      <a:pt x="991" y="1409"/>
                    </a:lnTo>
                    <a:lnTo>
                      <a:pt x="1005" y="1403"/>
                    </a:lnTo>
                    <a:lnTo>
                      <a:pt x="1021" y="1400"/>
                    </a:lnTo>
                    <a:lnTo>
                      <a:pt x="1022" y="1402"/>
                    </a:lnTo>
                    <a:lnTo>
                      <a:pt x="1039" y="1402"/>
                    </a:lnTo>
                    <a:lnTo>
                      <a:pt x="1045" y="1403"/>
                    </a:lnTo>
                    <a:lnTo>
                      <a:pt x="1056" y="1407"/>
                    </a:lnTo>
                    <a:lnTo>
                      <a:pt x="1068" y="1412"/>
                    </a:lnTo>
                    <a:lnTo>
                      <a:pt x="1068" y="1440"/>
                    </a:lnTo>
                    <a:lnTo>
                      <a:pt x="957" y="1440"/>
                    </a:lnTo>
                    <a:lnTo>
                      <a:pt x="958" y="1437"/>
                    </a:lnTo>
                    <a:lnTo>
                      <a:pt x="962" y="1433"/>
                    </a:lnTo>
                    <a:lnTo>
                      <a:pt x="963" y="1430"/>
                    </a:lnTo>
                    <a:lnTo>
                      <a:pt x="965" y="1429"/>
                    </a:lnTo>
                    <a:lnTo>
                      <a:pt x="886" y="1347"/>
                    </a:lnTo>
                    <a:lnTo>
                      <a:pt x="870" y="1356"/>
                    </a:lnTo>
                    <a:lnTo>
                      <a:pt x="852" y="1358"/>
                    </a:lnTo>
                    <a:lnTo>
                      <a:pt x="848" y="1358"/>
                    </a:lnTo>
                    <a:lnTo>
                      <a:pt x="839" y="1357"/>
                    </a:lnTo>
                    <a:lnTo>
                      <a:pt x="830" y="1354"/>
                    </a:lnTo>
                    <a:lnTo>
                      <a:pt x="823" y="1350"/>
                    </a:lnTo>
                    <a:lnTo>
                      <a:pt x="818" y="1348"/>
                    </a:lnTo>
                    <a:lnTo>
                      <a:pt x="813" y="1344"/>
                    </a:lnTo>
                    <a:lnTo>
                      <a:pt x="805" y="1333"/>
                    </a:lnTo>
                    <a:lnTo>
                      <a:pt x="801" y="1330"/>
                    </a:lnTo>
                    <a:lnTo>
                      <a:pt x="798" y="1324"/>
                    </a:lnTo>
                    <a:lnTo>
                      <a:pt x="797" y="1320"/>
                    </a:lnTo>
                    <a:lnTo>
                      <a:pt x="793" y="1303"/>
                    </a:lnTo>
                    <a:lnTo>
                      <a:pt x="795" y="1286"/>
                    </a:lnTo>
                    <a:lnTo>
                      <a:pt x="795" y="1285"/>
                    </a:lnTo>
                    <a:lnTo>
                      <a:pt x="801" y="1271"/>
                    </a:lnTo>
                    <a:lnTo>
                      <a:pt x="810" y="1257"/>
                    </a:lnTo>
                    <a:lnTo>
                      <a:pt x="814" y="1254"/>
                    </a:lnTo>
                    <a:lnTo>
                      <a:pt x="819" y="1251"/>
                    </a:lnTo>
                    <a:lnTo>
                      <a:pt x="823" y="1248"/>
                    </a:lnTo>
                    <a:lnTo>
                      <a:pt x="826" y="1248"/>
                    </a:lnTo>
                    <a:lnTo>
                      <a:pt x="838" y="1242"/>
                    </a:lnTo>
                    <a:lnTo>
                      <a:pt x="852" y="1240"/>
                    </a:lnTo>
                    <a:lnTo>
                      <a:pt x="855" y="1240"/>
                    </a:lnTo>
                    <a:lnTo>
                      <a:pt x="859" y="1242"/>
                    </a:lnTo>
                    <a:lnTo>
                      <a:pt x="863" y="1242"/>
                    </a:lnTo>
                    <a:lnTo>
                      <a:pt x="865" y="1243"/>
                    </a:lnTo>
                    <a:lnTo>
                      <a:pt x="869" y="1244"/>
                    </a:lnTo>
                    <a:lnTo>
                      <a:pt x="916" y="1180"/>
                    </a:lnTo>
                    <a:lnTo>
                      <a:pt x="910" y="1167"/>
                    </a:lnTo>
                    <a:lnTo>
                      <a:pt x="907" y="1154"/>
                    </a:lnTo>
                    <a:lnTo>
                      <a:pt x="906" y="1153"/>
                    </a:lnTo>
                    <a:lnTo>
                      <a:pt x="906" y="1150"/>
                    </a:lnTo>
                    <a:lnTo>
                      <a:pt x="907" y="1149"/>
                    </a:lnTo>
                    <a:lnTo>
                      <a:pt x="906" y="1140"/>
                    </a:lnTo>
                    <a:lnTo>
                      <a:pt x="908" y="1129"/>
                    </a:lnTo>
                    <a:lnTo>
                      <a:pt x="912" y="1120"/>
                    </a:lnTo>
                    <a:lnTo>
                      <a:pt x="912" y="1119"/>
                    </a:lnTo>
                    <a:lnTo>
                      <a:pt x="914" y="1117"/>
                    </a:lnTo>
                    <a:lnTo>
                      <a:pt x="914" y="1115"/>
                    </a:lnTo>
                    <a:lnTo>
                      <a:pt x="920" y="1107"/>
                    </a:lnTo>
                    <a:lnTo>
                      <a:pt x="928" y="1098"/>
                    </a:lnTo>
                    <a:lnTo>
                      <a:pt x="937" y="1092"/>
                    </a:lnTo>
                    <a:lnTo>
                      <a:pt x="943" y="1090"/>
                    </a:lnTo>
                    <a:lnTo>
                      <a:pt x="949" y="1089"/>
                    </a:lnTo>
                    <a:lnTo>
                      <a:pt x="954" y="1089"/>
                    </a:lnTo>
                    <a:lnTo>
                      <a:pt x="956" y="1087"/>
                    </a:lnTo>
                    <a:lnTo>
                      <a:pt x="958" y="1087"/>
                    </a:lnTo>
                    <a:lnTo>
                      <a:pt x="960" y="1086"/>
                    </a:lnTo>
                    <a:close/>
                    <a:moveTo>
                      <a:pt x="1068" y="632"/>
                    </a:moveTo>
                    <a:lnTo>
                      <a:pt x="1068" y="908"/>
                    </a:lnTo>
                    <a:lnTo>
                      <a:pt x="1064" y="905"/>
                    </a:lnTo>
                    <a:lnTo>
                      <a:pt x="1060" y="904"/>
                    </a:lnTo>
                    <a:lnTo>
                      <a:pt x="1058" y="901"/>
                    </a:lnTo>
                    <a:lnTo>
                      <a:pt x="1050" y="899"/>
                    </a:lnTo>
                    <a:lnTo>
                      <a:pt x="1034" y="888"/>
                    </a:lnTo>
                    <a:lnTo>
                      <a:pt x="1020" y="876"/>
                    </a:lnTo>
                    <a:lnTo>
                      <a:pt x="1007" y="862"/>
                    </a:lnTo>
                    <a:lnTo>
                      <a:pt x="996" y="849"/>
                    </a:lnTo>
                    <a:lnTo>
                      <a:pt x="990" y="836"/>
                    </a:lnTo>
                    <a:lnTo>
                      <a:pt x="990" y="834"/>
                    </a:lnTo>
                    <a:lnTo>
                      <a:pt x="982" y="820"/>
                    </a:lnTo>
                    <a:lnTo>
                      <a:pt x="978" y="806"/>
                    </a:lnTo>
                    <a:lnTo>
                      <a:pt x="978" y="791"/>
                    </a:lnTo>
                    <a:lnTo>
                      <a:pt x="975" y="783"/>
                    </a:lnTo>
                    <a:lnTo>
                      <a:pt x="974" y="778"/>
                    </a:lnTo>
                    <a:lnTo>
                      <a:pt x="974" y="773"/>
                    </a:lnTo>
                    <a:lnTo>
                      <a:pt x="977" y="740"/>
                    </a:lnTo>
                    <a:lnTo>
                      <a:pt x="986" y="711"/>
                    </a:lnTo>
                    <a:lnTo>
                      <a:pt x="1001" y="684"/>
                    </a:lnTo>
                    <a:lnTo>
                      <a:pt x="1022" y="659"/>
                    </a:lnTo>
                    <a:lnTo>
                      <a:pt x="1024" y="659"/>
                    </a:lnTo>
                    <a:lnTo>
                      <a:pt x="1024" y="658"/>
                    </a:lnTo>
                    <a:lnTo>
                      <a:pt x="1025" y="658"/>
                    </a:lnTo>
                    <a:lnTo>
                      <a:pt x="1038" y="647"/>
                    </a:lnTo>
                    <a:lnTo>
                      <a:pt x="1054" y="638"/>
                    </a:lnTo>
                    <a:lnTo>
                      <a:pt x="1068" y="632"/>
                    </a:lnTo>
                    <a:close/>
                    <a:moveTo>
                      <a:pt x="446" y="23"/>
                    </a:moveTo>
                    <a:lnTo>
                      <a:pt x="452" y="23"/>
                    </a:lnTo>
                    <a:lnTo>
                      <a:pt x="465" y="24"/>
                    </a:lnTo>
                    <a:lnTo>
                      <a:pt x="478" y="29"/>
                    </a:lnTo>
                    <a:lnTo>
                      <a:pt x="489" y="34"/>
                    </a:lnTo>
                    <a:lnTo>
                      <a:pt x="495" y="37"/>
                    </a:lnTo>
                    <a:lnTo>
                      <a:pt x="500" y="41"/>
                    </a:lnTo>
                    <a:lnTo>
                      <a:pt x="504" y="45"/>
                    </a:lnTo>
                    <a:lnTo>
                      <a:pt x="507" y="49"/>
                    </a:lnTo>
                    <a:lnTo>
                      <a:pt x="508" y="49"/>
                    </a:lnTo>
                    <a:lnTo>
                      <a:pt x="508" y="50"/>
                    </a:lnTo>
                    <a:lnTo>
                      <a:pt x="509" y="50"/>
                    </a:lnTo>
                    <a:lnTo>
                      <a:pt x="518" y="62"/>
                    </a:lnTo>
                    <a:lnTo>
                      <a:pt x="525" y="78"/>
                    </a:lnTo>
                    <a:lnTo>
                      <a:pt x="529" y="92"/>
                    </a:lnTo>
                    <a:lnTo>
                      <a:pt x="529" y="109"/>
                    </a:lnTo>
                    <a:lnTo>
                      <a:pt x="526" y="123"/>
                    </a:lnTo>
                    <a:lnTo>
                      <a:pt x="521" y="139"/>
                    </a:lnTo>
                    <a:lnTo>
                      <a:pt x="518" y="142"/>
                    </a:lnTo>
                    <a:lnTo>
                      <a:pt x="517" y="144"/>
                    </a:lnTo>
                    <a:lnTo>
                      <a:pt x="517" y="146"/>
                    </a:lnTo>
                    <a:lnTo>
                      <a:pt x="709" y="321"/>
                    </a:lnTo>
                    <a:lnTo>
                      <a:pt x="723" y="316"/>
                    </a:lnTo>
                    <a:lnTo>
                      <a:pt x="729" y="315"/>
                    </a:lnTo>
                    <a:lnTo>
                      <a:pt x="740" y="312"/>
                    </a:lnTo>
                    <a:lnTo>
                      <a:pt x="746" y="312"/>
                    </a:lnTo>
                    <a:lnTo>
                      <a:pt x="761" y="313"/>
                    </a:lnTo>
                    <a:lnTo>
                      <a:pt x="775" y="317"/>
                    </a:lnTo>
                    <a:lnTo>
                      <a:pt x="775" y="319"/>
                    </a:lnTo>
                    <a:lnTo>
                      <a:pt x="776" y="319"/>
                    </a:lnTo>
                    <a:lnTo>
                      <a:pt x="791" y="325"/>
                    </a:lnTo>
                    <a:lnTo>
                      <a:pt x="804" y="337"/>
                    </a:lnTo>
                    <a:lnTo>
                      <a:pt x="944" y="241"/>
                    </a:lnTo>
                    <a:lnTo>
                      <a:pt x="939" y="228"/>
                    </a:lnTo>
                    <a:lnTo>
                      <a:pt x="935" y="214"/>
                    </a:lnTo>
                    <a:lnTo>
                      <a:pt x="935" y="184"/>
                    </a:lnTo>
                    <a:lnTo>
                      <a:pt x="940" y="167"/>
                    </a:lnTo>
                    <a:lnTo>
                      <a:pt x="940" y="164"/>
                    </a:lnTo>
                    <a:lnTo>
                      <a:pt x="941" y="161"/>
                    </a:lnTo>
                    <a:lnTo>
                      <a:pt x="943" y="157"/>
                    </a:lnTo>
                    <a:lnTo>
                      <a:pt x="944" y="152"/>
                    </a:lnTo>
                    <a:lnTo>
                      <a:pt x="957" y="130"/>
                    </a:lnTo>
                    <a:lnTo>
                      <a:pt x="973" y="112"/>
                    </a:lnTo>
                    <a:lnTo>
                      <a:pt x="992" y="97"/>
                    </a:lnTo>
                    <a:lnTo>
                      <a:pt x="1016" y="87"/>
                    </a:lnTo>
                    <a:lnTo>
                      <a:pt x="1017" y="87"/>
                    </a:lnTo>
                    <a:lnTo>
                      <a:pt x="1034" y="83"/>
                    </a:lnTo>
                    <a:lnTo>
                      <a:pt x="1051" y="82"/>
                    </a:lnTo>
                    <a:lnTo>
                      <a:pt x="1062" y="82"/>
                    </a:lnTo>
                    <a:lnTo>
                      <a:pt x="1066" y="83"/>
                    </a:lnTo>
                    <a:lnTo>
                      <a:pt x="1068" y="83"/>
                    </a:lnTo>
                    <a:lnTo>
                      <a:pt x="1068" y="440"/>
                    </a:lnTo>
                    <a:lnTo>
                      <a:pt x="1056" y="316"/>
                    </a:lnTo>
                    <a:lnTo>
                      <a:pt x="1054" y="316"/>
                    </a:lnTo>
                    <a:lnTo>
                      <a:pt x="1037" y="315"/>
                    </a:lnTo>
                    <a:lnTo>
                      <a:pt x="1020" y="311"/>
                    </a:lnTo>
                    <a:lnTo>
                      <a:pt x="1012" y="305"/>
                    </a:lnTo>
                    <a:lnTo>
                      <a:pt x="999" y="302"/>
                    </a:lnTo>
                    <a:lnTo>
                      <a:pt x="984" y="294"/>
                    </a:lnTo>
                    <a:lnTo>
                      <a:pt x="973" y="283"/>
                    </a:lnTo>
                    <a:lnTo>
                      <a:pt x="962" y="271"/>
                    </a:lnTo>
                    <a:lnTo>
                      <a:pt x="961" y="269"/>
                    </a:lnTo>
                    <a:lnTo>
                      <a:pt x="960" y="267"/>
                    </a:lnTo>
                    <a:lnTo>
                      <a:pt x="819" y="363"/>
                    </a:lnTo>
                    <a:lnTo>
                      <a:pt x="821" y="364"/>
                    </a:lnTo>
                    <a:lnTo>
                      <a:pt x="821" y="367"/>
                    </a:lnTo>
                    <a:lnTo>
                      <a:pt x="825" y="381"/>
                    </a:lnTo>
                    <a:lnTo>
                      <a:pt x="825" y="397"/>
                    </a:lnTo>
                    <a:lnTo>
                      <a:pt x="822" y="413"/>
                    </a:lnTo>
                    <a:lnTo>
                      <a:pt x="817" y="429"/>
                    </a:lnTo>
                    <a:lnTo>
                      <a:pt x="808" y="442"/>
                    </a:lnTo>
                    <a:lnTo>
                      <a:pt x="797" y="453"/>
                    </a:lnTo>
                    <a:lnTo>
                      <a:pt x="795" y="455"/>
                    </a:lnTo>
                    <a:lnTo>
                      <a:pt x="792" y="457"/>
                    </a:lnTo>
                    <a:lnTo>
                      <a:pt x="781" y="465"/>
                    </a:lnTo>
                    <a:lnTo>
                      <a:pt x="767" y="470"/>
                    </a:lnTo>
                    <a:lnTo>
                      <a:pt x="753" y="473"/>
                    </a:lnTo>
                    <a:lnTo>
                      <a:pt x="745" y="554"/>
                    </a:lnTo>
                    <a:lnTo>
                      <a:pt x="763" y="558"/>
                    </a:lnTo>
                    <a:lnTo>
                      <a:pt x="780" y="566"/>
                    </a:lnTo>
                    <a:lnTo>
                      <a:pt x="795" y="577"/>
                    </a:lnTo>
                    <a:lnTo>
                      <a:pt x="813" y="594"/>
                    </a:lnTo>
                    <a:lnTo>
                      <a:pt x="826" y="612"/>
                    </a:lnTo>
                    <a:lnTo>
                      <a:pt x="834" y="634"/>
                    </a:lnTo>
                    <a:lnTo>
                      <a:pt x="835" y="638"/>
                    </a:lnTo>
                    <a:lnTo>
                      <a:pt x="835" y="643"/>
                    </a:lnTo>
                    <a:lnTo>
                      <a:pt x="839" y="656"/>
                    </a:lnTo>
                    <a:lnTo>
                      <a:pt x="840" y="673"/>
                    </a:lnTo>
                    <a:lnTo>
                      <a:pt x="839" y="689"/>
                    </a:lnTo>
                    <a:lnTo>
                      <a:pt x="835" y="704"/>
                    </a:lnTo>
                    <a:lnTo>
                      <a:pt x="834" y="707"/>
                    </a:lnTo>
                    <a:lnTo>
                      <a:pt x="834" y="710"/>
                    </a:lnTo>
                    <a:lnTo>
                      <a:pt x="833" y="714"/>
                    </a:lnTo>
                    <a:lnTo>
                      <a:pt x="827" y="724"/>
                    </a:lnTo>
                    <a:lnTo>
                      <a:pt x="821" y="736"/>
                    </a:lnTo>
                    <a:lnTo>
                      <a:pt x="813" y="748"/>
                    </a:lnTo>
                    <a:lnTo>
                      <a:pt x="802" y="759"/>
                    </a:lnTo>
                    <a:lnTo>
                      <a:pt x="793" y="765"/>
                    </a:lnTo>
                    <a:lnTo>
                      <a:pt x="793" y="766"/>
                    </a:lnTo>
                    <a:lnTo>
                      <a:pt x="778" y="776"/>
                    </a:lnTo>
                    <a:lnTo>
                      <a:pt x="762" y="781"/>
                    </a:lnTo>
                    <a:lnTo>
                      <a:pt x="757" y="783"/>
                    </a:lnTo>
                    <a:lnTo>
                      <a:pt x="753" y="785"/>
                    </a:lnTo>
                    <a:lnTo>
                      <a:pt x="747" y="786"/>
                    </a:lnTo>
                    <a:lnTo>
                      <a:pt x="724" y="789"/>
                    </a:lnTo>
                    <a:lnTo>
                      <a:pt x="699" y="786"/>
                    </a:lnTo>
                    <a:lnTo>
                      <a:pt x="675" y="778"/>
                    </a:lnTo>
                    <a:lnTo>
                      <a:pt x="653" y="764"/>
                    </a:lnTo>
                    <a:lnTo>
                      <a:pt x="652" y="764"/>
                    </a:lnTo>
                    <a:lnTo>
                      <a:pt x="652" y="762"/>
                    </a:lnTo>
                    <a:lnTo>
                      <a:pt x="639" y="751"/>
                    </a:lnTo>
                    <a:lnTo>
                      <a:pt x="628" y="736"/>
                    </a:lnTo>
                    <a:lnTo>
                      <a:pt x="478" y="836"/>
                    </a:lnTo>
                    <a:lnTo>
                      <a:pt x="482" y="849"/>
                    </a:lnTo>
                    <a:lnTo>
                      <a:pt x="483" y="863"/>
                    </a:lnTo>
                    <a:lnTo>
                      <a:pt x="483" y="869"/>
                    </a:lnTo>
                    <a:lnTo>
                      <a:pt x="482" y="879"/>
                    </a:lnTo>
                    <a:lnTo>
                      <a:pt x="478" y="891"/>
                    </a:lnTo>
                    <a:lnTo>
                      <a:pt x="471" y="899"/>
                    </a:lnTo>
                    <a:lnTo>
                      <a:pt x="470" y="900"/>
                    </a:lnTo>
                    <a:lnTo>
                      <a:pt x="467" y="904"/>
                    </a:lnTo>
                    <a:lnTo>
                      <a:pt x="465" y="907"/>
                    </a:lnTo>
                    <a:lnTo>
                      <a:pt x="457" y="912"/>
                    </a:lnTo>
                    <a:lnTo>
                      <a:pt x="454" y="913"/>
                    </a:lnTo>
                    <a:lnTo>
                      <a:pt x="450" y="916"/>
                    </a:lnTo>
                    <a:lnTo>
                      <a:pt x="449" y="916"/>
                    </a:lnTo>
                    <a:lnTo>
                      <a:pt x="465" y="1064"/>
                    </a:lnTo>
                    <a:lnTo>
                      <a:pt x="470" y="1064"/>
                    </a:lnTo>
                    <a:lnTo>
                      <a:pt x="476" y="1065"/>
                    </a:lnTo>
                    <a:lnTo>
                      <a:pt x="489" y="1070"/>
                    </a:lnTo>
                    <a:lnTo>
                      <a:pt x="500" y="1077"/>
                    </a:lnTo>
                    <a:lnTo>
                      <a:pt x="508" y="1087"/>
                    </a:lnTo>
                    <a:lnTo>
                      <a:pt x="509" y="1089"/>
                    </a:lnTo>
                    <a:lnTo>
                      <a:pt x="510" y="1091"/>
                    </a:lnTo>
                    <a:lnTo>
                      <a:pt x="517" y="1099"/>
                    </a:lnTo>
                    <a:lnTo>
                      <a:pt x="521" y="1111"/>
                    </a:lnTo>
                    <a:lnTo>
                      <a:pt x="522" y="1123"/>
                    </a:lnTo>
                    <a:lnTo>
                      <a:pt x="522" y="1136"/>
                    </a:lnTo>
                    <a:lnTo>
                      <a:pt x="521" y="1145"/>
                    </a:lnTo>
                    <a:lnTo>
                      <a:pt x="517" y="1155"/>
                    </a:lnTo>
                    <a:lnTo>
                      <a:pt x="513" y="1162"/>
                    </a:lnTo>
                    <a:lnTo>
                      <a:pt x="510" y="1167"/>
                    </a:lnTo>
                    <a:lnTo>
                      <a:pt x="508" y="1171"/>
                    </a:lnTo>
                    <a:lnTo>
                      <a:pt x="500" y="1176"/>
                    </a:lnTo>
                    <a:lnTo>
                      <a:pt x="496" y="1180"/>
                    </a:lnTo>
                    <a:lnTo>
                      <a:pt x="493" y="1182"/>
                    </a:lnTo>
                    <a:lnTo>
                      <a:pt x="476" y="1189"/>
                    </a:lnTo>
                    <a:lnTo>
                      <a:pt x="459" y="1192"/>
                    </a:lnTo>
                    <a:lnTo>
                      <a:pt x="455" y="1192"/>
                    </a:lnTo>
                    <a:lnTo>
                      <a:pt x="414" y="1344"/>
                    </a:lnTo>
                    <a:lnTo>
                      <a:pt x="428" y="1353"/>
                    </a:lnTo>
                    <a:lnTo>
                      <a:pt x="440" y="1367"/>
                    </a:lnTo>
                    <a:lnTo>
                      <a:pt x="441" y="1369"/>
                    </a:lnTo>
                    <a:lnTo>
                      <a:pt x="446" y="1382"/>
                    </a:lnTo>
                    <a:lnTo>
                      <a:pt x="449" y="1395"/>
                    </a:lnTo>
                    <a:lnTo>
                      <a:pt x="449" y="1408"/>
                    </a:lnTo>
                    <a:lnTo>
                      <a:pt x="445" y="1428"/>
                    </a:lnTo>
                    <a:lnTo>
                      <a:pt x="442" y="1433"/>
                    </a:lnTo>
                    <a:lnTo>
                      <a:pt x="440" y="1437"/>
                    </a:lnTo>
                    <a:lnTo>
                      <a:pt x="438" y="1438"/>
                    </a:lnTo>
                    <a:lnTo>
                      <a:pt x="438" y="1440"/>
                    </a:lnTo>
                    <a:lnTo>
                      <a:pt x="334" y="1440"/>
                    </a:lnTo>
                    <a:lnTo>
                      <a:pt x="332" y="1437"/>
                    </a:lnTo>
                    <a:lnTo>
                      <a:pt x="331" y="1436"/>
                    </a:lnTo>
                    <a:lnTo>
                      <a:pt x="325" y="1422"/>
                    </a:lnTo>
                    <a:lnTo>
                      <a:pt x="322" y="1409"/>
                    </a:lnTo>
                    <a:lnTo>
                      <a:pt x="166" y="1385"/>
                    </a:lnTo>
                    <a:lnTo>
                      <a:pt x="163" y="1392"/>
                    </a:lnTo>
                    <a:lnTo>
                      <a:pt x="154" y="1408"/>
                    </a:lnTo>
                    <a:lnTo>
                      <a:pt x="143" y="1421"/>
                    </a:lnTo>
                    <a:lnTo>
                      <a:pt x="139" y="1425"/>
                    </a:lnTo>
                    <a:lnTo>
                      <a:pt x="128" y="1433"/>
                    </a:lnTo>
                    <a:lnTo>
                      <a:pt x="124" y="1436"/>
                    </a:lnTo>
                    <a:lnTo>
                      <a:pt x="119" y="1437"/>
                    </a:lnTo>
                    <a:lnTo>
                      <a:pt x="114" y="1440"/>
                    </a:lnTo>
                    <a:lnTo>
                      <a:pt x="56" y="1440"/>
                    </a:lnTo>
                    <a:lnTo>
                      <a:pt x="43" y="1434"/>
                    </a:lnTo>
                    <a:lnTo>
                      <a:pt x="33" y="1428"/>
                    </a:lnTo>
                    <a:lnTo>
                      <a:pt x="26" y="1422"/>
                    </a:lnTo>
                    <a:lnTo>
                      <a:pt x="21" y="1416"/>
                    </a:lnTo>
                    <a:lnTo>
                      <a:pt x="17" y="1409"/>
                    </a:lnTo>
                    <a:lnTo>
                      <a:pt x="16" y="1408"/>
                    </a:lnTo>
                    <a:lnTo>
                      <a:pt x="8" y="1395"/>
                    </a:lnTo>
                    <a:lnTo>
                      <a:pt x="2" y="1378"/>
                    </a:lnTo>
                    <a:lnTo>
                      <a:pt x="0" y="1362"/>
                    </a:lnTo>
                    <a:lnTo>
                      <a:pt x="2" y="1344"/>
                    </a:lnTo>
                    <a:lnTo>
                      <a:pt x="6" y="1330"/>
                    </a:lnTo>
                    <a:lnTo>
                      <a:pt x="14" y="1314"/>
                    </a:lnTo>
                    <a:lnTo>
                      <a:pt x="18" y="1310"/>
                    </a:lnTo>
                    <a:lnTo>
                      <a:pt x="26" y="1299"/>
                    </a:lnTo>
                    <a:lnTo>
                      <a:pt x="39" y="1289"/>
                    </a:lnTo>
                    <a:lnTo>
                      <a:pt x="54" y="1282"/>
                    </a:lnTo>
                    <a:lnTo>
                      <a:pt x="56" y="1281"/>
                    </a:lnTo>
                    <a:lnTo>
                      <a:pt x="60" y="1280"/>
                    </a:lnTo>
                    <a:lnTo>
                      <a:pt x="73" y="1276"/>
                    </a:lnTo>
                    <a:lnTo>
                      <a:pt x="90" y="1275"/>
                    </a:lnTo>
                    <a:lnTo>
                      <a:pt x="97" y="1275"/>
                    </a:lnTo>
                    <a:lnTo>
                      <a:pt x="102" y="1276"/>
                    </a:lnTo>
                    <a:lnTo>
                      <a:pt x="106" y="1277"/>
                    </a:lnTo>
                    <a:lnTo>
                      <a:pt x="107" y="1277"/>
                    </a:lnTo>
                    <a:lnTo>
                      <a:pt x="119" y="1281"/>
                    </a:lnTo>
                    <a:lnTo>
                      <a:pt x="129" y="1288"/>
                    </a:lnTo>
                    <a:lnTo>
                      <a:pt x="132" y="1289"/>
                    </a:lnTo>
                    <a:lnTo>
                      <a:pt x="136" y="1290"/>
                    </a:lnTo>
                    <a:lnTo>
                      <a:pt x="139" y="1293"/>
                    </a:lnTo>
                    <a:lnTo>
                      <a:pt x="154" y="1310"/>
                    </a:lnTo>
                    <a:lnTo>
                      <a:pt x="165" y="1330"/>
                    </a:lnTo>
                    <a:lnTo>
                      <a:pt x="170" y="1352"/>
                    </a:lnTo>
                    <a:lnTo>
                      <a:pt x="170" y="1356"/>
                    </a:lnTo>
                    <a:lnTo>
                      <a:pt x="326" y="1379"/>
                    </a:lnTo>
                    <a:lnTo>
                      <a:pt x="328" y="1374"/>
                    </a:lnTo>
                    <a:lnTo>
                      <a:pt x="330" y="1370"/>
                    </a:lnTo>
                    <a:lnTo>
                      <a:pt x="332" y="1366"/>
                    </a:lnTo>
                    <a:lnTo>
                      <a:pt x="336" y="1362"/>
                    </a:lnTo>
                    <a:lnTo>
                      <a:pt x="338" y="1360"/>
                    </a:lnTo>
                    <a:lnTo>
                      <a:pt x="339" y="1358"/>
                    </a:lnTo>
                    <a:lnTo>
                      <a:pt x="345" y="1353"/>
                    </a:lnTo>
                    <a:lnTo>
                      <a:pt x="353" y="1347"/>
                    </a:lnTo>
                    <a:lnTo>
                      <a:pt x="361" y="1341"/>
                    </a:lnTo>
                    <a:lnTo>
                      <a:pt x="369" y="1340"/>
                    </a:lnTo>
                    <a:lnTo>
                      <a:pt x="372" y="1339"/>
                    </a:lnTo>
                    <a:lnTo>
                      <a:pt x="376" y="1337"/>
                    </a:lnTo>
                    <a:lnTo>
                      <a:pt x="385" y="1337"/>
                    </a:lnTo>
                    <a:lnTo>
                      <a:pt x="427" y="1183"/>
                    </a:lnTo>
                    <a:lnTo>
                      <a:pt x="423" y="1182"/>
                    </a:lnTo>
                    <a:lnTo>
                      <a:pt x="417" y="1176"/>
                    </a:lnTo>
                    <a:lnTo>
                      <a:pt x="407" y="1167"/>
                    </a:lnTo>
                    <a:lnTo>
                      <a:pt x="400" y="1155"/>
                    </a:lnTo>
                    <a:lnTo>
                      <a:pt x="398" y="1149"/>
                    </a:lnTo>
                    <a:lnTo>
                      <a:pt x="395" y="1138"/>
                    </a:lnTo>
                    <a:lnTo>
                      <a:pt x="394" y="1120"/>
                    </a:lnTo>
                    <a:lnTo>
                      <a:pt x="399" y="1102"/>
                    </a:lnTo>
                    <a:lnTo>
                      <a:pt x="399" y="1100"/>
                    </a:lnTo>
                    <a:lnTo>
                      <a:pt x="400" y="1100"/>
                    </a:lnTo>
                    <a:lnTo>
                      <a:pt x="400" y="1099"/>
                    </a:lnTo>
                    <a:lnTo>
                      <a:pt x="410" y="1086"/>
                    </a:lnTo>
                    <a:lnTo>
                      <a:pt x="421" y="1074"/>
                    </a:lnTo>
                    <a:lnTo>
                      <a:pt x="428" y="1070"/>
                    </a:lnTo>
                    <a:lnTo>
                      <a:pt x="435" y="1068"/>
                    </a:lnTo>
                    <a:lnTo>
                      <a:pt x="419" y="922"/>
                    </a:lnTo>
                    <a:lnTo>
                      <a:pt x="400" y="917"/>
                    </a:lnTo>
                    <a:lnTo>
                      <a:pt x="399" y="917"/>
                    </a:lnTo>
                    <a:lnTo>
                      <a:pt x="394" y="913"/>
                    </a:lnTo>
                    <a:lnTo>
                      <a:pt x="387" y="909"/>
                    </a:lnTo>
                    <a:lnTo>
                      <a:pt x="383" y="907"/>
                    </a:lnTo>
                    <a:lnTo>
                      <a:pt x="380" y="903"/>
                    </a:lnTo>
                    <a:lnTo>
                      <a:pt x="372" y="892"/>
                    </a:lnTo>
                    <a:lnTo>
                      <a:pt x="366" y="880"/>
                    </a:lnTo>
                    <a:lnTo>
                      <a:pt x="365" y="876"/>
                    </a:lnTo>
                    <a:lnTo>
                      <a:pt x="365" y="872"/>
                    </a:lnTo>
                    <a:lnTo>
                      <a:pt x="364" y="869"/>
                    </a:lnTo>
                    <a:lnTo>
                      <a:pt x="364" y="852"/>
                    </a:lnTo>
                    <a:lnTo>
                      <a:pt x="365" y="846"/>
                    </a:lnTo>
                    <a:lnTo>
                      <a:pt x="260" y="794"/>
                    </a:lnTo>
                    <a:lnTo>
                      <a:pt x="259" y="797"/>
                    </a:lnTo>
                    <a:lnTo>
                      <a:pt x="256" y="798"/>
                    </a:lnTo>
                    <a:lnTo>
                      <a:pt x="254" y="800"/>
                    </a:lnTo>
                    <a:lnTo>
                      <a:pt x="254" y="802"/>
                    </a:lnTo>
                    <a:lnTo>
                      <a:pt x="250" y="806"/>
                    </a:lnTo>
                    <a:lnTo>
                      <a:pt x="249" y="808"/>
                    </a:lnTo>
                    <a:lnTo>
                      <a:pt x="232" y="820"/>
                    </a:lnTo>
                    <a:lnTo>
                      <a:pt x="212" y="827"/>
                    </a:lnTo>
                    <a:lnTo>
                      <a:pt x="192" y="829"/>
                    </a:lnTo>
                    <a:lnTo>
                      <a:pt x="182" y="829"/>
                    </a:lnTo>
                    <a:lnTo>
                      <a:pt x="165" y="825"/>
                    </a:lnTo>
                    <a:lnTo>
                      <a:pt x="150" y="817"/>
                    </a:lnTo>
                    <a:lnTo>
                      <a:pt x="136" y="808"/>
                    </a:lnTo>
                    <a:lnTo>
                      <a:pt x="126" y="795"/>
                    </a:lnTo>
                    <a:lnTo>
                      <a:pt x="115" y="774"/>
                    </a:lnTo>
                    <a:lnTo>
                      <a:pt x="110" y="751"/>
                    </a:lnTo>
                    <a:lnTo>
                      <a:pt x="112" y="728"/>
                    </a:lnTo>
                    <a:lnTo>
                      <a:pt x="112" y="726"/>
                    </a:lnTo>
                    <a:lnTo>
                      <a:pt x="118" y="713"/>
                    </a:lnTo>
                    <a:lnTo>
                      <a:pt x="126" y="700"/>
                    </a:lnTo>
                    <a:lnTo>
                      <a:pt x="135" y="689"/>
                    </a:lnTo>
                    <a:lnTo>
                      <a:pt x="140" y="685"/>
                    </a:lnTo>
                    <a:lnTo>
                      <a:pt x="144" y="681"/>
                    </a:lnTo>
                    <a:lnTo>
                      <a:pt x="148" y="679"/>
                    </a:lnTo>
                    <a:lnTo>
                      <a:pt x="153" y="676"/>
                    </a:lnTo>
                    <a:lnTo>
                      <a:pt x="154" y="675"/>
                    </a:lnTo>
                    <a:lnTo>
                      <a:pt x="156" y="675"/>
                    </a:lnTo>
                    <a:lnTo>
                      <a:pt x="173" y="668"/>
                    </a:lnTo>
                    <a:lnTo>
                      <a:pt x="191" y="666"/>
                    </a:lnTo>
                    <a:lnTo>
                      <a:pt x="198" y="666"/>
                    </a:lnTo>
                    <a:lnTo>
                      <a:pt x="201" y="667"/>
                    </a:lnTo>
                    <a:lnTo>
                      <a:pt x="218" y="671"/>
                    </a:lnTo>
                    <a:lnTo>
                      <a:pt x="232" y="677"/>
                    </a:lnTo>
                    <a:lnTo>
                      <a:pt x="246" y="687"/>
                    </a:lnTo>
                    <a:lnTo>
                      <a:pt x="247" y="689"/>
                    </a:lnTo>
                    <a:lnTo>
                      <a:pt x="259" y="701"/>
                    </a:lnTo>
                    <a:lnTo>
                      <a:pt x="267" y="714"/>
                    </a:lnTo>
                    <a:lnTo>
                      <a:pt x="271" y="728"/>
                    </a:lnTo>
                    <a:lnTo>
                      <a:pt x="271" y="730"/>
                    </a:lnTo>
                    <a:lnTo>
                      <a:pt x="272" y="732"/>
                    </a:lnTo>
                    <a:lnTo>
                      <a:pt x="272" y="734"/>
                    </a:lnTo>
                    <a:lnTo>
                      <a:pt x="273" y="743"/>
                    </a:lnTo>
                    <a:lnTo>
                      <a:pt x="273" y="755"/>
                    </a:lnTo>
                    <a:lnTo>
                      <a:pt x="272" y="766"/>
                    </a:lnTo>
                    <a:lnTo>
                      <a:pt x="378" y="820"/>
                    </a:lnTo>
                    <a:lnTo>
                      <a:pt x="383" y="815"/>
                    </a:lnTo>
                    <a:lnTo>
                      <a:pt x="390" y="811"/>
                    </a:lnTo>
                    <a:lnTo>
                      <a:pt x="395" y="807"/>
                    </a:lnTo>
                    <a:lnTo>
                      <a:pt x="411" y="802"/>
                    </a:lnTo>
                    <a:lnTo>
                      <a:pt x="412" y="802"/>
                    </a:lnTo>
                    <a:lnTo>
                      <a:pt x="417" y="800"/>
                    </a:lnTo>
                    <a:lnTo>
                      <a:pt x="424" y="800"/>
                    </a:lnTo>
                    <a:lnTo>
                      <a:pt x="436" y="802"/>
                    </a:lnTo>
                    <a:lnTo>
                      <a:pt x="448" y="806"/>
                    </a:lnTo>
                    <a:lnTo>
                      <a:pt x="453" y="808"/>
                    </a:lnTo>
                    <a:lnTo>
                      <a:pt x="459" y="812"/>
                    </a:lnTo>
                    <a:lnTo>
                      <a:pt x="614" y="710"/>
                    </a:lnTo>
                    <a:lnTo>
                      <a:pt x="609" y="694"/>
                    </a:lnTo>
                    <a:lnTo>
                      <a:pt x="607" y="679"/>
                    </a:lnTo>
                    <a:lnTo>
                      <a:pt x="607" y="662"/>
                    </a:lnTo>
                    <a:lnTo>
                      <a:pt x="610" y="646"/>
                    </a:lnTo>
                    <a:lnTo>
                      <a:pt x="616" y="624"/>
                    </a:lnTo>
                    <a:lnTo>
                      <a:pt x="626" y="604"/>
                    </a:lnTo>
                    <a:lnTo>
                      <a:pt x="640" y="587"/>
                    </a:lnTo>
                    <a:lnTo>
                      <a:pt x="640" y="586"/>
                    </a:lnTo>
                    <a:lnTo>
                      <a:pt x="641" y="586"/>
                    </a:lnTo>
                    <a:lnTo>
                      <a:pt x="641" y="584"/>
                    </a:lnTo>
                    <a:lnTo>
                      <a:pt x="643" y="584"/>
                    </a:lnTo>
                    <a:lnTo>
                      <a:pt x="643" y="583"/>
                    </a:lnTo>
                    <a:lnTo>
                      <a:pt x="644" y="582"/>
                    </a:lnTo>
                    <a:lnTo>
                      <a:pt x="660" y="570"/>
                    </a:lnTo>
                    <a:lnTo>
                      <a:pt x="678" y="561"/>
                    </a:lnTo>
                    <a:lnTo>
                      <a:pt x="698" y="554"/>
                    </a:lnTo>
                    <a:lnTo>
                      <a:pt x="703" y="553"/>
                    </a:lnTo>
                    <a:lnTo>
                      <a:pt x="709" y="552"/>
                    </a:lnTo>
                    <a:lnTo>
                      <a:pt x="715" y="552"/>
                    </a:lnTo>
                    <a:lnTo>
                      <a:pt x="723" y="472"/>
                    </a:lnTo>
                    <a:lnTo>
                      <a:pt x="717" y="469"/>
                    </a:lnTo>
                    <a:lnTo>
                      <a:pt x="711" y="468"/>
                    </a:lnTo>
                    <a:lnTo>
                      <a:pt x="707" y="465"/>
                    </a:lnTo>
                    <a:lnTo>
                      <a:pt x="703" y="464"/>
                    </a:lnTo>
                    <a:lnTo>
                      <a:pt x="703" y="463"/>
                    </a:lnTo>
                    <a:lnTo>
                      <a:pt x="698" y="460"/>
                    </a:lnTo>
                    <a:lnTo>
                      <a:pt x="691" y="456"/>
                    </a:lnTo>
                    <a:lnTo>
                      <a:pt x="687" y="452"/>
                    </a:lnTo>
                    <a:lnTo>
                      <a:pt x="685" y="447"/>
                    </a:lnTo>
                    <a:lnTo>
                      <a:pt x="682" y="446"/>
                    </a:lnTo>
                    <a:lnTo>
                      <a:pt x="677" y="440"/>
                    </a:lnTo>
                    <a:lnTo>
                      <a:pt x="666" y="421"/>
                    </a:lnTo>
                    <a:lnTo>
                      <a:pt x="662" y="398"/>
                    </a:lnTo>
                    <a:lnTo>
                      <a:pt x="665" y="376"/>
                    </a:lnTo>
                    <a:lnTo>
                      <a:pt x="665" y="374"/>
                    </a:lnTo>
                    <a:lnTo>
                      <a:pt x="669" y="362"/>
                    </a:lnTo>
                    <a:lnTo>
                      <a:pt x="675" y="351"/>
                    </a:lnTo>
                    <a:lnTo>
                      <a:pt x="681" y="343"/>
                    </a:lnTo>
                    <a:lnTo>
                      <a:pt x="685" y="339"/>
                    </a:lnTo>
                    <a:lnTo>
                      <a:pt x="497" y="168"/>
                    </a:lnTo>
                    <a:lnTo>
                      <a:pt x="495" y="171"/>
                    </a:lnTo>
                    <a:lnTo>
                      <a:pt x="491" y="173"/>
                    </a:lnTo>
                    <a:lnTo>
                      <a:pt x="488" y="174"/>
                    </a:lnTo>
                    <a:lnTo>
                      <a:pt x="484" y="176"/>
                    </a:lnTo>
                    <a:lnTo>
                      <a:pt x="482" y="178"/>
                    </a:lnTo>
                    <a:lnTo>
                      <a:pt x="471" y="182"/>
                    </a:lnTo>
                    <a:lnTo>
                      <a:pt x="459" y="185"/>
                    </a:lnTo>
                    <a:lnTo>
                      <a:pt x="446" y="186"/>
                    </a:lnTo>
                    <a:lnTo>
                      <a:pt x="440" y="186"/>
                    </a:lnTo>
                    <a:lnTo>
                      <a:pt x="438" y="185"/>
                    </a:lnTo>
                    <a:lnTo>
                      <a:pt x="437" y="185"/>
                    </a:lnTo>
                    <a:lnTo>
                      <a:pt x="425" y="184"/>
                    </a:lnTo>
                    <a:lnTo>
                      <a:pt x="416" y="180"/>
                    </a:lnTo>
                    <a:lnTo>
                      <a:pt x="353" y="288"/>
                    </a:lnTo>
                    <a:lnTo>
                      <a:pt x="357" y="291"/>
                    </a:lnTo>
                    <a:lnTo>
                      <a:pt x="362" y="296"/>
                    </a:lnTo>
                    <a:lnTo>
                      <a:pt x="374" y="311"/>
                    </a:lnTo>
                    <a:lnTo>
                      <a:pt x="383" y="325"/>
                    </a:lnTo>
                    <a:lnTo>
                      <a:pt x="390" y="339"/>
                    </a:lnTo>
                    <a:lnTo>
                      <a:pt x="395" y="357"/>
                    </a:lnTo>
                    <a:lnTo>
                      <a:pt x="398" y="375"/>
                    </a:lnTo>
                    <a:lnTo>
                      <a:pt x="398" y="392"/>
                    </a:lnTo>
                    <a:lnTo>
                      <a:pt x="397" y="410"/>
                    </a:lnTo>
                    <a:lnTo>
                      <a:pt x="391" y="425"/>
                    </a:lnTo>
                    <a:lnTo>
                      <a:pt x="382" y="447"/>
                    </a:lnTo>
                    <a:lnTo>
                      <a:pt x="369" y="467"/>
                    </a:lnTo>
                    <a:lnTo>
                      <a:pt x="352" y="484"/>
                    </a:lnTo>
                    <a:lnTo>
                      <a:pt x="349" y="485"/>
                    </a:lnTo>
                    <a:lnTo>
                      <a:pt x="347" y="487"/>
                    </a:lnTo>
                    <a:lnTo>
                      <a:pt x="328" y="498"/>
                    </a:lnTo>
                    <a:lnTo>
                      <a:pt x="308" y="506"/>
                    </a:lnTo>
                    <a:lnTo>
                      <a:pt x="287" y="510"/>
                    </a:lnTo>
                    <a:lnTo>
                      <a:pt x="263" y="510"/>
                    </a:lnTo>
                    <a:lnTo>
                      <a:pt x="253" y="507"/>
                    </a:lnTo>
                    <a:lnTo>
                      <a:pt x="249" y="507"/>
                    </a:lnTo>
                    <a:lnTo>
                      <a:pt x="226" y="501"/>
                    </a:lnTo>
                    <a:lnTo>
                      <a:pt x="204" y="489"/>
                    </a:lnTo>
                    <a:lnTo>
                      <a:pt x="187" y="473"/>
                    </a:lnTo>
                    <a:lnTo>
                      <a:pt x="174" y="457"/>
                    </a:lnTo>
                    <a:lnTo>
                      <a:pt x="163" y="443"/>
                    </a:lnTo>
                    <a:lnTo>
                      <a:pt x="157" y="426"/>
                    </a:lnTo>
                    <a:lnTo>
                      <a:pt x="153" y="408"/>
                    </a:lnTo>
                    <a:lnTo>
                      <a:pt x="152" y="405"/>
                    </a:lnTo>
                    <a:lnTo>
                      <a:pt x="152" y="401"/>
                    </a:lnTo>
                    <a:lnTo>
                      <a:pt x="153" y="398"/>
                    </a:lnTo>
                    <a:lnTo>
                      <a:pt x="150" y="384"/>
                    </a:lnTo>
                    <a:lnTo>
                      <a:pt x="152" y="367"/>
                    </a:lnTo>
                    <a:lnTo>
                      <a:pt x="156" y="350"/>
                    </a:lnTo>
                    <a:lnTo>
                      <a:pt x="162" y="334"/>
                    </a:lnTo>
                    <a:lnTo>
                      <a:pt x="162" y="332"/>
                    </a:lnTo>
                    <a:lnTo>
                      <a:pt x="163" y="329"/>
                    </a:lnTo>
                    <a:lnTo>
                      <a:pt x="166" y="325"/>
                    </a:lnTo>
                    <a:lnTo>
                      <a:pt x="173" y="315"/>
                    </a:lnTo>
                    <a:lnTo>
                      <a:pt x="191" y="291"/>
                    </a:lnTo>
                    <a:lnTo>
                      <a:pt x="203" y="282"/>
                    </a:lnTo>
                    <a:lnTo>
                      <a:pt x="213" y="275"/>
                    </a:lnTo>
                    <a:lnTo>
                      <a:pt x="215" y="275"/>
                    </a:lnTo>
                    <a:lnTo>
                      <a:pt x="225" y="269"/>
                    </a:lnTo>
                    <a:lnTo>
                      <a:pt x="238" y="265"/>
                    </a:lnTo>
                    <a:lnTo>
                      <a:pt x="250" y="264"/>
                    </a:lnTo>
                    <a:lnTo>
                      <a:pt x="255" y="261"/>
                    </a:lnTo>
                    <a:lnTo>
                      <a:pt x="259" y="261"/>
                    </a:lnTo>
                    <a:lnTo>
                      <a:pt x="264" y="260"/>
                    </a:lnTo>
                    <a:lnTo>
                      <a:pt x="273" y="260"/>
                    </a:lnTo>
                    <a:lnTo>
                      <a:pt x="302" y="262"/>
                    </a:lnTo>
                    <a:lnTo>
                      <a:pt x="328" y="271"/>
                    </a:lnTo>
                    <a:lnTo>
                      <a:pt x="391" y="163"/>
                    </a:lnTo>
                    <a:lnTo>
                      <a:pt x="381" y="150"/>
                    </a:lnTo>
                    <a:lnTo>
                      <a:pt x="373" y="135"/>
                    </a:lnTo>
                    <a:lnTo>
                      <a:pt x="368" y="118"/>
                    </a:lnTo>
                    <a:lnTo>
                      <a:pt x="368" y="105"/>
                    </a:lnTo>
                    <a:lnTo>
                      <a:pt x="369" y="93"/>
                    </a:lnTo>
                    <a:lnTo>
                      <a:pt x="370" y="84"/>
                    </a:lnTo>
                    <a:lnTo>
                      <a:pt x="376" y="68"/>
                    </a:lnTo>
                    <a:lnTo>
                      <a:pt x="386" y="54"/>
                    </a:lnTo>
                    <a:lnTo>
                      <a:pt x="391" y="47"/>
                    </a:lnTo>
                    <a:lnTo>
                      <a:pt x="398" y="42"/>
                    </a:lnTo>
                    <a:lnTo>
                      <a:pt x="403" y="38"/>
                    </a:lnTo>
                    <a:lnTo>
                      <a:pt x="424" y="28"/>
                    </a:lnTo>
                    <a:lnTo>
                      <a:pt x="446" y="23"/>
                    </a:lnTo>
                    <a:close/>
                    <a:moveTo>
                      <a:pt x="2689" y="0"/>
                    </a:moveTo>
                    <a:lnTo>
                      <a:pt x="2693" y="0"/>
                    </a:lnTo>
                    <a:lnTo>
                      <a:pt x="2696" y="2"/>
                    </a:lnTo>
                    <a:lnTo>
                      <a:pt x="2698" y="2"/>
                    </a:lnTo>
                    <a:lnTo>
                      <a:pt x="2700" y="3"/>
                    </a:lnTo>
                    <a:lnTo>
                      <a:pt x="2705" y="3"/>
                    </a:lnTo>
                    <a:lnTo>
                      <a:pt x="2709" y="4"/>
                    </a:lnTo>
                    <a:lnTo>
                      <a:pt x="2717" y="9"/>
                    </a:lnTo>
                    <a:lnTo>
                      <a:pt x="2718" y="9"/>
                    </a:lnTo>
                    <a:lnTo>
                      <a:pt x="2721" y="11"/>
                    </a:lnTo>
                    <a:lnTo>
                      <a:pt x="2723" y="13"/>
                    </a:lnTo>
                    <a:lnTo>
                      <a:pt x="2736" y="25"/>
                    </a:lnTo>
                    <a:lnTo>
                      <a:pt x="2744" y="41"/>
                    </a:lnTo>
                    <a:lnTo>
                      <a:pt x="2748" y="58"/>
                    </a:lnTo>
                    <a:lnTo>
                      <a:pt x="2748" y="72"/>
                    </a:lnTo>
                    <a:lnTo>
                      <a:pt x="2747" y="79"/>
                    </a:lnTo>
                    <a:lnTo>
                      <a:pt x="2817" y="116"/>
                    </a:lnTo>
                    <a:lnTo>
                      <a:pt x="2817" y="114"/>
                    </a:lnTo>
                    <a:lnTo>
                      <a:pt x="2819" y="114"/>
                    </a:lnTo>
                    <a:lnTo>
                      <a:pt x="2820" y="113"/>
                    </a:lnTo>
                    <a:lnTo>
                      <a:pt x="2829" y="102"/>
                    </a:lnTo>
                    <a:lnTo>
                      <a:pt x="2844" y="93"/>
                    </a:lnTo>
                    <a:lnTo>
                      <a:pt x="2858" y="88"/>
                    </a:lnTo>
                    <a:lnTo>
                      <a:pt x="2866" y="85"/>
                    </a:lnTo>
                    <a:lnTo>
                      <a:pt x="2876" y="84"/>
                    </a:lnTo>
                    <a:lnTo>
                      <a:pt x="2889" y="83"/>
                    </a:lnTo>
                    <a:lnTo>
                      <a:pt x="2899" y="83"/>
                    </a:lnTo>
                    <a:lnTo>
                      <a:pt x="2908" y="85"/>
                    </a:lnTo>
                    <a:lnTo>
                      <a:pt x="2914" y="88"/>
                    </a:lnTo>
                    <a:lnTo>
                      <a:pt x="2916" y="88"/>
                    </a:lnTo>
                    <a:lnTo>
                      <a:pt x="2929" y="92"/>
                    </a:lnTo>
                    <a:lnTo>
                      <a:pt x="2939" y="101"/>
                    </a:lnTo>
                    <a:lnTo>
                      <a:pt x="2942" y="102"/>
                    </a:lnTo>
                    <a:lnTo>
                      <a:pt x="2947" y="108"/>
                    </a:lnTo>
                    <a:lnTo>
                      <a:pt x="2963" y="127"/>
                    </a:lnTo>
                    <a:lnTo>
                      <a:pt x="2972" y="150"/>
                    </a:lnTo>
                    <a:lnTo>
                      <a:pt x="2975" y="174"/>
                    </a:lnTo>
                    <a:lnTo>
                      <a:pt x="2975" y="177"/>
                    </a:lnTo>
                    <a:lnTo>
                      <a:pt x="2973" y="190"/>
                    </a:lnTo>
                    <a:lnTo>
                      <a:pt x="2969" y="203"/>
                    </a:lnTo>
                    <a:lnTo>
                      <a:pt x="2965" y="212"/>
                    </a:lnTo>
                    <a:lnTo>
                      <a:pt x="2959" y="223"/>
                    </a:lnTo>
                    <a:lnTo>
                      <a:pt x="2951" y="235"/>
                    </a:lnTo>
                    <a:lnTo>
                      <a:pt x="2940" y="243"/>
                    </a:lnTo>
                    <a:lnTo>
                      <a:pt x="2930" y="249"/>
                    </a:lnTo>
                    <a:lnTo>
                      <a:pt x="2920" y="254"/>
                    </a:lnTo>
                    <a:lnTo>
                      <a:pt x="2902" y="260"/>
                    </a:lnTo>
                    <a:lnTo>
                      <a:pt x="2884" y="262"/>
                    </a:lnTo>
                    <a:lnTo>
                      <a:pt x="2878" y="262"/>
                    </a:lnTo>
                    <a:lnTo>
                      <a:pt x="2845" y="400"/>
                    </a:lnTo>
                    <a:lnTo>
                      <a:pt x="2858" y="406"/>
                    </a:lnTo>
                    <a:lnTo>
                      <a:pt x="2867" y="415"/>
                    </a:lnTo>
                    <a:lnTo>
                      <a:pt x="2870" y="417"/>
                    </a:lnTo>
                    <a:lnTo>
                      <a:pt x="2874" y="419"/>
                    </a:lnTo>
                    <a:lnTo>
                      <a:pt x="2878" y="423"/>
                    </a:lnTo>
                    <a:lnTo>
                      <a:pt x="2892" y="442"/>
                    </a:lnTo>
                    <a:lnTo>
                      <a:pt x="2902" y="461"/>
                    </a:lnTo>
                    <a:lnTo>
                      <a:pt x="2908" y="484"/>
                    </a:lnTo>
                    <a:lnTo>
                      <a:pt x="2908" y="507"/>
                    </a:lnTo>
                    <a:lnTo>
                      <a:pt x="2906" y="520"/>
                    </a:lnTo>
                    <a:lnTo>
                      <a:pt x="2902" y="535"/>
                    </a:lnTo>
                    <a:lnTo>
                      <a:pt x="2897" y="546"/>
                    </a:lnTo>
                    <a:lnTo>
                      <a:pt x="2972" y="599"/>
                    </a:lnTo>
                    <a:lnTo>
                      <a:pt x="2982" y="591"/>
                    </a:lnTo>
                    <a:lnTo>
                      <a:pt x="2993" y="586"/>
                    </a:lnTo>
                    <a:lnTo>
                      <a:pt x="3001" y="583"/>
                    </a:lnTo>
                    <a:lnTo>
                      <a:pt x="3006" y="582"/>
                    </a:lnTo>
                    <a:lnTo>
                      <a:pt x="3007" y="582"/>
                    </a:lnTo>
                    <a:lnTo>
                      <a:pt x="3014" y="580"/>
                    </a:lnTo>
                    <a:lnTo>
                      <a:pt x="3019" y="580"/>
                    </a:lnTo>
                    <a:lnTo>
                      <a:pt x="3033" y="582"/>
                    </a:lnTo>
                    <a:lnTo>
                      <a:pt x="3047" y="587"/>
                    </a:lnTo>
                    <a:lnTo>
                      <a:pt x="3064" y="597"/>
                    </a:lnTo>
                    <a:lnTo>
                      <a:pt x="3077" y="613"/>
                    </a:lnTo>
                    <a:lnTo>
                      <a:pt x="3077" y="616"/>
                    </a:lnTo>
                    <a:lnTo>
                      <a:pt x="3078" y="617"/>
                    </a:lnTo>
                    <a:lnTo>
                      <a:pt x="3078" y="618"/>
                    </a:lnTo>
                    <a:lnTo>
                      <a:pt x="3083" y="629"/>
                    </a:lnTo>
                    <a:lnTo>
                      <a:pt x="3086" y="641"/>
                    </a:lnTo>
                    <a:lnTo>
                      <a:pt x="3086" y="660"/>
                    </a:lnTo>
                    <a:lnTo>
                      <a:pt x="3167" y="692"/>
                    </a:lnTo>
                    <a:lnTo>
                      <a:pt x="3168" y="689"/>
                    </a:lnTo>
                    <a:lnTo>
                      <a:pt x="3170" y="688"/>
                    </a:lnTo>
                    <a:lnTo>
                      <a:pt x="3180" y="676"/>
                    </a:lnTo>
                    <a:lnTo>
                      <a:pt x="3192" y="667"/>
                    </a:lnTo>
                    <a:lnTo>
                      <a:pt x="3206" y="660"/>
                    </a:lnTo>
                    <a:lnTo>
                      <a:pt x="3206" y="659"/>
                    </a:lnTo>
                    <a:lnTo>
                      <a:pt x="3210" y="659"/>
                    </a:lnTo>
                    <a:lnTo>
                      <a:pt x="3222" y="656"/>
                    </a:lnTo>
                    <a:lnTo>
                      <a:pt x="3234" y="655"/>
                    </a:lnTo>
                    <a:lnTo>
                      <a:pt x="3247" y="655"/>
                    </a:lnTo>
                    <a:lnTo>
                      <a:pt x="3252" y="656"/>
                    </a:lnTo>
                    <a:lnTo>
                      <a:pt x="3264" y="659"/>
                    </a:lnTo>
                    <a:lnTo>
                      <a:pt x="3273" y="666"/>
                    </a:lnTo>
                    <a:lnTo>
                      <a:pt x="3276" y="666"/>
                    </a:lnTo>
                    <a:lnTo>
                      <a:pt x="3289" y="675"/>
                    </a:lnTo>
                    <a:lnTo>
                      <a:pt x="3301" y="687"/>
                    </a:lnTo>
                    <a:lnTo>
                      <a:pt x="3308" y="700"/>
                    </a:lnTo>
                    <a:lnTo>
                      <a:pt x="3315" y="715"/>
                    </a:lnTo>
                    <a:lnTo>
                      <a:pt x="3318" y="731"/>
                    </a:lnTo>
                    <a:lnTo>
                      <a:pt x="3316" y="747"/>
                    </a:lnTo>
                    <a:lnTo>
                      <a:pt x="3315" y="751"/>
                    </a:lnTo>
                    <a:lnTo>
                      <a:pt x="3314" y="753"/>
                    </a:lnTo>
                    <a:lnTo>
                      <a:pt x="3311" y="766"/>
                    </a:lnTo>
                    <a:lnTo>
                      <a:pt x="3304" y="779"/>
                    </a:lnTo>
                    <a:lnTo>
                      <a:pt x="3295" y="791"/>
                    </a:lnTo>
                    <a:lnTo>
                      <a:pt x="3294" y="794"/>
                    </a:lnTo>
                    <a:lnTo>
                      <a:pt x="3291" y="797"/>
                    </a:lnTo>
                    <a:lnTo>
                      <a:pt x="3283" y="803"/>
                    </a:lnTo>
                    <a:lnTo>
                      <a:pt x="3273" y="810"/>
                    </a:lnTo>
                    <a:lnTo>
                      <a:pt x="3261" y="815"/>
                    </a:lnTo>
                    <a:lnTo>
                      <a:pt x="3251" y="817"/>
                    </a:lnTo>
                    <a:lnTo>
                      <a:pt x="3247" y="819"/>
                    </a:lnTo>
                    <a:lnTo>
                      <a:pt x="3242" y="820"/>
                    </a:lnTo>
                    <a:lnTo>
                      <a:pt x="3238" y="820"/>
                    </a:lnTo>
                    <a:lnTo>
                      <a:pt x="3232" y="819"/>
                    </a:lnTo>
                    <a:lnTo>
                      <a:pt x="3218" y="819"/>
                    </a:lnTo>
                    <a:lnTo>
                      <a:pt x="3215" y="817"/>
                    </a:lnTo>
                    <a:lnTo>
                      <a:pt x="3194" y="808"/>
                    </a:lnTo>
                    <a:lnTo>
                      <a:pt x="3176" y="795"/>
                    </a:lnTo>
                    <a:lnTo>
                      <a:pt x="3163" y="777"/>
                    </a:lnTo>
                    <a:lnTo>
                      <a:pt x="3162" y="776"/>
                    </a:lnTo>
                    <a:lnTo>
                      <a:pt x="3162" y="774"/>
                    </a:lnTo>
                    <a:lnTo>
                      <a:pt x="3156" y="757"/>
                    </a:lnTo>
                    <a:lnTo>
                      <a:pt x="3154" y="742"/>
                    </a:lnTo>
                    <a:lnTo>
                      <a:pt x="3153" y="730"/>
                    </a:lnTo>
                    <a:lnTo>
                      <a:pt x="3155" y="718"/>
                    </a:lnTo>
                    <a:lnTo>
                      <a:pt x="3075" y="688"/>
                    </a:lnTo>
                    <a:lnTo>
                      <a:pt x="3074" y="690"/>
                    </a:lnTo>
                    <a:lnTo>
                      <a:pt x="3071" y="693"/>
                    </a:lnTo>
                    <a:lnTo>
                      <a:pt x="3070" y="693"/>
                    </a:lnTo>
                    <a:lnTo>
                      <a:pt x="3067" y="698"/>
                    </a:lnTo>
                    <a:lnTo>
                      <a:pt x="3064" y="701"/>
                    </a:lnTo>
                    <a:lnTo>
                      <a:pt x="3060" y="705"/>
                    </a:lnTo>
                    <a:lnTo>
                      <a:pt x="3054" y="706"/>
                    </a:lnTo>
                    <a:lnTo>
                      <a:pt x="3053" y="709"/>
                    </a:lnTo>
                    <a:lnTo>
                      <a:pt x="3048" y="711"/>
                    </a:lnTo>
                    <a:lnTo>
                      <a:pt x="3033" y="717"/>
                    </a:lnTo>
                    <a:lnTo>
                      <a:pt x="3019" y="718"/>
                    </a:lnTo>
                    <a:lnTo>
                      <a:pt x="3007" y="717"/>
                    </a:lnTo>
                    <a:lnTo>
                      <a:pt x="2994" y="714"/>
                    </a:lnTo>
                    <a:lnTo>
                      <a:pt x="2891" y="941"/>
                    </a:lnTo>
                    <a:lnTo>
                      <a:pt x="2901" y="950"/>
                    </a:lnTo>
                    <a:lnTo>
                      <a:pt x="2909" y="962"/>
                    </a:lnTo>
                    <a:lnTo>
                      <a:pt x="2909" y="963"/>
                    </a:lnTo>
                    <a:lnTo>
                      <a:pt x="2910" y="965"/>
                    </a:lnTo>
                    <a:lnTo>
                      <a:pt x="2910" y="967"/>
                    </a:lnTo>
                    <a:lnTo>
                      <a:pt x="2916" y="977"/>
                    </a:lnTo>
                    <a:lnTo>
                      <a:pt x="2917" y="989"/>
                    </a:lnTo>
                    <a:lnTo>
                      <a:pt x="2917" y="1007"/>
                    </a:lnTo>
                    <a:lnTo>
                      <a:pt x="2916" y="1015"/>
                    </a:lnTo>
                    <a:lnTo>
                      <a:pt x="2912" y="1024"/>
                    </a:lnTo>
                    <a:lnTo>
                      <a:pt x="2906" y="1035"/>
                    </a:lnTo>
                    <a:lnTo>
                      <a:pt x="2901" y="1041"/>
                    </a:lnTo>
                    <a:lnTo>
                      <a:pt x="2896" y="1047"/>
                    </a:lnTo>
                    <a:lnTo>
                      <a:pt x="2891" y="1051"/>
                    </a:lnTo>
                    <a:lnTo>
                      <a:pt x="2884" y="1055"/>
                    </a:lnTo>
                    <a:lnTo>
                      <a:pt x="2882" y="1056"/>
                    </a:lnTo>
                    <a:lnTo>
                      <a:pt x="2878" y="1058"/>
                    </a:lnTo>
                    <a:lnTo>
                      <a:pt x="2865" y="1062"/>
                    </a:lnTo>
                    <a:lnTo>
                      <a:pt x="2850" y="1064"/>
                    </a:lnTo>
                    <a:lnTo>
                      <a:pt x="2836" y="1062"/>
                    </a:lnTo>
                    <a:lnTo>
                      <a:pt x="2820" y="1057"/>
                    </a:lnTo>
                    <a:lnTo>
                      <a:pt x="2819" y="1057"/>
                    </a:lnTo>
                    <a:lnTo>
                      <a:pt x="2811" y="1052"/>
                    </a:lnTo>
                    <a:lnTo>
                      <a:pt x="2803" y="1045"/>
                    </a:lnTo>
                    <a:lnTo>
                      <a:pt x="2798" y="1040"/>
                    </a:lnTo>
                    <a:lnTo>
                      <a:pt x="2790" y="1028"/>
                    </a:lnTo>
                    <a:lnTo>
                      <a:pt x="2785" y="1014"/>
                    </a:lnTo>
                    <a:lnTo>
                      <a:pt x="2782" y="1001"/>
                    </a:lnTo>
                    <a:lnTo>
                      <a:pt x="2781" y="996"/>
                    </a:lnTo>
                    <a:lnTo>
                      <a:pt x="2783" y="977"/>
                    </a:lnTo>
                    <a:lnTo>
                      <a:pt x="2791" y="959"/>
                    </a:lnTo>
                    <a:lnTo>
                      <a:pt x="2793" y="958"/>
                    </a:lnTo>
                    <a:lnTo>
                      <a:pt x="2793" y="956"/>
                    </a:lnTo>
                    <a:lnTo>
                      <a:pt x="2794" y="956"/>
                    </a:lnTo>
                    <a:lnTo>
                      <a:pt x="2794" y="955"/>
                    </a:lnTo>
                    <a:lnTo>
                      <a:pt x="2800" y="946"/>
                    </a:lnTo>
                    <a:lnTo>
                      <a:pt x="2811" y="939"/>
                    </a:lnTo>
                    <a:lnTo>
                      <a:pt x="2820" y="933"/>
                    </a:lnTo>
                    <a:lnTo>
                      <a:pt x="2827" y="930"/>
                    </a:lnTo>
                    <a:lnTo>
                      <a:pt x="2833" y="929"/>
                    </a:lnTo>
                    <a:lnTo>
                      <a:pt x="2838" y="929"/>
                    </a:lnTo>
                    <a:lnTo>
                      <a:pt x="2840" y="927"/>
                    </a:lnTo>
                    <a:lnTo>
                      <a:pt x="2859" y="927"/>
                    </a:lnTo>
                    <a:lnTo>
                      <a:pt x="2863" y="929"/>
                    </a:lnTo>
                    <a:lnTo>
                      <a:pt x="2969" y="697"/>
                    </a:lnTo>
                    <a:lnTo>
                      <a:pt x="2968" y="696"/>
                    </a:lnTo>
                    <a:lnTo>
                      <a:pt x="2968" y="694"/>
                    </a:lnTo>
                    <a:lnTo>
                      <a:pt x="2959" y="683"/>
                    </a:lnTo>
                    <a:lnTo>
                      <a:pt x="2951" y="663"/>
                    </a:lnTo>
                    <a:lnTo>
                      <a:pt x="2950" y="656"/>
                    </a:lnTo>
                    <a:lnTo>
                      <a:pt x="2950" y="651"/>
                    </a:lnTo>
                    <a:lnTo>
                      <a:pt x="2951" y="637"/>
                    </a:lnTo>
                    <a:lnTo>
                      <a:pt x="2955" y="622"/>
                    </a:lnTo>
                    <a:lnTo>
                      <a:pt x="2882" y="571"/>
                    </a:lnTo>
                    <a:lnTo>
                      <a:pt x="2876" y="578"/>
                    </a:lnTo>
                    <a:lnTo>
                      <a:pt x="2870" y="583"/>
                    </a:lnTo>
                    <a:lnTo>
                      <a:pt x="2865" y="587"/>
                    </a:lnTo>
                    <a:lnTo>
                      <a:pt x="2850" y="596"/>
                    </a:lnTo>
                    <a:lnTo>
                      <a:pt x="2837" y="601"/>
                    </a:lnTo>
                    <a:lnTo>
                      <a:pt x="2817" y="607"/>
                    </a:lnTo>
                    <a:lnTo>
                      <a:pt x="2798" y="609"/>
                    </a:lnTo>
                    <a:lnTo>
                      <a:pt x="2786" y="609"/>
                    </a:lnTo>
                    <a:lnTo>
                      <a:pt x="2772" y="676"/>
                    </a:lnTo>
                    <a:lnTo>
                      <a:pt x="2773" y="677"/>
                    </a:lnTo>
                    <a:lnTo>
                      <a:pt x="2775" y="677"/>
                    </a:lnTo>
                    <a:lnTo>
                      <a:pt x="2777" y="679"/>
                    </a:lnTo>
                    <a:lnTo>
                      <a:pt x="2783" y="684"/>
                    </a:lnTo>
                    <a:lnTo>
                      <a:pt x="2796" y="697"/>
                    </a:lnTo>
                    <a:lnTo>
                      <a:pt x="2799" y="705"/>
                    </a:lnTo>
                    <a:lnTo>
                      <a:pt x="2802" y="709"/>
                    </a:lnTo>
                    <a:lnTo>
                      <a:pt x="2804" y="719"/>
                    </a:lnTo>
                    <a:lnTo>
                      <a:pt x="2804" y="723"/>
                    </a:lnTo>
                    <a:lnTo>
                      <a:pt x="2806" y="727"/>
                    </a:lnTo>
                    <a:lnTo>
                      <a:pt x="2806" y="731"/>
                    </a:lnTo>
                    <a:lnTo>
                      <a:pt x="2803" y="748"/>
                    </a:lnTo>
                    <a:lnTo>
                      <a:pt x="2796" y="762"/>
                    </a:lnTo>
                    <a:lnTo>
                      <a:pt x="2786" y="776"/>
                    </a:lnTo>
                    <a:lnTo>
                      <a:pt x="2778" y="782"/>
                    </a:lnTo>
                    <a:lnTo>
                      <a:pt x="2769" y="787"/>
                    </a:lnTo>
                    <a:lnTo>
                      <a:pt x="2761" y="791"/>
                    </a:lnTo>
                    <a:lnTo>
                      <a:pt x="2743" y="794"/>
                    </a:lnTo>
                    <a:lnTo>
                      <a:pt x="2736" y="794"/>
                    </a:lnTo>
                    <a:lnTo>
                      <a:pt x="2734" y="793"/>
                    </a:lnTo>
                    <a:lnTo>
                      <a:pt x="2718" y="789"/>
                    </a:lnTo>
                    <a:lnTo>
                      <a:pt x="2702" y="779"/>
                    </a:lnTo>
                    <a:lnTo>
                      <a:pt x="2690" y="766"/>
                    </a:lnTo>
                    <a:lnTo>
                      <a:pt x="2690" y="765"/>
                    </a:lnTo>
                    <a:lnTo>
                      <a:pt x="2689" y="764"/>
                    </a:lnTo>
                    <a:lnTo>
                      <a:pt x="2683" y="749"/>
                    </a:lnTo>
                    <a:lnTo>
                      <a:pt x="2680" y="732"/>
                    </a:lnTo>
                    <a:lnTo>
                      <a:pt x="2680" y="726"/>
                    </a:lnTo>
                    <a:lnTo>
                      <a:pt x="2683" y="715"/>
                    </a:lnTo>
                    <a:lnTo>
                      <a:pt x="2683" y="714"/>
                    </a:lnTo>
                    <a:lnTo>
                      <a:pt x="2690" y="697"/>
                    </a:lnTo>
                    <a:lnTo>
                      <a:pt x="2702" y="684"/>
                    </a:lnTo>
                    <a:lnTo>
                      <a:pt x="2713" y="676"/>
                    </a:lnTo>
                    <a:lnTo>
                      <a:pt x="2723" y="672"/>
                    </a:lnTo>
                    <a:lnTo>
                      <a:pt x="2736" y="669"/>
                    </a:lnTo>
                    <a:lnTo>
                      <a:pt x="2743" y="669"/>
                    </a:lnTo>
                    <a:lnTo>
                      <a:pt x="2757" y="601"/>
                    </a:lnTo>
                    <a:lnTo>
                      <a:pt x="2738" y="591"/>
                    </a:lnTo>
                    <a:lnTo>
                      <a:pt x="2722" y="578"/>
                    </a:lnTo>
                    <a:lnTo>
                      <a:pt x="2711" y="566"/>
                    </a:lnTo>
                    <a:lnTo>
                      <a:pt x="2703" y="553"/>
                    </a:lnTo>
                    <a:lnTo>
                      <a:pt x="2703" y="552"/>
                    </a:lnTo>
                    <a:lnTo>
                      <a:pt x="2702" y="552"/>
                    </a:lnTo>
                    <a:lnTo>
                      <a:pt x="2702" y="549"/>
                    </a:lnTo>
                    <a:lnTo>
                      <a:pt x="2701" y="548"/>
                    </a:lnTo>
                    <a:lnTo>
                      <a:pt x="2495" y="607"/>
                    </a:lnTo>
                    <a:lnTo>
                      <a:pt x="2495" y="575"/>
                    </a:lnTo>
                    <a:lnTo>
                      <a:pt x="2690" y="520"/>
                    </a:lnTo>
                    <a:lnTo>
                      <a:pt x="2689" y="504"/>
                    </a:lnTo>
                    <a:lnTo>
                      <a:pt x="2690" y="490"/>
                    </a:lnTo>
                    <a:lnTo>
                      <a:pt x="2693" y="472"/>
                    </a:lnTo>
                    <a:lnTo>
                      <a:pt x="2700" y="455"/>
                    </a:lnTo>
                    <a:lnTo>
                      <a:pt x="2618" y="410"/>
                    </a:lnTo>
                    <a:lnTo>
                      <a:pt x="2616" y="413"/>
                    </a:lnTo>
                    <a:lnTo>
                      <a:pt x="2613" y="417"/>
                    </a:lnTo>
                    <a:lnTo>
                      <a:pt x="2612" y="418"/>
                    </a:lnTo>
                    <a:lnTo>
                      <a:pt x="2609" y="419"/>
                    </a:lnTo>
                    <a:lnTo>
                      <a:pt x="2595" y="427"/>
                    </a:lnTo>
                    <a:lnTo>
                      <a:pt x="2580" y="432"/>
                    </a:lnTo>
                    <a:lnTo>
                      <a:pt x="2578" y="434"/>
                    </a:lnTo>
                    <a:lnTo>
                      <a:pt x="2561" y="434"/>
                    </a:lnTo>
                    <a:lnTo>
                      <a:pt x="2549" y="431"/>
                    </a:lnTo>
                    <a:lnTo>
                      <a:pt x="2537" y="426"/>
                    </a:lnTo>
                    <a:lnTo>
                      <a:pt x="2528" y="419"/>
                    </a:lnTo>
                    <a:lnTo>
                      <a:pt x="2519" y="409"/>
                    </a:lnTo>
                    <a:lnTo>
                      <a:pt x="2511" y="398"/>
                    </a:lnTo>
                    <a:lnTo>
                      <a:pt x="2507" y="387"/>
                    </a:lnTo>
                    <a:lnTo>
                      <a:pt x="2507" y="381"/>
                    </a:lnTo>
                    <a:lnTo>
                      <a:pt x="2504" y="372"/>
                    </a:lnTo>
                    <a:lnTo>
                      <a:pt x="2506" y="360"/>
                    </a:lnTo>
                    <a:lnTo>
                      <a:pt x="2508" y="349"/>
                    </a:lnTo>
                    <a:lnTo>
                      <a:pt x="2508" y="347"/>
                    </a:lnTo>
                    <a:lnTo>
                      <a:pt x="2510" y="346"/>
                    </a:lnTo>
                    <a:lnTo>
                      <a:pt x="2510" y="343"/>
                    </a:lnTo>
                    <a:lnTo>
                      <a:pt x="2515" y="334"/>
                    </a:lnTo>
                    <a:lnTo>
                      <a:pt x="2524" y="322"/>
                    </a:lnTo>
                    <a:lnTo>
                      <a:pt x="2532" y="316"/>
                    </a:lnTo>
                    <a:lnTo>
                      <a:pt x="2533" y="316"/>
                    </a:lnTo>
                    <a:lnTo>
                      <a:pt x="2541" y="311"/>
                    </a:lnTo>
                    <a:lnTo>
                      <a:pt x="2546" y="309"/>
                    </a:lnTo>
                    <a:lnTo>
                      <a:pt x="2550" y="308"/>
                    </a:lnTo>
                    <a:lnTo>
                      <a:pt x="2552" y="307"/>
                    </a:lnTo>
                    <a:lnTo>
                      <a:pt x="2554" y="307"/>
                    </a:lnTo>
                    <a:lnTo>
                      <a:pt x="2558" y="305"/>
                    </a:lnTo>
                    <a:lnTo>
                      <a:pt x="2569" y="305"/>
                    </a:lnTo>
                    <a:lnTo>
                      <a:pt x="2583" y="307"/>
                    </a:lnTo>
                    <a:lnTo>
                      <a:pt x="2597" y="312"/>
                    </a:lnTo>
                    <a:lnTo>
                      <a:pt x="2609" y="320"/>
                    </a:lnTo>
                    <a:lnTo>
                      <a:pt x="2611" y="320"/>
                    </a:lnTo>
                    <a:lnTo>
                      <a:pt x="2617" y="326"/>
                    </a:lnTo>
                    <a:lnTo>
                      <a:pt x="2622" y="334"/>
                    </a:lnTo>
                    <a:lnTo>
                      <a:pt x="2626" y="341"/>
                    </a:lnTo>
                    <a:lnTo>
                      <a:pt x="2631" y="354"/>
                    </a:lnTo>
                    <a:lnTo>
                      <a:pt x="2633" y="367"/>
                    </a:lnTo>
                    <a:lnTo>
                      <a:pt x="2633" y="375"/>
                    </a:lnTo>
                    <a:lnTo>
                      <a:pt x="2631" y="383"/>
                    </a:lnTo>
                    <a:lnTo>
                      <a:pt x="2715" y="430"/>
                    </a:lnTo>
                    <a:lnTo>
                      <a:pt x="2719" y="426"/>
                    </a:lnTo>
                    <a:lnTo>
                      <a:pt x="2722" y="425"/>
                    </a:lnTo>
                    <a:lnTo>
                      <a:pt x="2730" y="415"/>
                    </a:lnTo>
                    <a:lnTo>
                      <a:pt x="2743" y="406"/>
                    </a:lnTo>
                    <a:lnTo>
                      <a:pt x="2756" y="400"/>
                    </a:lnTo>
                    <a:lnTo>
                      <a:pt x="2770" y="396"/>
                    </a:lnTo>
                    <a:lnTo>
                      <a:pt x="2775" y="393"/>
                    </a:lnTo>
                    <a:lnTo>
                      <a:pt x="2778" y="393"/>
                    </a:lnTo>
                    <a:lnTo>
                      <a:pt x="2789" y="392"/>
                    </a:lnTo>
                    <a:lnTo>
                      <a:pt x="2802" y="391"/>
                    </a:lnTo>
                    <a:lnTo>
                      <a:pt x="2808" y="391"/>
                    </a:lnTo>
                    <a:lnTo>
                      <a:pt x="2816" y="392"/>
                    </a:lnTo>
                    <a:lnTo>
                      <a:pt x="2849" y="254"/>
                    </a:lnTo>
                    <a:lnTo>
                      <a:pt x="2836" y="247"/>
                    </a:lnTo>
                    <a:lnTo>
                      <a:pt x="2820" y="235"/>
                    </a:lnTo>
                    <a:lnTo>
                      <a:pt x="2812" y="224"/>
                    </a:lnTo>
                    <a:lnTo>
                      <a:pt x="2810" y="219"/>
                    </a:lnTo>
                    <a:lnTo>
                      <a:pt x="2808" y="218"/>
                    </a:lnTo>
                    <a:lnTo>
                      <a:pt x="2800" y="202"/>
                    </a:lnTo>
                    <a:lnTo>
                      <a:pt x="2796" y="185"/>
                    </a:lnTo>
                    <a:lnTo>
                      <a:pt x="2796" y="168"/>
                    </a:lnTo>
                    <a:lnTo>
                      <a:pt x="2798" y="154"/>
                    </a:lnTo>
                    <a:lnTo>
                      <a:pt x="2802" y="142"/>
                    </a:lnTo>
                    <a:lnTo>
                      <a:pt x="2732" y="105"/>
                    </a:lnTo>
                    <a:lnTo>
                      <a:pt x="2727" y="110"/>
                    </a:lnTo>
                    <a:lnTo>
                      <a:pt x="2722" y="114"/>
                    </a:lnTo>
                    <a:lnTo>
                      <a:pt x="2718" y="117"/>
                    </a:lnTo>
                    <a:lnTo>
                      <a:pt x="2702" y="123"/>
                    </a:lnTo>
                    <a:lnTo>
                      <a:pt x="2684" y="126"/>
                    </a:lnTo>
                    <a:lnTo>
                      <a:pt x="2683" y="126"/>
                    </a:lnTo>
                    <a:lnTo>
                      <a:pt x="2680" y="125"/>
                    </a:lnTo>
                    <a:lnTo>
                      <a:pt x="2664" y="121"/>
                    </a:lnTo>
                    <a:lnTo>
                      <a:pt x="2651" y="114"/>
                    </a:lnTo>
                    <a:lnTo>
                      <a:pt x="2647" y="112"/>
                    </a:lnTo>
                    <a:lnTo>
                      <a:pt x="2638" y="102"/>
                    </a:lnTo>
                    <a:lnTo>
                      <a:pt x="2638" y="101"/>
                    </a:lnTo>
                    <a:lnTo>
                      <a:pt x="2637" y="101"/>
                    </a:lnTo>
                    <a:lnTo>
                      <a:pt x="2630" y="91"/>
                    </a:lnTo>
                    <a:lnTo>
                      <a:pt x="2626" y="79"/>
                    </a:lnTo>
                    <a:lnTo>
                      <a:pt x="2625" y="68"/>
                    </a:lnTo>
                    <a:lnTo>
                      <a:pt x="2625" y="55"/>
                    </a:lnTo>
                    <a:lnTo>
                      <a:pt x="2628" y="44"/>
                    </a:lnTo>
                    <a:lnTo>
                      <a:pt x="2633" y="32"/>
                    </a:lnTo>
                    <a:lnTo>
                      <a:pt x="2634" y="30"/>
                    </a:lnTo>
                    <a:lnTo>
                      <a:pt x="2634" y="29"/>
                    </a:lnTo>
                    <a:lnTo>
                      <a:pt x="2635" y="29"/>
                    </a:lnTo>
                    <a:lnTo>
                      <a:pt x="2641" y="21"/>
                    </a:lnTo>
                    <a:lnTo>
                      <a:pt x="2650" y="13"/>
                    </a:lnTo>
                    <a:lnTo>
                      <a:pt x="2663" y="7"/>
                    </a:lnTo>
                    <a:lnTo>
                      <a:pt x="2664" y="6"/>
                    </a:lnTo>
                    <a:lnTo>
                      <a:pt x="2676" y="2"/>
                    </a:lnTo>
                    <a:lnTo>
                      <a:pt x="2689" y="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99" name="Freeform 8"/>
              <p:cNvSpPr>
                <a:spLocks noEditPoints="1"/>
              </p:cNvSpPr>
              <p:nvPr/>
            </p:nvSpPr>
            <p:spPr bwMode="auto">
              <a:xfrm>
                <a:off x="2700338" y="133350"/>
                <a:ext cx="5630863" cy="4441825"/>
              </a:xfrm>
              <a:custGeom>
                <a:avLst/>
                <a:gdLst/>
                <a:ahLst/>
                <a:cxnLst>
                  <a:cxn ang="0">
                    <a:pos x="2939" y="2789"/>
                  </a:cxn>
                  <a:cxn ang="0">
                    <a:pos x="3154" y="1650"/>
                  </a:cxn>
                  <a:cxn ang="0">
                    <a:pos x="3498" y="1816"/>
                  </a:cxn>
                  <a:cxn ang="0">
                    <a:pos x="3398" y="1927"/>
                  </a:cxn>
                  <a:cxn ang="0">
                    <a:pos x="3052" y="1900"/>
                  </a:cxn>
                  <a:cxn ang="0">
                    <a:pos x="2899" y="1764"/>
                  </a:cxn>
                  <a:cxn ang="0">
                    <a:pos x="333" y="1511"/>
                  </a:cxn>
                  <a:cxn ang="0">
                    <a:pos x="253" y="1666"/>
                  </a:cxn>
                  <a:cxn ang="0">
                    <a:pos x="203" y="1871"/>
                  </a:cxn>
                  <a:cxn ang="0">
                    <a:pos x="403" y="1924"/>
                  </a:cxn>
                  <a:cxn ang="0">
                    <a:pos x="703" y="1982"/>
                  </a:cxn>
                  <a:cxn ang="0">
                    <a:pos x="716" y="2247"/>
                  </a:cxn>
                  <a:cxn ang="0">
                    <a:pos x="685" y="2408"/>
                  </a:cxn>
                  <a:cxn ang="0">
                    <a:pos x="917" y="2595"/>
                  </a:cxn>
                  <a:cxn ang="0">
                    <a:pos x="1074" y="2352"/>
                  </a:cxn>
                  <a:cxn ang="0">
                    <a:pos x="1283" y="2112"/>
                  </a:cxn>
                  <a:cxn ang="0">
                    <a:pos x="1392" y="2239"/>
                  </a:cxn>
                  <a:cxn ang="0">
                    <a:pos x="1173" y="2352"/>
                  </a:cxn>
                  <a:cxn ang="0">
                    <a:pos x="1307" y="2713"/>
                  </a:cxn>
                  <a:cxn ang="0">
                    <a:pos x="1081" y="2762"/>
                  </a:cxn>
                  <a:cxn ang="0">
                    <a:pos x="767" y="2760"/>
                  </a:cxn>
                  <a:cxn ang="0">
                    <a:pos x="280" y="2798"/>
                  </a:cxn>
                  <a:cxn ang="0">
                    <a:pos x="542" y="2598"/>
                  </a:cxn>
                  <a:cxn ang="0">
                    <a:pos x="611" y="2364"/>
                  </a:cxn>
                  <a:cxn ang="0">
                    <a:pos x="473" y="2115"/>
                  </a:cxn>
                  <a:cxn ang="0">
                    <a:pos x="424" y="2422"/>
                  </a:cxn>
                  <a:cxn ang="0">
                    <a:pos x="401" y="2149"/>
                  </a:cxn>
                  <a:cxn ang="0">
                    <a:pos x="293" y="1920"/>
                  </a:cxn>
                  <a:cxn ang="0">
                    <a:pos x="178" y="2115"/>
                  </a:cxn>
                  <a:cxn ang="0">
                    <a:pos x="75" y="2079"/>
                  </a:cxn>
                  <a:cxn ang="0">
                    <a:pos x="63" y="1828"/>
                  </a:cxn>
                  <a:cxn ang="0">
                    <a:pos x="100" y="1595"/>
                  </a:cxn>
                  <a:cxn ang="0">
                    <a:pos x="3065" y="1385"/>
                  </a:cxn>
                  <a:cxn ang="0">
                    <a:pos x="750" y="1499"/>
                  </a:cxn>
                  <a:cxn ang="0">
                    <a:pos x="982" y="1464"/>
                  </a:cxn>
                  <a:cxn ang="0">
                    <a:pos x="1315" y="1442"/>
                  </a:cxn>
                  <a:cxn ang="0">
                    <a:pos x="795" y="1624"/>
                  </a:cxn>
                  <a:cxn ang="0">
                    <a:pos x="596" y="1524"/>
                  </a:cxn>
                  <a:cxn ang="0">
                    <a:pos x="1566" y="1357"/>
                  </a:cxn>
                  <a:cxn ang="0">
                    <a:pos x="2239" y="1123"/>
                  </a:cxn>
                  <a:cxn ang="0">
                    <a:pos x="2041" y="1278"/>
                  </a:cxn>
                  <a:cxn ang="0">
                    <a:pos x="2027" y="1313"/>
                  </a:cxn>
                  <a:cxn ang="0">
                    <a:pos x="1964" y="1215"/>
                  </a:cxn>
                  <a:cxn ang="0">
                    <a:pos x="1493" y="35"/>
                  </a:cxn>
                  <a:cxn ang="0">
                    <a:pos x="1588" y="579"/>
                  </a:cxn>
                  <a:cxn ang="0">
                    <a:pos x="1871" y="529"/>
                  </a:cxn>
                  <a:cxn ang="0">
                    <a:pos x="2155" y="453"/>
                  </a:cxn>
                  <a:cxn ang="0">
                    <a:pos x="2422" y="196"/>
                  </a:cxn>
                  <a:cxn ang="0">
                    <a:pos x="2547" y="239"/>
                  </a:cxn>
                  <a:cxn ang="0">
                    <a:pos x="2485" y="479"/>
                  </a:cxn>
                  <a:cxn ang="0">
                    <a:pos x="2773" y="588"/>
                  </a:cxn>
                  <a:cxn ang="0">
                    <a:pos x="2795" y="1105"/>
                  </a:cxn>
                  <a:cxn ang="0">
                    <a:pos x="2797" y="1224"/>
                  </a:cxn>
                  <a:cxn ang="0">
                    <a:pos x="2645" y="1283"/>
                  </a:cxn>
                  <a:cxn ang="0">
                    <a:pos x="2499" y="1160"/>
                  </a:cxn>
                  <a:cxn ang="0">
                    <a:pos x="2361" y="1256"/>
                  </a:cxn>
                  <a:cxn ang="0">
                    <a:pos x="2441" y="1084"/>
                  </a:cxn>
                  <a:cxn ang="0">
                    <a:pos x="2561" y="1104"/>
                  </a:cxn>
                  <a:cxn ang="0">
                    <a:pos x="2654" y="1061"/>
                  </a:cxn>
                  <a:cxn ang="0">
                    <a:pos x="2336" y="454"/>
                  </a:cxn>
                  <a:cxn ang="0">
                    <a:pos x="2209" y="681"/>
                  </a:cxn>
                  <a:cxn ang="0">
                    <a:pos x="1813" y="685"/>
                  </a:cxn>
                  <a:cxn ang="0">
                    <a:pos x="1493" y="835"/>
                  </a:cxn>
                </a:cxnLst>
                <a:rect l="0" t="0" r="r" b="b"/>
                <a:pathLst>
                  <a:path w="3547" h="2798">
                    <a:moveTo>
                      <a:pt x="2921" y="2622"/>
                    </a:moveTo>
                    <a:lnTo>
                      <a:pt x="2929" y="2622"/>
                    </a:lnTo>
                    <a:lnTo>
                      <a:pt x="2950" y="2624"/>
                    </a:lnTo>
                    <a:lnTo>
                      <a:pt x="2969" y="2632"/>
                    </a:lnTo>
                    <a:lnTo>
                      <a:pt x="2972" y="2635"/>
                    </a:lnTo>
                    <a:lnTo>
                      <a:pt x="2975" y="2636"/>
                    </a:lnTo>
                    <a:lnTo>
                      <a:pt x="2986" y="2644"/>
                    </a:lnTo>
                    <a:lnTo>
                      <a:pt x="2997" y="2656"/>
                    </a:lnTo>
                    <a:lnTo>
                      <a:pt x="3003" y="2669"/>
                    </a:lnTo>
                    <a:lnTo>
                      <a:pt x="3006" y="2671"/>
                    </a:lnTo>
                    <a:lnTo>
                      <a:pt x="3007" y="2674"/>
                    </a:lnTo>
                    <a:lnTo>
                      <a:pt x="3010" y="2684"/>
                    </a:lnTo>
                    <a:lnTo>
                      <a:pt x="3013" y="2697"/>
                    </a:lnTo>
                    <a:lnTo>
                      <a:pt x="3014" y="2709"/>
                    </a:lnTo>
                    <a:lnTo>
                      <a:pt x="3013" y="2720"/>
                    </a:lnTo>
                    <a:lnTo>
                      <a:pt x="3013" y="2721"/>
                    </a:lnTo>
                    <a:lnTo>
                      <a:pt x="3010" y="2733"/>
                    </a:lnTo>
                    <a:lnTo>
                      <a:pt x="3003" y="2743"/>
                    </a:lnTo>
                    <a:lnTo>
                      <a:pt x="3003" y="2746"/>
                    </a:lnTo>
                    <a:lnTo>
                      <a:pt x="3002" y="2750"/>
                    </a:lnTo>
                    <a:lnTo>
                      <a:pt x="3000" y="2754"/>
                    </a:lnTo>
                    <a:lnTo>
                      <a:pt x="2983" y="2771"/>
                    </a:lnTo>
                    <a:lnTo>
                      <a:pt x="2963" y="2783"/>
                    </a:lnTo>
                    <a:lnTo>
                      <a:pt x="2939" y="2788"/>
                    </a:lnTo>
                    <a:lnTo>
                      <a:pt x="2939" y="2789"/>
                    </a:lnTo>
                    <a:lnTo>
                      <a:pt x="2933" y="2789"/>
                    </a:lnTo>
                    <a:lnTo>
                      <a:pt x="2917" y="2788"/>
                    </a:lnTo>
                    <a:lnTo>
                      <a:pt x="2904" y="2784"/>
                    </a:lnTo>
                    <a:lnTo>
                      <a:pt x="2891" y="2779"/>
                    </a:lnTo>
                    <a:lnTo>
                      <a:pt x="2878" y="2771"/>
                    </a:lnTo>
                    <a:lnTo>
                      <a:pt x="2850" y="2794"/>
                    </a:lnTo>
                    <a:lnTo>
                      <a:pt x="2850" y="2755"/>
                    </a:lnTo>
                    <a:lnTo>
                      <a:pt x="2858" y="2747"/>
                    </a:lnTo>
                    <a:lnTo>
                      <a:pt x="2856" y="2743"/>
                    </a:lnTo>
                    <a:lnTo>
                      <a:pt x="2854" y="2739"/>
                    </a:lnTo>
                    <a:lnTo>
                      <a:pt x="2852" y="2734"/>
                    </a:lnTo>
                    <a:lnTo>
                      <a:pt x="2850" y="2730"/>
                    </a:lnTo>
                    <a:lnTo>
                      <a:pt x="2850" y="2678"/>
                    </a:lnTo>
                    <a:lnTo>
                      <a:pt x="2853" y="2673"/>
                    </a:lnTo>
                    <a:lnTo>
                      <a:pt x="2854" y="2667"/>
                    </a:lnTo>
                    <a:lnTo>
                      <a:pt x="2857" y="2662"/>
                    </a:lnTo>
                    <a:lnTo>
                      <a:pt x="2859" y="2658"/>
                    </a:lnTo>
                    <a:lnTo>
                      <a:pt x="2865" y="2652"/>
                    </a:lnTo>
                    <a:lnTo>
                      <a:pt x="2875" y="2641"/>
                    </a:lnTo>
                    <a:lnTo>
                      <a:pt x="2876" y="2641"/>
                    </a:lnTo>
                    <a:lnTo>
                      <a:pt x="2876" y="2640"/>
                    </a:lnTo>
                    <a:lnTo>
                      <a:pt x="2890" y="2631"/>
                    </a:lnTo>
                    <a:lnTo>
                      <a:pt x="2905" y="2624"/>
                    </a:lnTo>
                    <a:lnTo>
                      <a:pt x="2921" y="2622"/>
                    </a:lnTo>
                    <a:close/>
                    <a:moveTo>
                      <a:pt x="3154" y="1650"/>
                    </a:moveTo>
                    <a:lnTo>
                      <a:pt x="3171" y="1650"/>
                    </a:lnTo>
                    <a:lnTo>
                      <a:pt x="3182" y="1652"/>
                    </a:lnTo>
                    <a:lnTo>
                      <a:pt x="3195" y="1659"/>
                    </a:lnTo>
                    <a:lnTo>
                      <a:pt x="3203" y="1664"/>
                    </a:lnTo>
                    <a:lnTo>
                      <a:pt x="3205" y="1668"/>
                    </a:lnTo>
                    <a:lnTo>
                      <a:pt x="3206" y="1668"/>
                    </a:lnTo>
                    <a:lnTo>
                      <a:pt x="3208" y="1669"/>
                    </a:lnTo>
                    <a:lnTo>
                      <a:pt x="3209" y="1672"/>
                    </a:lnTo>
                    <a:lnTo>
                      <a:pt x="3210" y="1673"/>
                    </a:lnTo>
                    <a:lnTo>
                      <a:pt x="3220" y="1689"/>
                    </a:lnTo>
                    <a:lnTo>
                      <a:pt x="3223" y="1705"/>
                    </a:lnTo>
                    <a:lnTo>
                      <a:pt x="3222" y="1723"/>
                    </a:lnTo>
                    <a:lnTo>
                      <a:pt x="3222" y="1724"/>
                    </a:lnTo>
                    <a:lnTo>
                      <a:pt x="3412" y="1829"/>
                    </a:lnTo>
                    <a:lnTo>
                      <a:pt x="3420" y="1824"/>
                    </a:lnTo>
                    <a:lnTo>
                      <a:pt x="3422" y="1823"/>
                    </a:lnTo>
                    <a:lnTo>
                      <a:pt x="3424" y="1823"/>
                    </a:lnTo>
                    <a:lnTo>
                      <a:pt x="3424" y="1821"/>
                    </a:lnTo>
                    <a:lnTo>
                      <a:pt x="3425" y="1821"/>
                    </a:lnTo>
                    <a:lnTo>
                      <a:pt x="3437" y="1815"/>
                    </a:lnTo>
                    <a:lnTo>
                      <a:pt x="3451" y="1810"/>
                    </a:lnTo>
                    <a:lnTo>
                      <a:pt x="3464" y="1808"/>
                    </a:lnTo>
                    <a:lnTo>
                      <a:pt x="3468" y="1808"/>
                    </a:lnTo>
                    <a:lnTo>
                      <a:pt x="3485" y="1811"/>
                    </a:lnTo>
                    <a:lnTo>
                      <a:pt x="3498" y="1816"/>
                    </a:lnTo>
                    <a:lnTo>
                      <a:pt x="3513" y="1824"/>
                    </a:lnTo>
                    <a:lnTo>
                      <a:pt x="3517" y="1828"/>
                    </a:lnTo>
                    <a:lnTo>
                      <a:pt x="3527" y="1836"/>
                    </a:lnTo>
                    <a:lnTo>
                      <a:pt x="3535" y="1849"/>
                    </a:lnTo>
                    <a:lnTo>
                      <a:pt x="3540" y="1862"/>
                    </a:lnTo>
                    <a:lnTo>
                      <a:pt x="3542" y="1865"/>
                    </a:lnTo>
                    <a:lnTo>
                      <a:pt x="3543" y="1869"/>
                    </a:lnTo>
                    <a:lnTo>
                      <a:pt x="3546" y="1878"/>
                    </a:lnTo>
                    <a:lnTo>
                      <a:pt x="3547" y="1889"/>
                    </a:lnTo>
                    <a:lnTo>
                      <a:pt x="3546" y="1901"/>
                    </a:lnTo>
                    <a:lnTo>
                      <a:pt x="3543" y="1912"/>
                    </a:lnTo>
                    <a:lnTo>
                      <a:pt x="3539" y="1924"/>
                    </a:lnTo>
                    <a:lnTo>
                      <a:pt x="3532" y="1933"/>
                    </a:lnTo>
                    <a:lnTo>
                      <a:pt x="3530" y="1938"/>
                    </a:lnTo>
                    <a:lnTo>
                      <a:pt x="3527" y="1942"/>
                    </a:lnTo>
                    <a:lnTo>
                      <a:pt x="3510" y="1956"/>
                    </a:lnTo>
                    <a:lnTo>
                      <a:pt x="3491" y="1965"/>
                    </a:lnTo>
                    <a:lnTo>
                      <a:pt x="3468" y="1968"/>
                    </a:lnTo>
                    <a:lnTo>
                      <a:pt x="3466" y="1968"/>
                    </a:lnTo>
                    <a:lnTo>
                      <a:pt x="3447" y="1965"/>
                    </a:lnTo>
                    <a:lnTo>
                      <a:pt x="3433" y="1960"/>
                    </a:lnTo>
                    <a:lnTo>
                      <a:pt x="3419" y="1952"/>
                    </a:lnTo>
                    <a:lnTo>
                      <a:pt x="3407" y="1941"/>
                    </a:lnTo>
                    <a:lnTo>
                      <a:pt x="3402" y="1934"/>
                    </a:lnTo>
                    <a:lnTo>
                      <a:pt x="3398" y="1927"/>
                    </a:lnTo>
                    <a:lnTo>
                      <a:pt x="3395" y="1922"/>
                    </a:lnTo>
                    <a:lnTo>
                      <a:pt x="3388" y="1900"/>
                    </a:lnTo>
                    <a:lnTo>
                      <a:pt x="3388" y="1874"/>
                    </a:lnTo>
                    <a:lnTo>
                      <a:pt x="3391" y="1863"/>
                    </a:lnTo>
                    <a:lnTo>
                      <a:pt x="3395" y="1854"/>
                    </a:lnTo>
                    <a:lnTo>
                      <a:pt x="3209" y="1752"/>
                    </a:lnTo>
                    <a:lnTo>
                      <a:pt x="3204" y="1757"/>
                    </a:lnTo>
                    <a:lnTo>
                      <a:pt x="3193" y="1765"/>
                    </a:lnTo>
                    <a:lnTo>
                      <a:pt x="3189" y="1766"/>
                    </a:lnTo>
                    <a:lnTo>
                      <a:pt x="3185" y="1769"/>
                    </a:lnTo>
                    <a:lnTo>
                      <a:pt x="3178" y="1772"/>
                    </a:lnTo>
                    <a:lnTo>
                      <a:pt x="3171" y="1773"/>
                    </a:lnTo>
                    <a:lnTo>
                      <a:pt x="3155" y="1773"/>
                    </a:lnTo>
                    <a:lnTo>
                      <a:pt x="3142" y="1770"/>
                    </a:lnTo>
                    <a:lnTo>
                      <a:pt x="3141" y="1770"/>
                    </a:lnTo>
                    <a:lnTo>
                      <a:pt x="3138" y="1769"/>
                    </a:lnTo>
                    <a:lnTo>
                      <a:pt x="3127" y="1762"/>
                    </a:lnTo>
                    <a:lnTo>
                      <a:pt x="3115" y="1753"/>
                    </a:lnTo>
                    <a:lnTo>
                      <a:pt x="3031" y="1814"/>
                    </a:lnTo>
                    <a:lnTo>
                      <a:pt x="3034" y="1819"/>
                    </a:lnTo>
                    <a:lnTo>
                      <a:pt x="3041" y="1831"/>
                    </a:lnTo>
                    <a:lnTo>
                      <a:pt x="3048" y="1846"/>
                    </a:lnTo>
                    <a:lnTo>
                      <a:pt x="3052" y="1865"/>
                    </a:lnTo>
                    <a:lnTo>
                      <a:pt x="3053" y="1882"/>
                    </a:lnTo>
                    <a:lnTo>
                      <a:pt x="3052" y="1900"/>
                    </a:lnTo>
                    <a:lnTo>
                      <a:pt x="3049" y="1916"/>
                    </a:lnTo>
                    <a:lnTo>
                      <a:pt x="3041" y="1939"/>
                    </a:lnTo>
                    <a:lnTo>
                      <a:pt x="3030" y="1959"/>
                    </a:lnTo>
                    <a:lnTo>
                      <a:pt x="3014" y="1977"/>
                    </a:lnTo>
                    <a:lnTo>
                      <a:pt x="3011" y="1980"/>
                    </a:lnTo>
                    <a:lnTo>
                      <a:pt x="2994" y="1992"/>
                    </a:lnTo>
                    <a:lnTo>
                      <a:pt x="2972" y="2001"/>
                    </a:lnTo>
                    <a:lnTo>
                      <a:pt x="2952" y="2007"/>
                    </a:lnTo>
                    <a:lnTo>
                      <a:pt x="2939" y="2010"/>
                    </a:lnTo>
                    <a:lnTo>
                      <a:pt x="2925" y="2010"/>
                    </a:lnTo>
                    <a:lnTo>
                      <a:pt x="2917" y="2009"/>
                    </a:lnTo>
                    <a:lnTo>
                      <a:pt x="2913" y="2009"/>
                    </a:lnTo>
                    <a:lnTo>
                      <a:pt x="2896" y="2006"/>
                    </a:lnTo>
                    <a:lnTo>
                      <a:pt x="2880" y="1999"/>
                    </a:lnTo>
                    <a:lnTo>
                      <a:pt x="2863" y="1992"/>
                    </a:lnTo>
                    <a:lnTo>
                      <a:pt x="2850" y="1981"/>
                    </a:lnTo>
                    <a:lnTo>
                      <a:pt x="2850" y="1787"/>
                    </a:lnTo>
                    <a:lnTo>
                      <a:pt x="2853" y="1785"/>
                    </a:lnTo>
                    <a:lnTo>
                      <a:pt x="2857" y="1782"/>
                    </a:lnTo>
                    <a:lnTo>
                      <a:pt x="2859" y="1781"/>
                    </a:lnTo>
                    <a:lnTo>
                      <a:pt x="2861" y="1781"/>
                    </a:lnTo>
                    <a:lnTo>
                      <a:pt x="2871" y="1773"/>
                    </a:lnTo>
                    <a:lnTo>
                      <a:pt x="2883" y="1769"/>
                    </a:lnTo>
                    <a:lnTo>
                      <a:pt x="2895" y="1766"/>
                    </a:lnTo>
                    <a:lnTo>
                      <a:pt x="2899" y="1764"/>
                    </a:lnTo>
                    <a:lnTo>
                      <a:pt x="2909" y="1761"/>
                    </a:lnTo>
                    <a:lnTo>
                      <a:pt x="2920" y="1760"/>
                    </a:lnTo>
                    <a:lnTo>
                      <a:pt x="2930" y="1760"/>
                    </a:lnTo>
                    <a:lnTo>
                      <a:pt x="2958" y="1762"/>
                    </a:lnTo>
                    <a:lnTo>
                      <a:pt x="2985" y="1773"/>
                    </a:lnTo>
                    <a:lnTo>
                      <a:pt x="3010" y="1789"/>
                    </a:lnTo>
                    <a:lnTo>
                      <a:pt x="3010" y="1790"/>
                    </a:lnTo>
                    <a:lnTo>
                      <a:pt x="3011" y="1791"/>
                    </a:lnTo>
                    <a:lnTo>
                      <a:pt x="3102" y="1726"/>
                    </a:lnTo>
                    <a:lnTo>
                      <a:pt x="3099" y="1713"/>
                    </a:lnTo>
                    <a:lnTo>
                      <a:pt x="3100" y="1700"/>
                    </a:lnTo>
                    <a:lnTo>
                      <a:pt x="3107" y="1683"/>
                    </a:lnTo>
                    <a:lnTo>
                      <a:pt x="3119" y="1668"/>
                    </a:lnTo>
                    <a:lnTo>
                      <a:pt x="3121" y="1667"/>
                    </a:lnTo>
                    <a:lnTo>
                      <a:pt x="3123" y="1666"/>
                    </a:lnTo>
                    <a:lnTo>
                      <a:pt x="3130" y="1659"/>
                    </a:lnTo>
                    <a:lnTo>
                      <a:pt x="3141" y="1654"/>
                    </a:lnTo>
                    <a:lnTo>
                      <a:pt x="3151" y="1651"/>
                    </a:lnTo>
                    <a:lnTo>
                      <a:pt x="3153" y="1651"/>
                    </a:lnTo>
                    <a:lnTo>
                      <a:pt x="3154" y="1650"/>
                    </a:lnTo>
                    <a:close/>
                    <a:moveTo>
                      <a:pt x="282" y="1497"/>
                    </a:moveTo>
                    <a:lnTo>
                      <a:pt x="285" y="1497"/>
                    </a:lnTo>
                    <a:lnTo>
                      <a:pt x="304" y="1499"/>
                    </a:lnTo>
                    <a:lnTo>
                      <a:pt x="322" y="1506"/>
                    </a:lnTo>
                    <a:lnTo>
                      <a:pt x="333" y="1511"/>
                    </a:lnTo>
                    <a:lnTo>
                      <a:pt x="338" y="1515"/>
                    </a:lnTo>
                    <a:lnTo>
                      <a:pt x="355" y="1532"/>
                    </a:lnTo>
                    <a:lnTo>
                      <a:pt x="364" y="1546"/>
                    </a:lnTo>
                    <a:lnTo>
                      <a:pt x="369" y="1562"/>
                    </a:lnTo>
                    <a:lnTo>
                      <a:pt x="372" y="1580"/>
                    </a:lnTo>
                    <a:lnTo>
                      <a:pt x="371" y="1596"/>
                    </a:lnTo>
                    <a:lnTo>
                      <a:pt x="365" y="1613"/>
                    </a:lnTo>
                    <a:lnTo>
                      <a:pt x="365" y="1616"/>
                    </a:lnTo>
                    <a:lnTo>
                      <a:pt x="364" y="1617"/>
                    </a:lnTo>
                    <a:lnTo>
                      <a:pt x="363" y="1620"/>
                    </a:lnTo>
                    <a:lnTo>
                      <a:pt x="357" y="1633"/>
                    </a:lnTo>
                    <a:lnTo>
                      <a:pt x="347" y="1645"/>
                    </a:lnTo>
                    <a:lnTo>
                      <a:pt x="334" y="1654"/>
                    </a:lnTo>
                    <a:lnTo>
                      <a:pt x="333" y="1655"/>
                    </a:lnTo>
                    <a:lnTo>
                      <a:pt x="331" y="1658"/>
                    </a:lnTo>
                    <a:lnTo>
                      <a:pt x="329" y="1659"/>
                    </a:lnTo>
                    <a:lnTo>
                      <a:pt x="319" y="1663"/>
                    </a:lnTo>
                    <a:lnTo>
                      <a:pt x="299" y="1671"/>
                    </a:lnTo>
                    <a:lnTo>
                      <a:pt x="288" y="1672"/>
                    </a:lnTo>
                    <a:lnTo>
                      <a:pt x="285" y="1672"/>
                    </a:lnTo>
                    <a:lnTo>
                      <a:pt x="283" y="1671"/>
                    </a:lnTo>
                    <a:lnTo>
                      <a:pt x="278" y="1671"/>
                    </a:lnTo>
                    <a:lnTo>
                      <a:pt x="267" y="1669"/>
                    </a:lnTo>
                    <a:lnTo>
                      <a:pt x="257" y="1666"/>
                    </a:lnTo>
                    <a:lnTo>
                      <a:pt x="253" y="1666"/>
                    </a:lnTo>
                    <a:lnTo>
                      <a:pt x="247" y="1663"/>
                    </a:lnTo>
                    <a:lnTo>
                      <a:pt x="233" y="1654"/>
                    </a:lnTo>
                    <a:lnTo>
                      <a:pt x="221" y="1643"/>
                    </a:lnTo>
                    <a:lnTo>
                      <a:pt x="212" y="1632"/>
                    </a:lnTo>
                    <a:lnTo>
                      <a:pt x="169" y="1652"/>
                    </a:lnTo>
                    <a:lnTo>
                      <a:pt x="172" y="1667"/>
                    </a:lnTo>
                    <a:lnTo>
                      <a:pt x="173" y="1681"/>
                    </a:lnTo>
                    <a:lnTo>
                      <a:pt x="170" y="1700"/>
                    </a:lnTo>
                    <a:lnTo>
                      <a:pt x="165" y="1714"/>
                    </a:lnTo>
                    <a:lnTo>
                      <a:pt x="157" y="1730"/>
                    </a:lnTo>
                    <a:lnTo>
                      <a:pt x="152" y="1735"/>
                    </a:lnTo>
                    <a:lnTo>
                      <a:pt x="143" y="1745"/>
                    </a:lnTo>
                    <a:lnTo>
                      <a:pt x="131" y="1755"/>
                    </a:lnTo>
                    <a:lnTo>
                      <a:pt x="117" y="1761"/>
                    </a:lnTo>
                    <a:lnTo>
                      <a:pt x="109" y="1764"/>
                    </a:lnTo>
                    <a:lnTo>
                      <a:pt x="107" y="1764"/>
                    </a:lnTo>
                    <a:lnTo>
                      <a:pt x="110" y="1817"/>
                    </a:lnTo>
                    <a:lnTo>
                      <a:pt x="120" y="1817"/>
                    </a:lnTo>
                    <a:lnTo>
                      <a:pt x="124" y="1819"/>
                    </a:lnTo>
                    <a:lnTo>
                      <a:pt x="130" y="1820"/>
                    </a:lnTo>
                    <a:lnTo>
                      <a:pt x="132" y="1820"/>
                    </a:lnTo>
                    <a:lnTo>
                      <a:pt x="152" y="1825"/>
                    </a:lnTo>
                    <a:lnTo>
                      <a:pt x="170" y="1836"/>
                    </a:lnTo>
                    <a:lnTo>
                      <a:pt x="186" y="1849"/>
                    </a:lnTo>
                    <a:lnTo>
                      <a:pt x="203" y="1871"/>
                    </a:lnTo>
                    <a:lnTo>
                      <a:pt x="213" y="1895"/>
                    </a:lnTo>
                    <a:lnTo>
                      <a:pt x="291" y="1888"/>
                    </a:lnTo>
                    <a:lnTo>
                      <a:pt x="293" y="1876"/>
                    </a:lnTo>
                    <a:lnTo>
                      <a:pt x="300" y="1865"/>
                    </a:lnTo>
                    <a:lnTo>
                      <a:pt x="308" y="1855"/>
                    </a:lnTo>
                    <a:lnTo>
                      <a:pt x="309" y="1854"/>
                    </a:lnTo>
                    <a:lnTo>
                      <a:pt x="319" y="1846"/>
                    </a:lnTo>
                    <a:lnTo>
                      <a:pt x="331" y="1841"/>
                    </a:lnTo>
                    <a:lnTo>
                      <a:pt x="350" y="1838"/>
                    </a:lnTo>
                    <a:lnTo>
                      <a:pt x="354" y="1838"/>
                    </a:lnTo>
                    <a:lnTo>
                      <a:pt x="356" y="1840"/>
                    </a:lnTo>
                    <a:lnTo>
                      <a:pt x="363" y="1840"/>
                    </a:lnTo>
                    <a:lnTo>
                      <a:pt x="368" y="1841"/>
                    </a:lnTo>
                    <a:lnTo>
                      <a:pt x="372" y="1844"/>
                    </a:lnTo>
                    <a:lnTo>
                      <a:pt x="388" y="1852"/>
                    </a:lnTo>
                    <a:lnTo>
                      <a:pt x="399" y="1865"/>
                    </a:lnTo>
                    <a:lnTo>
                      <a:pt x="399" y="1866"/>
                    </a:lnTo>
                    <a:lnTo>
                      <a:pt x="401" y="1866"/>
                    </a:lnTo>
                    <a:lnTo>
                      <a:pt x="405" y="1875"/>
                    </a:lnTo>
                    <a:lnTo>
                      <a:pt x="409" y="1886"/>
                    </a:lnTo>
                    <a:lnTo>
                      <a:pt x="410" y="1896"/>
                    </a:lnTo>
                    <a:lnTo>
                      <a:pt x="410" y="1901"/>
                    </a:lnTo>
                    <a:lnTo>
                      <a:pt x="407" y="1912"/>
                    </a:lnTo>
                    <a:lnTo>
                      <a:pt x="407" y="1913"/>
                    </a:lnTo>
                    <a:lnTo>
                      <a:pt x="403" y="1924"/>
                    </a:lnTo>
                    <a:lnTo>
                      <a:pt x="397" y="1934"/>
                    </a:lnTo>
                    <a:lnTo>
                      <a:pt x="389" y="1942"/>
                    </a:lnTo>
                    <a:lnTo>
                      <a:pt x="423" y="2035"/>
                    </a:lnTo>
                    <a:lnTo>
                      <a:pt x="436" y="2037"/>
                    </a:lnTo>
                    <a:lnTo>
                      <a:pt x="441" y="2039"/>
                    </a:lnTo>
                    <a:lnTo>
                      <a:pt x="452" y="2044"/>
                    </a:lnTo>
                    <a:lnTo>
                      <a:pt x="456" y="2048"/>
                    </a:lnTo>
                    <a:lnTo>
                      <a:pt x="457" y="2048"/>
                    </a:lnTo>
                    <a:lnTo>
                      <a:pt x="466" y="2057"/>
                    </a:lnTo>
                    <a:lnTo>
                      <a:pt x="473" y="2070"/>
                    </a:lnTo>
                    <a:lnTo>
                      <a:pt x="610" y="2057"/>
                    </a:lnTo>
                    <a:lnTo>
                      <a:pt x="611" y="2047"/>
                    </a:lnTo>
                    <a:lnTo>
                      <a:pt x="614" y="2037"/>
                    </a:lnTo>
                    <a:lnTo>
                      <a:pt x="614" y="2036"/>
                    </a:lnTo>
                    <a:lnTo>
                      <a:pt x="621" y="2023"/>
                    </a:lnTo>
                    <a:lnTo>
                      <a:pt x="630" y="2010"/>
                    </a:lnTo>
                    <a:lnTo>
                      <a:pt x="640" y="2001"/>
                    </a:lnTo>
                    <a:lnTo>
                      <a:pt x="644" y="1997"/>
                    </a:lnTo>
                    <a:lnTo>
                      <a:pt x="649" y="1993"/>
                    </a:lnTo>
                    <a:lnTo>
                      <a:pt x="655" y="1990"/>
                    </a:lnTo>
                    <a:lnTo>
                      <a:pt x="660" y="1989"/>
                    </a:lnTo>
                    <a:lnTo>
                      <a:pt x="661" y="1988"/>
                    </a:lnTo>
                    <a:lnTo>
                      <a:pt x="676" y="1984"/>
                    </a:lnTo>
                    <a:lnTo>
                      <a:pt x="691" y="1982"/>
                    </a:lnTo>
                    <a:lnTo>
                      <a:pt x="703" y="1982"/>
                    </a:lnTo>
                    <a:lnTo>
                      <a:pt x="708" y="1984"/>
                    </a:lnTo>
                    <a:lnTo>
                      <a:pt x="725" y="1989"/>
                    </a:lnTo>
                    <a:lnTo>
                      <a:pt x="738" y="1998"/>
                    </a:lnTo>
                    <a:lnTo>
                      <a:pt x="750" y="2009"/>
                    </a:lnTo>
                    <a:lnTo>
                      <a:pt x="752" y="2011"/>
                    </a:lnTo>
                    <a:lnTo>
                      <a:pt x="763" y="2023"/>
                    </a:lnTo>
                    <a:lnTo>
                      <a:pt x="769" y="2037"/>
                    </a:lnTo>
                    <a:lnTo>
                      <a:pt x="772" y="2052"/>
                    </a:lnTo>
                    <a:lnTo>
                      <a:pt x="772" y="2053"/>
                    </a:lnTo>
                    <a:lnTo>
                      <a:pt x="774" y="2056"/>
                    </a:lnTo>
                    <a:lnTo>
                      <a:pt x="774" y="2069"/>
                    </a:lnTo>
                    <a:lnTo>
                      <a:pt x="772" y="2082"/>
                    </a:lnTo>
                    <a:lnTo>
                      <a:pt x="770" y="2094"/>
                    </a:lnTo>
                    <a:lnTo>
                      <a:pt x="766" y="2103"/>
                    </a:lnTo>
                    <a:lnTo>
                      <a:pt x="765" y="2103"/>
                    </a:lnTo>
                    <a:lnTo>
                      <a:pt x="762" y="2108"/>
                    </a:lnTo>
                    <a:lnTo>
                      <a:pt x="759" y="2115"/>
                    </a:lnTo>
                    <a:lnTo>
                      <a:pt x="755" y="2119"/>
                    </a:lnTo>
                    <a:lnTo>
                      <a:pt x="750" y="2123"/>
                    </a:lnTo>
                    <a:lnTo>
                      <a:pt x="748" y="2127"/>
                    </a:lnTo>
                    <a:lnTo>
                      <a:pt x="744" y="2130"/>
                    </a:lnTo>
                    <a:lnTo>
                      <a:pt x="724" y="2141"/>
                    </a:lnTo>
                    <a:lnTo>
                      <a:pt x="704" y="2146"/>
                    </a:lnTo>
                    <a:lnTo>
                      <a:pt x="702" y="2243"/>
                    </a:lnTo>
                    <a:lnTo>
                      <a:pt x="716" y="2247"/>
                    </a:lnTo>
                    <a:lnTo>
                      <a:pt x="732" y="2255"/>
                    </a:lnTo>
                    <a:lnTo>
                      <a:pt x="733" y="2255"/>
                    </a:lnTo>
                    <a:lnTo>
                      <a:pt x="733" y="2256"/>
                    </a:lnTo>
                    <a:lnTo>
                      <a:pt x="735" y="2256"/>
                    </a:lnTo>
                    <a:lnTo>
                      <a:pt x="736" y="2257"/>
                    </a:lnTo>
                    <a:lnTo>
                      <a:pt x="746" y="2267"/>
                    </a:lnTo>
                    <a:lnTo>
                      <a:pt x="755" y="2277"/>
                    </a:lnTo>
                    <a:lnTo>
                      <a:pt x="762" y="2289"/>
                    </a:lnTo>
                    <a:lnTo>
                      <a:pt x="767" y="2301"/>
                    </a:lnTo>
                    <a:lnTo>
                      <a:pt x="769" y="2311"/>
                    </a:lnTo>
                    <a:lnTo>
                      <a:pt x="769" y="2312"/>
                    </a:lnTo>
                    <a:lnTo>
                      <a:pt x="770" y="2312"/>
                    </a:lnTo>
                    <a:lnTo>
                      <a:pt x="770" y="2329"/>
                    </a:lnTo>
                    <a:lnTo>
                      <a:pt x="767" y="2347"/>
                    </a:lnTo>
                    <a:lnTo>
                      <a:pt x="762" y="2361"/>
                    </a:lnTo>
                    <a:lnTo>
                      <a:pt x="753" y="2375"/>
                    </a:lnTo>
                    <a:lnTo>
                      <a:pt x="742" y="2387"/>
                    </a:lnTo>
                    <a:lnTo>
                      <a:pt x="728" y="2396"/>
                    </a:lnTo>
                    <a:lnTo>
                      <a:pt x="725" y="2398"/>
                    </a:lnTo>
                    <a:lnTo>
                      <a:pt x="724" y="2399"/>
                    </a:lnTo>
                    <a:lnTo>
                      <a:pt x="721" y="2399"/>
                    </a:lnTo>
                    <a:lnTo>
                      <a:pt x="712" y="2404"/>
                    </a:lnTo>
                    <a:lnTo>
                      <a:pt x="700" y="2407"/>
                    </a:lnTo>
                    <a:lnTo>
                      <a:pt x="689" y="2408"/>
                    </a:lnTo>
                    <a:lnTo>
                      <a:pt x="685" y="2408"/>
                    </a:lnTo>
                    <a:lnTo>
                      <a:pt x="681" y="2407"/>
                    </a:lnTo>
                    <a:lnTo>
                      <a:pt x="636" y="2540"/>
                    </a:lnTo>
                    <a:lnTo>
                      <a:pt x="648" y="2551"/>
                    </a:lnTo>
                    <a:lnTo>
                      <a:pt x="657" y="2563"/>
                    </a:lnTo>
                    <a:lnTo>
                      <a:pt x="659" y="2565"/>
                    </a:lnTo>
                    <a:lnTo>
                      <a:pt x="659" y="2568"/>
                    </a:lnTo>
                    <a:lnTo>
                      <a:pt x="663" y="2577"/>
                    </a:lnTo>
                    <a:lnTo>
                      <a:pt x="665" y="2587"/>
                    </a:lnTo>
                    <a:lnTo>
                      <a:pt x="665" y="2604"/>
                    </a:lnTo>
                    <a:lnTo>
                      <a:pt x="664" y="2607"/>
                    </a:lnTo>
                    <a:lnTo>
                      <a:pt x="664" y="2608"/>
                    </a:lnTo>
                    <a:lnTo>
                      <a:pt x="748" y="2644"/>
                    </a:lnTo>
                    <a:lnTo>
                      <a:pt x="757" y="2627"/>
                    </a:lnTo>
                    <a:lnTo>
                      <a:pt x="766" y="2614"/>
                    </a:lnTo>
                    <a:lnTo>
                      <a:pt x="778" y="2602"/>
                    </a:lnTo>
                    <a:lnTo>
                      <a:pt x="791" y="2593"/>
                    </a:lnTo>
                    <a:lnTo>
                      <a:pt x="792" y="2591"/>
                    </a:lnTo>
                    <a:lnTo>
                      <a:pt x="809" y="2582"/>
                    </a:lnTo>
                    <a:lnTo>
                      <a:pt x="830" y="2576"/>
                    </a:lnTo>
                    <a:lnTo>
                      <a:pt x="850" y="2573"/>
                    </a:lnTo>
                    <a:lnTo>
                      <a:pt x="851" y="2573"/>
                    </a:lnTo>
                    <a:lnTo>
                      <a:pt x="854" y="2574"/>
                    </a:lnTo>
                    <a:lnTo>
                      <a:pt x="877" y="2577"/>
                    </a:lnTo>
                    <a:lnTo>
                      <a:pt x="897" y="2584"/>
                    </a:lnTo>
                    <a:lnTo>
                      <a:pt x="917" y="2595"/>
                    </a:lnTo>
                    <a:lnTo>
                      <a:pt x="920" y="2598"/>
                    </a:lnTo>
                    <a:lnTo>
                      <a:pt x="923" y="2602"/>
                    </a:lnTo>
                    <a:lnTo>
                      <a:pt x="934" y="2610"/>
                    </a:lnTo>
                    <a:lnTo>
                      <a:pt x="943" y="2620"/>
                    </a:lnTo>
                    <a:lnTo>
                      <a:pt x="952" y="2635"/>
                    </a:lnTo>
                    <a:lnTo>
                      <a:pt x="957" y="2649"/>
                    </a:lnTo>
                    <a:lnTo>
                      <a:pt x="960" y="2654"/>
                    </a:lnTo>
                    <a:lnTo>
                      <a:pt x="960" y="2657"/>
                    </a:lnTo>
                    <a:lnTo>
                      <a:pt x="962" y="2667"/>
                    </a:lnTo>
                    <a:lnTo>
                      <a:pt x="1026" y="2656"/>
                    </a:lnTo>
                    <a:lnTo>
                      <a:pt x="1026" y="2632"/>
                    </a:lnTo>
                    <a:lnTo>
                      <a:pt x="1029" y="2610"/>
                    </a:lnTo>
                    <a:lnTo>
                      <a:pt x="1036" y="2589"/>
                    </a:lnTo>
                    <a:lnTo>
                      <a:pt x="1045" y="2570"/>
                    </a:lnTo>
                    <a:lnTo>
                      <a:pt x="1063" y="2546"/>
                    </a:lnTo>
                    <a:lnTo>
                      <a:pt x="1084" y="2526"/>
                    </a:lnTo>
                    <a:lnTo>
                      <a:pt x="1110" y="2510"/>
                    </a:lnTo>
                    <a:lnTo>
                      <a:pt x="1118" y="2508"/>
                    </a:lnTo>
                    <a:lnTo>
                      <a:pt x="1121" y="2508"/>
                    </a:lnTo>
                    <a:lnTo>
                      <a:pt x="1129" y="2504"/>
                    </a:lnTo>
                    <a:lnTo>
                      <a:pt x="1121" y="2377"/>
                    </a:lnTo>
                    <a:lnTo>
                      <a:pt x="1119" y="2377"/>
                    </a:lnTo>
                    <a:lnTo>
                      <a:pt x="1102" y="2373"/>
                    </a:lnTo>
                    <a:lnTo>
                      <a:pt x="1087" y="2365"/>
                    </a:lnTo>
                    <a:lnTo>
                      <a:pt x="1074" y="2352"/>
                    </a:lnTo>
                    <a:lnTo>
                      <a:pt x="1074" y="2350"/>
                    </a:lnTo>
                    <a:lnTo>
                      <a:pt x="1068" y="2343"/>
                    </a:lnTo>
                    <a:lnTo>
                      <a:pt x="1066" y="2335"/>
                    </a:lnTo>
                    <a:lnTo>
                      <a:pt x="1063" y="2328"/>
                    </a:lnTo>
                    <a:lnTo>
                      <a:pt x="1062" y="2314"/>
                    </a:lnTo>
                    <a:lnTo>
                      <a:pt x="1063" y="2301"/>
                    </a:lnTo>
                    <a:lnTo>
                      <a:pt x="1068" y="2285"/>
                    </a:lnTo>
                    <a:lnTo>
                      <a:pt x="1079" y="2271"/>
                    </a:lnTo>
                    <a:lnTo>
                      <a:pt x="1093" y="2259"/>
                    </a:lnTo>
                    <a:lnTo>
                      <a:pt x="1095" y="2259"/>
                    </a:lnTo>
                    <a:lnTo>
                      <a:pt x="1104" y="2255"/>
                    </a:lnTo>
                    <a:lnTo>
                      <a:pt x="1114" y="2252"/>
                    </a:lnTo>
                    <a:lnTo>
                      <a:pt x="1125" y="2251"/>
                    </a:lnTo>
                    <a:lnTo>
                      <a:pt x="1133" y="2251"/>
                    </a:lnTo>
                    <a:lnTo>
                      <a:pt x="1138" y="2252"/>
                    </a:lnTo>
                    <a:lnTo>
                      <a:pt x="1143" y="2255"/>
                    </a:lnTo>
                    <a:lnTo>
                      <a:pt x="1146" y="2255"/>
                    </a:lnTo>
                    <a:lnTo>
                      <a:pt x="1156" y="2260"/>
                    </a:lnTo>
                    <a:lnTo>
                      <a:pt x="1167" y="2268"/>
                    </a:lnTo>
                    <a:lnTo>
                      <a:pt x="1262" y="2204"/>
                    </a:lnTo>
                    <a:lnTo>
                      <a:pt x="1257" y="2189"/>
                    </a:lnTo>
                    <a:lnTo>
                      <a:pt x="1257" y="2175"/>
                    </a:lnTo>
                    <a:lnTo>
                      <a:pt x="1260" y="2153"/>
                    </a:lnTo>
                    <a:lnTo>
                      <a:pt x="1269" y="2130"/>
                    </a:lnTo>
                    <a:lnTo>
                      <a:pt x="1283" y="2112"/>
                    </a:lnTo>
                    <a:lnTo>
                      <a:pt x="1284" y="2111"/>
                    </a:lnTo>
                    <a:lnTo>
                      <a:pt x="1287" y="2109"/>
                    </a:lnTo>
                    <a:lnTo>
                      <a:pt x="1298" y="2102"/>
                    </a:lnTo>
                    <a:lnTo>
                      <a:pt x="1312" y="2096"/>
                    </a:lnTo>
                    <a:lnTo>
                      <a:pt x="1325" y="2092"/>
                    </a:lnTo>
                    <a:lnTo>
                      <a:pt x="1330" y="2091"/>
                    </a:lnTo>
                    <a:lnTo>
                      <a:pt x="1345" y="2091"/>
                    </a:lnTo>
                    <a:lnTo>
                      <a:pt x="1347" y="2092"/>
                    </a:lnTo>
                    <a:lnTo>
                      <a:pt x="1350" y="2092"/>
                    </a:lnTo>
                    <a:lnTo>
                      <a:pt x="1364" y="2096"/>
                    </a:lnTo>
                    <a:lnTo>
                      <a:pt x="1380" y="2103"/>
                    </a:lnTo>
                    <a:lnTo>
                      <a:pt x="1393" y="2112"/>
                    </a:lnTo>
                    <a:lnTo>
                      <a:pt x="1405" y="2125"/>
                    </a:lnTo>
                    <a:lnTo>
                      <a:pt x="1413" y="2138"/>
                    </a:lnTo>
                    <a:lnTo>
                      <a:pt x="1418" y="2154"/>
                    </a:lnTo>
                    <a:lnTo>
                      <a:pt x="1419" y="2157"/>
                    </a:lnTo>
                    <a:lnTo>
                      <a:pt x="1419" y="2161"/>
                    </a:lnTo>
                    <a:lnTo>
                      <a:pt x="1422" y="2174"/>
                    </a:lnTo>
                    <a:lnTo>
                      <a:pt x="1421" y="2188"/>
                    </a:lnTo>
                    <a:lnTo>
                      <a:pt x="1415" y="2202"/>
                    </a:lnTo>
                    <a:lnTo>
                      <a:pt x="1414" y="2206"/>
                    </a:lnTo>
                    <a:lnTo>
                      <a:pt x="1414" y="2210"/>
                    </a:lnTo>
                    <a:lnTo>
                      <a:pt x="1409" y="2219"/>
                    </a:lnTo>
                    <a:lnTo>
                      <a:pt x="1401" y="2230"/>
                    </a:lnTo>
                    <a:lnTo>
                      <a:pt x="1392" y="2239"/>
                    </a:lnTo>
                    <a:lnTo>
                      <a:pt x="1372" y="2252"/>
                    </a:lnTo>
                    <a:lnTo>
                      <a:pt x="1362" y="2255"/>
                    </a:lnTo>
                    <a:lnTo>
                      <a:pt x="1359" y="2256"/>
                    </a:lnTo>
                    <a:lnTo>
                      <a:pt x="1358" y="2256"/>
                    </a:lnTo>
                    <a:lnTo>
                      <a:pt x="1355" y="2257"/>
                    </a:lnTo>
                    <a:lnTo>
                      <a:pt x="1351" y="2257"/>
                    </a:lnTo>
                    <a:lnTo>
                      <a:pt x="1345" y="2259"/>
                    </a:lnTo>
                    <a:lnTo>
                      <a:pt x="1339" y="2259"/>
                    </a:lnTo>
                    <a:lnTo>
                      <a:pt x="1320" y="2256"/>
                    </a:lnTo>
                    <a:lnTo>
                      <a:pt x="1301" y="2250"/>
                    </a:lnTo>
                    <a:lnTo>
                      <a:pt x="1286" y="2238"/>
                    </a:lnTo>
                    <a:lnTo>
                      <a:pt x="1284" y="2238"/>
                    </a:lnTo>
                    <a:lnTo>
                      <a:pt x="1284" y="2237"/>
                    </a:lnTo>
                    <a:lnTo>
                      <a:pt x="1280" y="2234"/>
                    </a:lnTo>
                    <a:lnTo>
                      <a:pt x="1277" y="2229"/>
                    </a:lnTo>
                    <a:lnTo>
                      <a:pt x="1182" y="2294"/>
                    </a:lnTo>
                    <a:lnTo>
                      <a:pt x="1185" y="2305"/>
                    </a:lnTo>
                    <a:lnTo>
                      <a:pt x="1185" y="2314"/>
                    </a:lnTo>
                    <a:lnTo>
                      <a:pt x="1184" y="2316"/>
                    </a:lnTo>
                    <a:lnTo>
                      <a:pt x="1184" y="2326"/>
                    </a:lnTo>
                    <a:lnTo>
                      <a:pt x="1181" y="2337"/>
                    </a:lnTo>
                    <a:lnTo>
                      <a:pt x="1176" y="2347"/>
                    </a:lnTo>
                    <a:lnTo>
                      <a:pt x="1174" y="2348"/>
                    </a:lnTo>
                    <a:lnTo>
                      <a:pt x="1173" y="2350"/>
                    </a:lnTo>
                    <a:lnTo>
                      <a:pt x="1173" y="2352"/>
                    </a:lnTo>
                    <a:lnTo>
                      <a:pt x="1167" y="2358"/>
                    </a:lnTo>
                    <a:lnTo>
                      <a:pt x="1159" y="2365"/>
                    </a:lnTo>
                    <a:lnTo>
                      <a:pt x="1151" y="2370"/>
                    </a:lnTo>
                    <a:lnTo>
                      <a:pt x="1159" y="2496"/>
                    </a:lnTo>
                    <a:lnTo>
                      <a:pt x="1185" y="2496"/>
                    </a:lnTo>
                    <a:lnTo>
                      <a:pt x="1197" y="2498"/>
                    </a:lnTo>
                    <a:lnTo>
                      <a:pt x="1206" y="2498"/>
                    </a:lnTo>
                    <a:lnTo>
                      <a:pt x="1210" y="2500"/>
                    </a:lnTo>
                    <a:lnTo>
                      <a:pt x="1223" y="2504"/>
                    </a:lnTo>
                    <a:lnTo>
                      <a:pt x="1239" y="2510"/>
                    </a:lnTo>
                    <a:lnTo>
                      <a:pt x="1256" y="2519"/>
                    </a:lnTo>
                    <a:lnTo>
                      <a:pt x="1270" y="2529"/>
                    </a:lnTo>
                    <a:lnTo>
                      <a:pt x="1280" y="2539"/>
                    </a:lnTo>
                    <a:lnTo>
                      <a:pt x="1280" y="2540"/>
                    </a:lnTo>
                    <a:lnTo>
                      <a:pt x="1292" y="2551"/>
                    </a:lnTo>
                    <a:lnTo>
                      <a:pt x="1300" y="2564"/>
                    </a:lnTo>
                    <a:lnTo>
                      <a:pt x="1305" y="2577"/>
                    </a:lnTo>
                    <a:lnTo>
                      <a:pt x="1309" y="2581"/>
                    </a:lnTo>
                    <a:lnTo>
                      <a:pt x="1315" y="2594"/>
                    </a:lnTo>
                    <a:lnTo>
                      <a:pt x="1322" y="2625"/>
                    </a:lnTo>
                    <a:lnTo>
                      <a:pt x="1322" y="2656"/>
                    </a:lnTo>
                    <a:lnTo>
                      <a:pt x="1317" y="2684"/>
                    </a:lnTo>
                    <a:lnTo>
                      <a:pt x="1423" y="2728"/>
                    </a:lnTo>
                    <a:lnTo>
                      <a:pt x="1423" y="2760"/>
                    </a:lnTo>
                    <a:lnTo>
                      <a:pt x="1307" y="2713"/>
                    </a:lnTo>
                    <a:lnTo>
                      <a:pt x="1305" y="2716"/>
                    </a:lnTo>
                    <a:lnTo>
                      <a:pt x="1304" y="2717"/>
                    </a:lnTo>
                    <a:lnTo>
                      <a:pt x="1304" y="2718"/>
                    </a:lnTo>
                    <a:lnTo>
                      <a:pt x="1303" y="2720"/>
                    </a:lnTo>
                    <a:lnTo>
                      <a:pt x="1290" y="2737"/>
                    </a:lnTo>
                    <a:lnTo>
                      <a:pt x="1275" y="2752"/>
                    </a:lnTo>
                    <a:lnTo>
                      <a:pt x="1262" y="2764"/>
                    </a:lnTo>
                    <a:lnTo>
                      <a:pt x="1258" y="2767"/>
                    </a:lnTo>
                    <a:lnTo>
                      <a:pt x="1256" y="2768"/>
                    </a:lnTo>
                    <a:lnTo>
                      <a:pt x="1267" y="2794"/>
                    </a:lnTo>
                    <a:lnTo>
                      <a:pt x="1270" y="2794"/>
                    </a:lnTo>
                    <a:lnTo>
                      <a:pt x="1274" y="2793"/>
                    </a:lnTo>
                    <a:lnTo>
                      <a:pt x="1284" y="2793"/>
                    </a:lnTo>
                    <a:lnTo>
                      <a:pt x="1305" y="2798"/>
                    </a:lnTo>
                    <a:lnTo>
                      <a:pt x="1236" y="2798"/>
                    </a:lnTo>
                    <a:lnTo>
                      <a:pt x="1229" y="2783"/>
                    </a:lnTo>
                    <a:lnTo>
                      <a:pt x="1216" y="2787"/>
                    </a:lnTo>
                    <a:lnTo>
                      <a:pt x="1205" y="2789"/>
                    </a:lnTo>
                    <a:lnTo>
                      <a:pt x="1188" y="2792"/>
                    </a:lnTo>
                    <a:lnTo>
                      <a:pt x="1164" y="2792"/>
                    </a:lnTo>
                    <a:lnTo>
                      <a:pt x="1136" y="2788"/>
                    </a:lnTo>
                    <a:lnTo>
                      <a:pt x="1110" y="2779"/>
                    </a:lnTo>
                    <a:lnTo>
                      <a:pt x="1085" y="2764"/>
                    </a:lnTo>
                    <a:lnTo>
                      <a:pt x="1083" y="2762"/>
                    </a:lnTo>
                    <a:lnTo>
                      <a:pt x="1081" y="2762"/>
                    </a:lnTo>
                    <a:lnTo>
                      <a:pt x="1067" y="2749"/>
                    </a:lnTo>
                    <a:lnTo>
                      <a:pt x="1054" y="2733"/>
                    </a:lnTo>
                    <a:lnTo>
                      <a:pt x="1044" y="2714"/>
                    </a:lnTo>
                    <a:lnTo>
                      <a:pt x="1036" y="2697"/>
                    </a:lnTo>
                    <a:lnTo>
                      <a:pt x="1033" y="2692"/>
                    </a:lnTo>
                    <a:lnTo>
                      <a:pt x="1032" y="2686"/>
                    </a:lnTo>
                    <a:lnTo>
                      <a:pt x="964" y="2697"/>
                    </a:lnTo>
                    <a:lnTo>
                      <a:pt x="962" y="2709"/>
                    </a:lnTo>
                    <a:lnTo>
                      <a:pt x="960" y="2718"/>
                    </a:lnTo>
                    <a:lnTo>
                      <a:pt x="960" y="2720"/>
                    </a:lnTo>
                    <a:lnTo>
                      <a:pt x="953" y="2737"/>
                    </a:lnTo>
                    <a:lnTo>
                      <a:pt x="944" y="2750"/>
                    </a:lnTo>
                    <a:lnTo>
                      <a:pt x="943" y="2752"/>
                    </a:lnTo>
                    <a:lnTo>
                      <a:pt x="940" y="2756"/>
                    </a:lnTo>
                    <a:lnTo>
                      <a:pt x="936" y="2762"/>
                    </a:lnTo>
                    <a:lnTo>
                      <a:pt x="920" y="2776"/>
                    </a:lnTo>
                    <a:lnTo>
                      <a:pt x="902" y="2788"/>
                    </a:lnTo>
                    <a:lnTo>
                      <a:pt x="882" y="2794"/>
                    </a:lnTo>
                    <a:lnTo>
                      <a:pt x="862" y="2798"/>
                    </a:lnTo>
                    <a:lnTo>
                      <a:pt x="842" y="2798"/>
                    </a:lnTo>
                    <a:lnTo>
                      <a:pt x="821" y="2794"/>
                    </a:lnTo>
                    <a:lnTo>
                      <a:pt x="804" y="2788"/>
                    </a:lnTo>
                    <a:lnTo>
                      <a:pt x="791" y="2780"/>
                    </a:lnTo>
                    <a:lnTo>
                      <a:pt x="778" y="2771"/>
                    </a:lnTo>
                    <a:lnTo>
                      <a:pt x="767" y="2760"/>
                    </a:lnTo>
                    <a:lnTo>
                      <a:pt x="757" y="2746"/>
                    </a:lnTo>
                    <a:lnTo>
                      <a:pt x="750" y="2734"/>
                    </a:lnTo>
                    <a:lnTo>
                      <a:pt x="744" y="2713"/>
                    </a:lnTo>
                    <a:lnTo>
                      <a:pt x="740" y="2694"/>
                    </a:lnTo>
                    <a:lnTo>
                      <a:pt x="740" y="2673"/>
                    </a:lnTo>
                    <a:lnTo>
                      <a:pt x="651" y="2635"/>
                    </a:lnTo>
                    <a:lnTo>
                      <a:pt x="651" y="2636"/>
                    </a:lnTo>
                    <a:lnTo>
                      <a:pt x="649" y="2636"/>
                    </a:lnTo>
                    <a:lnTo>
                      <a:pt x="645" y="2641"/>
                    </a:lnTo>
                    <a:lnTo>
                      <a:pt x="635" y="2646"/>
                    </a:lnTo>
                    <a:lnTo>
                      <a:pt x="634" y="2649"/>
                    </a:lnTo>
                    <a:lnTo>
                      <a:pt x="628" y="2652"/>
                    </a:lnTo>
                    <a:lnTo>
                      <a:pt x="605" y="2656"/>
                    </a:lnTo>
                    <a:lnTo>
                      <a:pt x="590" y="2654"/>
                    </a:lnTo>
                    <a:lnTo>
                      <a:pt x="577" y="2650"/>
                    </a:lnTo>
                    <a:lnTo>
                      <a:pt x="577" y="2649"/>
                    </a:lnTo>
                    <a:lnTo>
                      <a:pt x="573" y="2648"/>
                    </a:lnTo>
                    <a:lnTo>
                      <a:pt x="571" y="2646"/>
                    </a:lnTo>
                    <a:lnTo>
                      <a:pt x="499" y="2713"/>
                    </a:lnTo>
                    <a:lnTo>
                      <a:pt x="508" y="2737"/>
                    </a:lnTo>
                    <a:lnTo>
                      <a:pt x="512" y="2759"/>
                    </a:lnTo>
                    <a:lnTo>
                      <a:pt x="512" y="2787"/>
                    </a:lnTo>
                    <a:lnTo>
                      <a:pt x="509" y="2792"/>
                    </a:lnTo>
                    <a:lnTo>
                      <a:pt x="509" y="2798"/>
                    </a:lnTo>
                    <a:lnTo>
                      <a:pt x="280" y="2798"/>
                    </a:lnTo>
                    <a:lnTo>
                      <a:pt x="278" y="2783"/>
                    </a:lnTo>
                    <a:lnTo>
                      <a:pt x="278" y="2766"/>
                    </a:lnTo>
                    <a:lnTo>
                      <a:pt x="279" y="2750"/>
                    </a:lnTo>
                    <a:lnTo>
                      <a:pt x="284" y="2733"/>
                    </a:lnTo>
                    <a:lnTo>
                      <a:pt x="291" y="2717"/>
                    </a:lnTo>
                    <a:lnTo>
                      <a:pt x="299" y="2704"/>
                    </a:lnTo>
                    <a:lnTo>
                      <a:pt x="313" y="2686"/>
                    </a:lnTo>
                    <a:lnTo>
                      <a:pt x="331" y="2671"/>
                    </a:lnTo>
                    <a:lnTo>
                      <a:pt x="351" y="2661"/>
                    </a:lnTo>
                    <a:lnTo>
                      <a:pt x="352" y="2659"/>
                    </a:lnTo>
                    <a:lnTo>
                      <a:pt x="355" y="2659"/>
                    </a:lnTo>
                    <a:lnTo>
                      <a:pt x="356" y="2658"/>
                    </a:lnTo>
                    <a:lnTo>
                      <a:pt x="376" y="2654"/>
                    </a:lnTo>
                    <a:lnTo>
                      <a:pt x="395" y="2653"/>
                    </a:lnTo>
                    <a:lnTo>
                      <a:pt x="416" y="2654"/>
                    </a:lnTo>
                    <a:lnTo>
                      <a:pt x="433" y="2658"/>
                    </a:lnTo>
                    <a:lnTo>
                      <a:pt x="448" y="2665"/>
                    </a:lnTo>
                    <a:lnTo>
                      <a:pt x="448" y="2666"/>
                    </a:lnTo>
                    <a:lnTo>
                      <a:pt x="450" y="2666"/>
                    </a:lnTo>
                    <a:lnTo>
                      <a:pt x="466" y="2675"/>
                    </a:lnTo>
                    <a:lnTo>
                      <a:pt x="481" y="2688"/>
                    </a:lnTo>
                    <a:lnTo>
                      <a:pt x="550" y="2624"/>
                    </a:lnTo>
                    <a:lnTo>
                      <a:pt x="547" y="2620"/>
                    </a:lnTo>
                    <a:lnTo>
                      <a:pt x="543" y="2604"/>
                    </a:lnTo>
                    <a:lnTo>
                      <a:pt x="542" y="2598"/>
                    </a:lnTo>
                    <a:lnTo>
                      <a:pt x="542" y="2593"/>
                    </a:lnTo>
                    <a:lnTo>
                      <a:pt x="545" y="2576"/>
                    </a:lnTo>
                    <a:lnTo>
                      <a:pt x="551" y="2559"/>
                    </a:lnTo>
                    <a:lnTo>
                      <a:pt x="553" y="2559"/>
                    </a:lnTo>
                    <a:lnTo>
                      <a:pt x="553" y="2557"/>
                    </a:lnTo>
                    <a:lnTo>
                      <a:pt x="554" y="2556"/>
                    </a:lnTo>
                    <a:lnTo>
                      <a:pt x="564" y="2544"/>
                    </a:lnTo>
                    <a:lnTo>
                      <a:pt x="577" y="2536"/>
                    </a:lnTo>
                    <a:lnTo>
                      <a:pt x="583" y="2534"/>
                    </a:lnTo>
                    <a:lnTo>
                      <a:pt x="589" y="2532"/>
                    </a:lnTo>
                    <a:lnTo>
                      <a:pt x="596" y="2532"/>
                    </a:lnTo>
                    <a:lnTo>
                      <a:pt x="596" y="2531"/>
                    </a:lnTo>
                    <a:lnTo>
                      <a:pt x="608" y="2531"/>
                    </a:lnTo>
                    <a:lnTo>
                      <a:pt x="651" y="2400"/>
                    </a:lnTo>
                    <a:lnTo>
                      <a:pt x="645" y="2398"/>
                    </a:lnTo>
                    <a:lnTo>
                      <a:pt x="639" y="2395"/>
                    </a:lnTo>
                    <a:lnTo>
                      <a:pt x="635" y="2391"/>
                    </a:lnTo>
                    <a:lnTo>
                      <a:pt x="631" y="2388"/>
                    </a:lnTo>
                    <a:lnTo>
                      <a:pt x="630" y="2387"/>
                    </a:lnTo>
                    <a:lnTo>
                      <a:pt x="625" y="2383"/>
                    </a:lnTo>
                    <a:lnTo>
                      <a:pt x="621" y="2379"/>
                    </a:lnTo>
                    <a:lnTo>
                      <a:pt x="618" y="2373"/>
                    </a:lnTo>
                    <a:lnTo>
                      <a:pt x="615" y="2367"/>
                    </a:lnTo>
                    <a:lnTo>
                      <a:pt x="613" y="2366"/>
                    </a:lnTo>
                    <a:lnTo>
                      <a:pt x="611" y="2364"/>
                    </a:lnTo>
                    <a:lnTo>
                      <a:pt x="609" y="2360"/>
                    </a:lnTo>
                    <a:lnTo>
                      <a:pt x="602" y="2336"/>
                    </a:lnTo>
                    <a:lnTo>
                      <a:pt x="604" y="2312"/>
                    </a:lnTo>
                    <a:lnTo>
                      <a:pt x="610" y="2290"/>
                    </a:lnTo>
                    <a:lnTo>
                      <a:pt x="611" y="2289"/>
                    </a:lnTo>
                    <a:lnTo>
                      <a:pt x="617" y="2278"/>
                    </a:lnTo>
                    <a:lnTo>
                      <a:pt x="625" y="2269"/>
                    </a:lnTo>
                    <a:lnTo>
                      <a:pt x="632" y="2263"/>
                    </a:lnTo>
                    <a:lnTo>
                      <a:pt x="647" y="2252"/>
                    </a:lnTo>
                    <a:lnTo>
                      <a:pt x="664" y="2246"/>
                    </a:lnTo>
                    <a:lnTo>
                      <a:pt x="668" y="2244"/>
                    </a:lnTo>
                    <a:lnTo>
                      <a:pt x="672" y="2244"/>
                    </a:lnTo>
                    <a:lnTo>
                      <a:pt x="674" y="2146"/>
                    </a:lnTo>
                    <a:lnTo>
                      <a:pt x="659" y="2140"/>
                    </a:lnTo>
                    <a:lnTo>
                      <a:pt x="644" y="2132"/>
                    </a:lnTo>
                    <a:lnTo>
                      <a:pt x="636" y="2124"/>
                    </a:lnTo>
                    <a:lnTo>
                      <a:pt x="627" y="2116"/>
                    </a:lnTo>
                    <a:lnTo>
                      <a:pt x="622" y="2106"/>
                    </a:lnTo>
                    <a:lnTo>
                      <a:pt x="617" y="2096"/>
                    </a:lnTo>
                    <a:lnTo>
                      <a:pt x="613" y="2087"/>
                    </a:lnTo>
                    <a:lnTo>
                      <a:pt x="477" y="2099"/>
                    </a:lnTo>
                    <a:lnTo>
                      <a:pt x="475" y="2106"/>
                    </a:lnTo>
                    <a:lnTo>
                      <a:pt x="474" y="2111"/>
                    </a:lnTo>
                    <a:lnTo>
                      <a:pt x="473" y="2113"/>
                    </a:lnTo>
                    <a:lnTo>
                      <a:pt x="473" y="2115"/>
                    </a:lnTo>
                    <a:lnTo>
                      <a:pt x="469" y="2123"/>
                    </a:lnTo>
                    <a:lnTo>
                      <a:pt x="463" y="2132"/>
                    </a:lnTo>
                    <a:lnTo>
                      <a:pt x="454" y="2138"/>
                    </a:lnTo>
                    <a:lnTo>
                      <a:pt x="450" y="2142"/>
                    </a:lnTo>
                    <a:lnTo>
                      <a:pt x="441" y="2146"/>
                    </a:lnTo>
                    <a:lnTo>
                      <a:pt x="429" y="2150"/>
                    </a:lnTo>
                    <a:lnTo>
                      <a:pt x="419" y="2314"/>
                    </a:lnTo>
                    <a:lnTo>
                      <a:pt x="427" y="2318"/>
                    </a:lnTo>
                    <a:lnTo>
                      <a:pt x="433" y="2322"/>
                    </a:lnTo>
                    <a:lnTo>
                      <a:pt x="445" y="2333"/>
                    </a:lnTo>
                    <a:lnTo>
                      <a:pt x="453" y="2349"/>
                    </a:lnTo>
                    <a:lnTo>
                      <a:pt x="454" y="2350"/>
                    </a:lnTo>
                    <a:lnTo>
                      <a:pt x="454" y="2354"/>
                    </a:lnTo>
                    <a:lnTo>
                      <a:pt x="457" y="2364"/>
                    </a:lnTo>
                    <a:lnTo>
                      <a:pt x="457" y="2374"/>
                    </a:lnTo>
                    <a:lnTo>
                      <a:pt x="454" y="2384"/>
                    </a:lnTo>
                    <a:lnTo>
                      <a:pt x="454" y="2387"/>
                    </a:lnTo>
                    <a:lnTo>
                      <a:pt x="453" y="2388"/>
                    </a:lnTo>
                    <a:lnTo>
                      <a:pt x="449" y="2398"/>
                    </a:lnTo>
                    <a:lnTo>
                      <a:pt x="443" y="2408"/>
                    </a:lnTo>
                    <a:lnTo>
                      <a:pt x="436" y="2415"/>
                    </a:lnTo>
                    <a:lnTo>
                      <a:pt x="435" y="2415"/>
                    </a:lnTo>
                    <a:lnTo>
                      <a:pt x="431" y="2419"/>
                    </a:lnTo>
                    <a:lnTo>
                      <a:pt x="427" y="2421"/>
                    </a:lnTo>
                    <a:lnTo>
                      <a:pt x="424" y="2422"/>
                    </a:lnTo>
                    <a:lnTo>
                      <a:pt x="420" y="2424"/>
                    </a:lnTo>
                    <a:lnTo>
                      <a:pt x="419" y="2424"/>
                    </a:lnTo>
                    <a:lnTo>
                      <a:pt x="414" y="2426"/>
                    </a:lnTo>
                    <a:lnTo>
                      <a:pt x="409" y="2426"/>
                    </a:lnTo>
                    <a:lnTo>
                      <a:pt x="403" y="2428"/>
                    </a:lnTo>
                    <a:lnTo>
                      <a:pt x="399" y="2428"/>
                    </a:lnTo>
                    <a:lnTo>
                      <a:pt x="382" y="2425"/>
                    </a:lnTo>
                    <a:lnTo>
                      <a:pt x="365" y="2417"/>
                    </a:lnTo>
                    <a:lnTo>
                      <a:pt x="365" y="2416"/>
                    </a:lnTo>
                    <a:lnTo>
                      <a:pt x="361" y="2413"/>
                    </a:lnTo>
                    <a:lnTo>
                      <a:pt x="357" y="2409"/>
                    </a:lnTo>
                    <a:lnTo>
                      <a:pt x="350" y="2398"/>
                    </a:lnTo>
                    <a:lnTo>
                      <a:pt x="344" y="2387"/>
                    </a:lnTo>
                    <a:lnTo>
                      <a:pt x="342" y="2374"/>
                    </a:lnTo>
                    <a:lnTo>
                      <a:pt x="342" y="2366"/>
                    </a:lnTo>
                    <a:lnTo>
                      <a:pt x="343" y="2358"/>
                    </a:lnTo>
                    <a:lnTo>
                      <a:pt x="347" y="2343"/>
                    </a:lnTo>
                    <a:lnTo>
                      <a:pt x="356" y="2329"/>
                    </a:lnTo>
                    <a:lnTo>
                      <a:pt x="359" y="2327"/>
                    </a:lnTo>
                    <a:lnTo>
                      <a:pt x="371" y="2318"/>
                    </a:lnTo>
                    <a:lnTo>
                      <a:pt x="384" y="2312"/>
                    </a:lnTo>
                    <a:lnTo>
                      <a:pt x="386" y="2312"/>
                    </a:lnTo>
                    <a:lnTo>
                      <a:pt x="388" y="2311"/>
                    </a:lnTo>
                    <a:lnTo>
                      <a:pt x="389" y="2311"/>
                    </a:lnTo>
                    <a:lnTo>
                      <a:pt x="401" y="2149"/>
                    </a:lnTo>
                    <a:lnTo>
                      <a:pt x="398" y="2147"/>
                    </a:lnTo>
                    <a:lnTo>
                      <a:pt x="397" y="2147"/>
                    </a:lnTo>
                    <a:lnTo>
                      <a:pt x="382" y="2138"/>
                    </a:lnTo>
                    <a:lnTo>
                      <a:pt x="371" y="2127"/>
                    </a:lnTo>
                    <a:lnTo>
                      <a:pt x="364" y="2111"/>
                    </a:lnTo>
                    <a:lnTo>
                      <a:pt x="361" y="2098"/>
                    </a:lnTo>
                    <a:lnTo>
                      <a:pt x="363" y="2086"/>
                    </a:lnTo>
                    <a:lnTo>
                      <a:pt x="364" y="2078"/>
                    </a:lnTo>
                    <a:lnTo>
                      <a:pt x="367" y="2070"/>
                    </a:lnTo>
                    <a:lnTo>
                      <a:pt x="371" y="2064"/>
                    </a:lnTo>
                    <a:lnTo>
                      <a:pt x="373" y="2058"/>
                    </a:lnTo>
                    <a:lnTo>
                      <a:pt x="381" y="2051"/>
                    </a:lnTo>
                    <a:lnTo>
                      <a:pt x="388" y="2045"/>
                    </a:lnTo>
                    <a:lnTo>
                      <a:pt x="394" y="2041"/>
                    </a:lnTo>
                    <a:lnTo>
                      <a:pt x="363" y="1955"/>
                    </a:lnTo>
                    <a:lnTo>
                      <a:pt x="360" y="1956"/>
                    </a:lnTo>
                    <a:lnTo>
                      <a:pt x="346" y="1956"/>
                    </a:lnTo>
                    <a:lnTo>
                      <a:pt x="334" y="1955"/>
                    </a:lnTo>
                    <a:lnTo>
                      <a:pt x="322" y="1950"/>
                    </a:lnTo>
                    <a:lnTo>
                      <a:pt x="317" y="1947"/>
                    </a:lnTo>
                    <a:lnTo>
                      <a:pt x="312" y="1943"/>
                    </a:lnTo>
                    <a:lnTo>
                      <a:pt x="304" y="1937"/>
                    </a:lnTo>
                    <a:lnTo>
                      <a:pt x="299" y="1930"/>
                    </a:lnTo>
                    <a:lnTo>
                      <a:pt x="296" y="1924"/>
                    </a:lnTo>
                    <a:lnTo>
                      <a:pt x="293" y="1920"/>
                    </a:lnTo>
                    <a:lnTo>
                      <a:pt x="292" y="1917"/>
                    </a:lnTo>
                    <a:lnTo>
                      <a:pt x="217" y="1925"/>
                    </a:lnTo>
                    <a:lnTo>
                      <a:pt x="217" y="1939"/>
                    </a:lnTo>
                    <a:lnTo>
                      <a:pt x="213" y="1955"/>
                    </a:lnTo>
                    <a:lnTo>
                      <a:pt x="208" y="1968"/>
                    </a:lnTo>
                    <a:lnTo>
                      <a:pt x="207" y="1971"/>
                    </a:lnTo>
                    <a:lnTo>
                      <a:pt x="207" y="1972"/>
                    </a:lnTo>
                    <a:lnTo>
                      <a:pt x="204" y="1977"/>
                    </a:lnTo>
                    <a:lnTo>
                      <a:pt x="198" y="1988"/>
                    </a:lnTo>
                    <a:lnTo>
                      <a:pt x="187" y="2001"/>
                    </a:lnTo>
                    <a:lnTo>
                      <a:pt x="175" y="2013"/>
                    </a:lnTo>
                    <a:lnTo>
                      <a:pt x="164" y="2019"/>
                    </a:lnTo>
                    <a:lnTo>
                      <a:pt x="148" y="2028"/>
                    </a:lnTo>
                    <a:lnTo>
                      <a:pt x="134" y="2031"/>
                    </a:lnTo>
                    <a:lnTo>
                      <a:pt x="132" y="2031"/>
                    </a:lnTo>
                    <a:lnTo>
                      <a:pt x="132" y="2062"/>
                    </a:lnTo>
                    <a:lnTo>
                      <a:pt x="135" y="2064"/>
                    </a:lnTo>
                    <a:lnTo>
                      <a:pt x="136" y="2064"/>
                    </a:lnTo>
                    <a:lnTo>
                      <a:pt x="139" y="2065"/>
                    </a:lnTo>
                    <a:lnTo>
                      <a:pt x="153" y="2072"/>
                    </a:lnTo>
                    <a:lnTo>
                      <a:pt x="166" y="2083"/>
                    </a:lnTo>
                    <a:lnTo>
                      <a:pt x="166" y="2085"/>
                    </a:lnTo>
                    <a:lnTo>
                      <a:pt x="168" y="2086"/>
                    </a:lnTo>
                    <a:lnTo>
                      <a:pt x="174" y="2100"/>
                    </a:lnTo>
                    <a:lnTo>
                      <a:pt x="178" y="2115"/>
                    </a:lnTo>
                    <a:lnTo>
                      <a:pt x="178" y="2127"/>
                    </a:lnTo>
                    <a:lnTo>
                      <a:pt x="177" y="2130"/>
                    </a:lnTo>
                    <a:lnTo>
                      <a:pt x="177" y="2133"/>
                    </a:lnTo>
                    <a:lnTo>
                      <a:pt x="172" y="2149"/>
                    </a:lnTo>
                    <a:lnTo>
                      <a:pt x="161" y="2162"/>
                    </a:lnTo>
                    <a:lnTo>
                      <a:pt x="145" y="2172"/>
                    </a:lnTo>
                    <a:lnTo>
                      <a:pt x="130" y="2179"/>
                    </a:lnTo>
                    <a:lnTo>
                      <a:pt x="117" y="2179"/>
                    </a:lnTo>
                    <a:lnTo>
                      <a:pt x="105" y="2178"/>
                    </a:lnTo>
                    <a:lnTo>
                      <a:pt x="94" y="2174"/>
                    </a:lnTo>
                    <a:lnTo>
                      <a:pt x="93" y="2174"/>
                    </a:lnTo>
                    <a:lnTo>
                      <a:pt x="90" y="2172"/>
                    </a:lnTo>
                    <a:lnTo>
                      <a:pt x="89" y="2172"/>
                    </a:lnTo>
                    <a:lnTo>
                      <a:pt x="83" y="2168"/>
                    </a:lnTo>
                    <a:lnTo>
                      <a:pt x="69" y="2155"/>
                    </a:lnTo>
                    <a:lnTo>
                      <a:pt x="65" y="2149"/>
                    </a:lnTo>
                    <a:lnTo>
                      <a:pt x="63" y="2145"/>
                    </a:lnTo>
                    <a:lnTo>
                      <a:pt x="62" y="2141"/>
                    </a:lnTo>
                    <a:lnTo>
                      <a:pt x="60" y="2136"/>
                    </a:lnTo>
                    <a:lnTo>
                      <a:pt x="60" y="2132"/>
                    </a:lnTo>
                    <a:lnTo>
                      <a:pt x="59" y="2130"/>
                    </a:lnTo>
                    <a:lnTo>
                      <a:pt x="59" y="2125"/>
                    </a:lnTo>
                    <a:lnTo>
                      <a:pt x="60" y="2108"/>
                    </a:lnTo>
                    <a:lnTo>
                      <a:pt x="65" y="2092"/>
                    </a:lnTo>
                    <a:lnTo>
                      <a:pt x="75" y="2079"/>
                    </a:lnTo>
                    <a:lnTo>
                      <a:pt x="76" y="2079"/>
                    </a:lnTo>
                    <a:lnTo>
                      <a:pt x="76" y="2078"/>
                    </a:lnTo>
                    <a:lnTo>
                      <a:pt x="83" y="2073"/>
                    </a:lnTo>
                    <a:lnTo>
                      <a:pt x="90" y="2069"/>
                    </a:lnTo>
                    <a:lnTo>
                      <a:pt x="97" y="2065"/>
                    </a:lnTo>
                    <a:lnTo>
                      <a:pt x="100" y="2065"/>
                    </a:lnTo>
                    <a:lnTo>
                      <a:pt x="101" y="2064"/>
                    </a:lnTo>
                    <a:lnTo>
                      <a:pt x="102" y="2064"/>
                    </a:lnTo>
                    <a:lnTo>
                      <a:pt x="102" y="2034"/>
                    </a:lnTo>
                    <a:lnTo>
                      <a:pt x="79" y="2028"/>
                    </a:lnTo>
                    <a:lnTo>
                      <a:pt x="56" y="2019"/>
                    </a:lnTo>
                    <a:lnTo>
                      <a:pt x="37" y="2003"/>
                    </a:lnTo>
                    <a:lnTo>
                      <a:pt x="35" y="2002"/>
                    </a:lnTo>
                    <a:lnTo>
                      <a:pt x="25" y="1990"/>
                    </a:lnTo>
                    <a:lnTo>
                      <a:pt x="17" y="1977"/>
                    </a:lnTo>
                    <a:lnTo>
                      <a:pt x="12" y="1965"/>
                    </a:lnTo>
                    <a:lnTo>
                      <a:pt x="7" y="1951"/>
                    </a:lnTo>
                    <a:lnTo>
                      <a:pt x="5" y="1935"/>
                    </a:lnTo>
                    <a:lnTo>
                      <a:pt x="5" y="1920"/>
                    </a:lnTo>
                    <a:lnTo>
                      <a:pt x="7" y="1904"/>
                    </a:lnTo>
                    <a:lnTo>
                      <a:pt x="10" y="1891"/>
                    </a:lnTo>
                    <a:lnTo>
                      <a:pt x="18" y="1872"/>
                    </a:lnTo>
                    <a:lnTo>
                      <a:pt x="30" y="1855"/>
                    </a:lnTo>
                    <a:lnTo>
                      <a:pt x="48" y="1837"/>
                    </a:lnTo>
                    <a:lnTo>
                      <a:pt x="63" y="1828"/>
                    </a:lnTo>
                    <a:lnTo>
                      <a:pt x="80" y="1823"/>
                    </a:lnTo>
                    <a:lnTo>
                      <a:pt x="77" y="1768"/>
                    </a:lnTo>
                    <a:lnTo>
                      <a:pt x="71" y="1768"/>
                    </a:lnTo>
                    <a:lnTo>
                      <a:pt x="65" y="1766"/>
                    </a:lnTo>
                    <a:lnTo>
                      <a:pt x="62" y="1765"/>
                    </a:lnTo>
                    <a:lnTo>
                      <a:pt x="62" y="1764"/>
                    </a:lnTo>
                    <a:lnTo>
                      <a:pt x="48" y="1760"/>
                    </a:lnTo>
                    <a:lnTo>
                      <a:pt x="38" y="1753"/>
                    </a:lnTo>
                    <a:lnTo>
                      <a:pt x="35" y="1752"/>
                    </a:lnTo>
                    <a:lnTo>
                      <a:pt x="34" y="1751"/>
                    </a:lnTo>
                    <a:lnTo>
                      <a:pt x="31" y="1749"/>
                    </a:lnTo>
                    <a:lnTo>
                      <a:pt x="29" y="1747"/>
                    </a:lnTo>
                    <a:lnTo>
                      <a:pt x="13" y="1728"/>
                    </a:lnTo>
                    <a:lnTo>
                      <a:pt x="4" y="1707"/>
                    </a:lnTo>
                    <a:lnTo>
                      <a:pt x="0" y="1684"/>
                    </a:lnTo>
                    <a:lnTo>
                      <a:pt x="0" y="1681"/>
                    </a:lnTo>
                    <a:lnTo>
                      <a:pt x="3" y="1663"/>
                    </a:lnTo>
                    <a:lnTo>
                      <a:pt x="8" y="1646"/>
                    </a:lnTo>
                    <a:lnTo>
                      <a:pt x="17" y="1630"/>
                    </a:lnTo>
                    <a:lnTo>
                      <a:pt x="30" y="1617"/>
                    </a:lnTo>
                    <a:lnTo>
                      <a:pt x="43" y="1607"/>
                    </a:lnTo>
                    <a:lnTo>
                      <a:pt x="50" y="1604"/>
                    </a:lnTo>
                    <a:lnTo>
                      <a:pt x="68" y="1597"/>
                    </a:lnTo>
                    <a:lnTo>
                      <a:pt x="88" y="1595"/>
                    </a:lnTo>
                    <a:lnTo>
                      <a:pt x="100" y="1595"/>
                    </a:lnTo>
                    <a:lnTo>
                      <a:pt x="114" y="1599"/>
                    </a:lnTo>
                    <a:lnTo>
                      <a:pt x="130" y="1605"/>
                    </a:lnTo>
                    <a:lnTo>
                      <a:pt x="141" y="1613"/>
                    </a:lnTo>
                    <a:lnTo>
                      <a:pt x="147" y="1617"/>
                    </a:lnTo>
                    <a:lnTo>
                      <a:pt x="151" y="1622"/>
                    </a:lnTo>
                    <a:lnTo>
                      <a:pt x="155" y="1626"/>
                    </a:lnTo>
                    <a:lnTo>
                      <a:pt x="202" y="1604"/>
                    </a:lnTo>
                    <a:lnTo>
                      <a:pt x="199" y="1587"/>
                    </a:lnTo>
                    <a:lnTo>
                      <a:pt x="200" y="1570"/>
                    </a:lnTo>
                    <a:lnTo>
                      <a:pt x="203" y="1558"/>
                    </a:lnTo>
                    <a:lnTo>
                      <a:pt x="208" y="1546"/>
                    </a:lnTo>
                    <a:lnTo>
                      <a:pt x="215" y="1536"/>
                    </a:lnTo>
                    <a:lnTo>
                      <a:pt x="220" y="1529"/>
                    </a:lnTo>
                    <a:lnTo>
                      <a:pt x="230" y="1519"/>
                    </a:lnTo>
                    <a:lnTo>
                      <a:pt x="251" y="1504"/>
                    </a:lnTo>
                    <a:lnTo>
                      <a:pt x="274" y="1498"/>
                    </a:lnTo>
                    <a:lnTo>
                      <a:pt x="279" y="1498"/>
                    </a:lnTo>
                    <a:lnTo>
                      <a:pt x="282" y="1497"/>
                    </a:lnTo>
                    <a:close/>
                    <a:moveTo>
                      <a:pt x="2971" y="1357"/>
                    </a:moveTo>
                    <a:lnTo>
                      <a:pt x="3086" y="1357"/>
                    </a:lnTo>
                    <a:lnTo>
                      <a:pt x="3082" y="1364"/>
                    </a:lnTo>
                    <a:lnTo>
                      <a:pt x="3078" y="1371"/>
                    </a:lnTo>
                    <a:lnTo>
                      <a:pt x="3077" y="1372"/>
                    </a:lnTo>
                    <a:lnTo>
                      <a:pt x="3076" y="1375"/>
                    </a:lnTo>
                    <a:lnTo>
                      <a:pt x="3065" y="1385"/>
                    </a:lnTo>
                    <a:lnTo>
                      <a:pt x="3051" y="1393"/>
                    </a:lnTo>
                    <a:lnTo>
                      <a:pt x="3043" y="1396"/>
                    </a:lnTo>
                    <a:lnTo>
                      <a:pt x="3035" y="1397"/>
                    </a:lnTo>
                    <a:lnTo>
                      <a:pt x="3027" y="1397"/>
                    </a:lnTo>
                    <a:lnTo>
                      <a:pt x="3013" y="1396"/>
                    </a:lnTo>
                    <a:lnTo>
                      <a:pt x="3000" y="1391"/>
                    </a:lnTo>
                    <a:lnTo>
                      <a:pt x="2988" y="1383"/>
                    </a:lnTo>
                    <a:lnTo>
                      <a:pt x="2980" y="1375"/>
                    </a:lnTo>
                    <a:lnTo>
                      <a:pt x="2973" y="1364"/>
                    </a:lnTo>
                    <a:lnTo>
                      <a:pt x="2973" y="1360"/>
                    </a:lnTo>
                    <a:lnTo>
                      <a:pt x="2972" y="1359"/>
                    </a:lnTo>
                    <a:lnTo>
                      <a:pt x="2972" y="1358"/>
                    </a:lnTo>
                    <a:lnTo>
                      <a:pt x="2971" y="1357"/>
                    </a:lnTo>
                    <a:close/>
                    <a:moveTo>
                      <a:pt x="689" y="1357"/>
                    </a:moveTo>
                    <a:lnTo>
                      <a:pt x="793" y="1357"/>
                    </a:lnTo>
                    <a:lnTo>
                      <a:pt x="782" y="1370"/>
                    </a:lnTo>
                    <a:lnTo>
                      <a:pt x="767" y="1379"/>
                    </a:lnTo>
                    <a:lnTo>
                      <a:pt x="765" y="1379"/>
                    </a:lnTo>
                    <a:lnTo>
                      <a:pt x="763" y="1380"/>
                    </a:lnTo>
                    <a:lnTo>
                      <a:pt x="754" y="1383"/>
                    </a:lnTo>
                    <a:lnTo>
                      <a:pt x="742" y="1384"/>
                    </a:lnTo>
                    <a:lnTo>
                      <a:pt x="724" y="1486"/>
                    </a:lnTo>
                    <a:lnTo>
                      <a:pt x="725" y="1486"/>
                    </a:lnTo>
                    <a:lnTo>
                      <a:pt x="738" y="1493"/>
                    </a:lnTo>
                    <a:lnTo>
                      <a:pt x="750" y="1499"/>
                    </a:lnTo>
                    <a:lnTo>
                      <a:pt x="762" y="1508"/>
                    </a:lnTo>
                    <a:lnTo>
                      <a:pt x="772" y="1519"/>
                    </a:lnTo>
                    <a:lnTo>
                      <a:pt x="780" y="1532"/>
                    </a:lnTo>
                    <a:lnTo>
                      <a:pt x="786" y="1540"/>
                    </a:lnTo>
                    <a:lnTo>
                      <a:pt x="787" y="1544"/>
                    </a:lnTo>
                    <a:lnTo>
                      <a:pt x="790" y="1549"/>
                    </a:lnTo>
                    <a:lnTo>
                      <a:pt x="901" y="1518"/>
                    </a:lnTo>
                    <a:lnTo>
                      <a:pt x="902" y="1506"/>
                    </a:lnTo>
                    <a:lnTo>
                      <a:pt x="905" y="1495"/>
                    </a:lnTo>
                    <a:lnTo>
                      <a:pt x="906" y="1493"/>
                    </a:lnTo>
                    <a:lnTo>
                      <a:pt x="907" y="1491"/>
                    </a:lnTo>
                    <a:lnTo>
                      <a:pt x="911" y="1484"/>
                    </a:lnTo>
                    <a:lnTo>
                      <a:pt x="919" y="1474"/>
                    </a:lnTo>
                    <a:lnTo>
                      <a:pt x="928" y="1469"/>
                    </a:lnTo>
                    <a:lnTo>
                      <a:pt x="928" y="1468"/>
                    </a:lnTo>
                    <a:lnTo>
                      <a:pt x="930" y="1468"/>
                    </a:lnTo>
                    <a:lnTo>
                      <a:pt x="932" y="1467"/>
                    </a:lnTo>
                    <a:lnTo>
                      <a:pt x="940" y="1464"/>
                    </a:lnTo>
                    <a:lnTo>
                      <a:pt x="949" y="1460"/>
                    </a:lnTo>
                    <a:lnTo>
                      <a:pt x="958" y="1459"/>
                    </a:lnTo>
                    <a:lnTo>
                      <a:pt x="961" y="1459"/>
                    </a:lnTo>
                    <a:lnTo>
                      <a:pt x="964" y="1460"/>
                    </a:lnTo>
                    <a:lnTo>
                      <a:pt x="969" y="1460"/>
                    </a:lnTo>
                    <a:lnTo>
                      <a:pt x="981" y="1464"/>
                    </a:lnTo>
                    <a:lnTo>
                      <a:pt x="982" y="1464"/>
                    </a:lnTo>
                    <a:lnTo>
                      <a:pt x="992" y="1469"/>
                    </a:lnTo>
                    <a:lnTo>
                      <a:pt x="998" y="1473"/>
                    </a:lnTo>
                    <a:lnTo>
                      <a:pt x="1002" y="1477"/>
                    </a:lnTo>
                    <a:lnTo>
                      <a:pt x="1006" y="1482"/>
                    </a:lnTo>
                    <a:lnTo>
                      <a:pt x="1300" y="1398"/>
                    </a:lnTo>
                    <a:lnTo>
                      <a:pt x="1303" y="1376"/>
                    </a:lnTo>
                    <a:lnTo>
                      <a:pt x="1312" y="1357"/>
                    </a:lnTo>
                    <a:lnTo>
                      <a:pt x="1423" y="1357"/>
                    </a:lnTo>
                    <a:lnTo>
                      <a:pt x="1423" y="1467"/>
                    </a:lnTo>
                    <a:lnTo>
                      <a:pt x="1402" y="1474"/>
                    </a:lnTo>
                    <a:lnTo>
                      <a:pt x="1401" y="1476"/>
                    </a:lnTo>
                    <a:lnTo>
                      <a:pt x="1396" y="1476"/>
                    </a:lnTo>
                    <a:lnTo>
                      <a:pt x="1392" y="1477"/>
                    </a:lnTo>
                    <a:lnTo>
                      <a:pt x="1387" y="1478"/>
                    </a:lnTo>
                    <a:lnTo>
                      <a:pt x="1380" y="1478"/>
                    </a:lnTo>
                    <a:lnTo>
                      <a:pt x="1367" y="1477"/>
                    </a:lnTo>
                    <a:lnTo>
                      <a:pt x="1355" y="1473"/>
                    </a:lnTo>
                    <a:lnTo>
                      <a:pt x="1352" y="1472"/>
                    </a:lnTo>
                    <a:lnTo>
                      <a:pt x="1351" y="1472"/>
                    </a:lnTo>
                    <a:lnTo>
                      <a:pt x="1349" y="1470"/>
                    </a:lnTo>
                    <a:lnTo>
                      <a:pt x="1339" y="1467"/>
                    </a:lnTo>
                    <a:lnTo>
                      <a:pt x="1329" y="1459"/>
                    </a:lnTo>
                    <a:lnTo>
                      <a:pt x="1321" y="1451"/>
                    </a:lnTo>
                    <a:lnTo>
                      <a:pt x="1315" y="1443"/>
                    </a:lnTo>
                    <a:lnTo>
                      <a:pt x="1315" y="1442"/>
                    </a:lnTo>
                    <a:lnTo>
                      <a:pt x="1311" y="1438"/>
                    </a:lnTo>
                    <a:lnTo>
                      <a:pt x="1308" y="1432"/>
                    </a:lnTo>
                    <a:lnTo>
                      <a:pt x="1307" y="1427"/>
                    </a:lnTo>
                    <a:lnTo>
                      <a:pt x="1017" y="1510"/>
                    </a:lnTo>
                    <a:lnTo>
                      <a:pt x="1017" y="1522"/>
                    </a:lnTo>
                    <a:lnTo>
                      <a:pt x="1016" y="1531"/>
                    </a:lnTo>
                    <a:lnTo>
                      <a:pt x="1012" y="1542"/>
                    </a:lnTo>
                    <a:lnTo>
                      <a:pt x="1006" y="1553"/>
                    </a:lnTo>
                    <a:lnTo>
                      <a:pt x="1003" y="1557"/>
                    </a:lnTo>
                    <a:lnTo>
                      <a:pt x="995" y="1565"/>
                    </a:lnTo>
                    <a:lnTo>
                      <a:pt x="981" y="1573"/>
                    </a:lnTo>
                    <a:lnTo>
                      <a:pt x="964" y="1577"/>
                    </a:lnTo>
                    <a:lnTo>
                      <a:pt x="958" y="1577"/>
                    </a:lnTo>
                    <a:lnTo>
                      <a:pt x="945" y="1575"/>
                    </a:lnTo>
                    <a:lnTo>
                      <a:pt x="932" y="1570"/>
                    </a:lnTo>
                    <a:lnTo>
                      <a:pt x="926" y="1566"/>
                    </a:lnTo>
                    <a:lnTo>
                      <a:pt x="919" y="1561"/>
                    </a:lnTo>
                    <a:lnTo>
                      <a:pt x="910" y="1552"/>
                    </a:lnTo>
                    <a:lnTo>
                      <a:pt x="907" y="1546"/>
                    </a:lnTo>
                    <a:lnTo>
                      <a:pt x="797" y="1578"/>
                    </a:lnTo>
                    <a:lnTo>
                      <a:pt x="799" y="1591"/>
                    </a:lnTo>
                    <a:lnTo>
                      <a:pt x="799" y="1600"/>
                    </a:lnTo>
                    <a:lnTo>
                      <a:pt x="797" y="1601"/>
                    </a:lnTo>
                    <a:lnTo>
                      <a:pt x="797" y="1612"/>
                    </a:lnTo>
                    <a:lnTo>
                      <a:pt x="795" y="1624"/>
                    </a:lnTo>
                    <a:lnTo>
                      <a:pt x="790" y="1633"/>
                    </a:lnTo>
                    <a:lnTo>
                      <a:pt x="787" y="1639"/>
                    </a:lnTo>
                    <a:lnTo>
                      <a:pt x="784" y="1647"/>
                    </a:lnTo>
                    <a:lnTo>
                      <a:pt x="770" y="1666"/>
                    </a:lnTo>
                    <a:lnTo>
                      <a:pt x="753" y="1681"/>
                    </a:lnTo>
                    <a:lnTo>
                      <a:pt x="733" y="1693"/>
                    </a:lnTo>
                    <a:lnTo>
                      <a:pt x="711" y="1701"/>
                    </a:lnTo>
                    <a:lnTo>
                      <a:pt x="708" y="1701"/>
                    </a:lnTo>
                    <a:lnTo>
                      <a:pt x="698" y="1702"/>
                    </a:lnTo>
                    <a:lnTo>
                      <a:pt x="689" y="1704"/>
                    </a:lnTo>
                    <a:lnTo>
                      <a:pt x="673" y="1702"/>
                    </a:lnTo>
                    <a:lnTo>
                      <a:pt x="661" y="1700"/>
                    </a:lnTo>
                    <a:lnTo>
                      <a:pt x="647" y="1696"/>
                    </a:lnTo>
                    <a:lnTo>
                      <a:pt x="631" y="1689"/>
                    </a:lnTo>
                    <a:lnTo>
                      <a:pt x="618" y="1680"/>
                    </a:lnTo>
                    <a:lnTo>
                      <a:pt x="606" y="1669"/>
                    </a:lnTo>
                    <a:lnTo>
                      <a:pt x="597" y="1658"/>
                    </a:lnTo>
                    <a:lnTo>
                      <a:pt x="585" y="1639"/>
                    </a:lnTo>
                    <a:lnTo>
                      <a:pt x="577" y="1620"/>
                    </a:lnTo>
                    <a:lnTo>
                      <a:pt x="573" y="1599"/>
                    </a:lnTo>
                    <a:lnTo>
                      <a:pt x="573" y="1596"/>
                    </a:lnTo>
                    <a:lnTo>
                      <a:pt x="575" y="1577"/>
                    </a:lnTo>
                    <a:lnTo>
                      <a:pt x="580" y="1556"/>
                    </a:lnTo>
                    <a:lnTo>
                      <a:pt x="588" y="1537"/>
                    </a:lnTo>
                    <a:lnTo>
                      <a:pt x="596" y="1524"/>
                    </a:lnTo>
                    <a:lnTo>
                      <a:pt x="608" y="1512"/>
                    </a:lnTo>
                    <a:lnTo>
                      <a:pt x="608" y="1511"/>
                    </a:lnTo>
                    <a:lnTo>
                      <a:pt x="609" y="1511"/>
                    </a:lnTo>
                    <a:lnTo>
                      <a:pt x="625" y="1497"/>
                    </a:lnTo>
                    <a:lnTo>
                      <a:pt x="644" y="1486"/>
                    </a:lnTo>
                    <a:lnTo>
                      <a:pt x="665" y="1481"/>
                    </a:lnTo>
                    <a:lnTo>
                      <a:pt x="676" y="1480"/>
                    </a:lnTo>
                    <a:lnTo>
                      <a:pt x="694" y="1480"/>
                    </a:lnTo>
                    <a:lnTo>
                      <a:pt x="714" y="1377"/>
                    </a:lnTo>
                    <a:lnTo>
                      <a:pt x="712" y="1376"/>
                    </a:lnTo>
                    <a:lnTo>
                      <a:pt x="699" y="1368"/>
                    </a:lnTo>
                    <a:lnTo>
                      <a:pt x="689" y="1357"/>
                    </a:lnTo>
                    <a:close/>
                    <a:moveTo>
                      <a:pt x="411" y="1357"/>
                    </a:moveTo>
                    <a:lnTo>
                      <a:pt x="469" y="1357"/>
                    </a:lnTo>
                    <a:lnTo>
                      <a:pt x="454" y="1360"/>
                    </a:lnTo>
                    <a:lnTo>
                      <a:pt x="439" y="1362"/>
                    </a:lnTo>
                    <a:lnTo>
                      <a:pt x="428" y="1362"/>
                    </a:lnTo>
                    <a:lnTo>
                      <a:pt x="423" y="1360"/>
                    </a:lnTo>
                    <a:lnTo>
                      <a:pt x="416" y="1359"/>
                    </a:lnTo>
                    <a:lnTo>
                      <a:pt x="411" y="1357"/>
                    </a:lnTo>
                    <a:close/>
                    <a:moveTo>
                      <a:pt x="1587" y="1349"/>
                    </a:moveTo>
                    <a:lnTo>
                      <a:pt x="1600" y="1349"/>
                    </a:lnTo>
                    <a:lnTo>
                      <a:pt x="1614" y="1350"/>
                    </a:lnTo>
                    <a:lnTo>
                      <a:pt x="1627" y="1357"/>
                    </a:lnTo>
                    <a:lnTo>
                      <a:pt x="1566" y="1357"/>
                    </a:lnTo>
                    <a:lnTo>
                      <a:pt x="1574" y="1354"/>
                    </a:lnTo>
                    <a:lnTo>
                      <a:pt x="1580" y="1351"/>
                    </a:lnTo>
                    <a:lnTo>
                      <a:pt x="1583" y="1350"/>
                    </a:lnTo>
                    <a:lnTo>
                      <a:pt x="1587" y="1349"/>
                    </a:lnTo>
                    <a:close/>
                    <a:moveTo>
                      <a:pt x="1423" y="1329"/>
                    </a:moveTo>
                    <a:lnTo>
                      <a:pt x="1431" y="1336"/>
                    </a:lnTo>
                    <a:lnTo>
                      <a:pt x="1440" y="1345"/>
                    </a:lnTo>
                    <a:lnTo>
                      <a:pt x="1443" y="1346"/>
                    </a:lnTo>
                    <a:lnTo>
                      <a:pt x="1445" y="1350"/>
                    </a:lnTo>
                    <a:lnTo>
                      <a:pt x="1448" y="1353"/>
                    </a:lnTo>
                    <a:lnTo>
                      <a:pt x="1449" y="1357"/>
                    </a:lnTo>
                    <a:lnTo>
                      <a:pt x="1423" y="1357"/>
                    </a:lnTo>
                    <a:lnTo>
                      <a:pt x="1423" y="1329"/>
                    </a:lnTo>
                    <a:close/>
                    <a:moveTo>
                      <a:pt x="2181" y="1041"/>
                    </a:moveTo>
                    <a:lnTo>
                      <a:pt x="2183" y="1041"/>
                    </a:lnTo>
                    <a:lnTo>
                      <a:pt x="2198" y="1044"/>
                    </a:lnTo>
                    <a:lnTo>
                      <a:pt x="2198" y="1045"/>
                    </a:lnTo>
                    <a:lnTo>
                      <a:pt x="2200" y="1045"/>
                    </a:lnTo>
                    <a:lnTo>
                      <a:pt x="2215" y="1053"/>
                    </a:lnTo>
                    <a:lnTo>
                      <a:pt x="2228" y="1064"/>
                    </a:lnTo>
                    <a:lnTo>
                      <a:pt x="2236" y="1075"/>
                    </a:lnTo>
                    <a:lnTo>
                      <a:pt x="2240" y="1085"/>
                    </a:lnTo>
                    <a:lnTo>
                      <a:pt x="2241" y="1097"/>
                    </a:lnTo>
                    <a:lnTo>
                      <a:pt x="2241" y="1112"/>
                    </a:lnTo>
                    <a:lnTo>
                      <a:pt x="2239" y="1123"/>
                    </a:lnTo>
                    <a:lnTo>
                      <a:pt x="2234" y="1133"/>
                    </a:lnTo>
                    <a:lnTo>
                      <a:pt x="2232" y="1135"/>
                    </a:lnTo>
                    <a:lnTo>
                      <a:pt x="2232" y="1137"/>
                    </a:lnTo>
                    <a:lnTo>
                      <a:pt x="2231" y="1138"/>
                    </a:lnTo>
                    <a:lnTo>
                      <a:pt x="2227" y="1143"/>
                    </a:lnTo>
                    <a:lnTo>
                      <a:pt x="2221" y="1150"/>
                    </a:lnTo>
                    <a:lnTo>
                      <a:pt x="2213" y="1156"/>
                    </a:lnTo>
                    <a:lnTo>
                      <a:pt x="2197" y="1161"/>
                    </a:lnTo>
                    <a:lnTo>
                      <a:pt x="2189" y="1163"/>
                    </a:lnTo>
                    <a:lnTo>
                      <a:pt x="2187" y="1163"/>
                    </a:lnTo>
                    <a:lnTo>
                      <a:pt x="2184" y="1164"/>
                    </a:lnTo>
                    <a:lnTo>
                      <a:pt x="2180" y="1164"/>
                    </a:lnTo>
                    <a:lnTo>
                      <a:pt x="2162" y="1161"/>
                    </a:lnTo>
                    <a:lnTo>
                      <a:pt x="2147" y="1154"/>
                    </a:lnTo>
                    <a:lnTo>
                      <a:pt x="2134" y="1142"/>
                    </a:lnTo>
                    <a:lnTo>
                      <a:pt x="2133" y="1140"/>
                    </a:lnTo>
                    <a:lnTo>
                      <a:pt x="2032" y="1243"/>
                    </a:lnTo>
                    <a:lnTo>
                      <a:pt x="2033" y="1245"/>
                    </a:lnTo>
                    <a:lnTo>
                      <a:pt x="2035" y="1247"/>
                    </a:lnTo>
                    <a:lnTo>
                      <a:pt x="2035" y="1249"/>
                    </a:lnTo>
                    <a:lnTo>
                      <a:pt x="2036" y="1249"/>
                    </a:lnTo>
                    <a:lnTo>
                      <a:pt x="2036" y="1250"/>
                    </a:lnTo>
                    <a:lnTo>
                      <a:pt x="2040" y="1264"/>
                    </a:lnTo>
                    <a:lnTo>
                      <a:pt x="2041" y="1275"/>
                    </a:lnTo>
                    <a:lnTo>
                      <a:pt x="2041" y="1278"/>
                    </a:lnTo>
                    <a:lnTo>
                      <a:pt x="2040" y="1281"/>
                    </a:lnTo>
                    <a:lnTo>
                      <a:pt x="2040" y="1284"/>
                    </a:lnTo>
                    <a:lnTo>
                      <a:pt x="2112" y="1330"/>
                    </a:lnTo>
                    <a:lnTo>
                      <a:pt x="2116" y="1326"/>
                    </a:lnTo>
                    <a:lnTo>
                      <a:pt x="2120" y="1324"/>
                    </a:lnTo>
                    <a:lnTo>
                      <a:pt x="2124" y="1320"/>
                    </a:lnTo>
                    <a:lnTo>
                      <a:pt x="2129" y="1317"/>
                    </a:lnTo>
                    <a:lnTo>
                      <a:pt x="2134" y="1316"/>
                    </a:lnTo>
                    <a:lnTo>
                      <a:pt x="2146" y="1312"/>
                    </a:lnTo>
                    <a:lnTo>
                      <a:pt x="2158" y="1311"/>
                    </a:lnTo>
                    <a:lnTo>
                      <a:pt x="2163" y="1311"/>
                    </a:lnTo>
                    <a:lnTo>
                      <a:pt x="2168" y="1312"/>
                    </a:lnTo>
                    <a:lnTo>
                      <a:pt x="2171" y="1312"/>
                    </a:lnTo>
                    <a:lnTo>
                      <a:pt x="2187" y="1319"/>
                    </a:lnTo>
                    <a:lnTo>
                      <a:pt x="2198" y="1328"/>
                    </a:lnTo>
                    <a:lnTo>
                      <a:pt x="2206" y="1336"/>
                    </a:lnTo>
                    <a:lnTo>
                      <a:pt x="2209" y="1341"/>
                    </a:lnTo>
                    <a:lnTo>
                      <a:pt x="2210" y="1342"/>
                    </a:lnTo>
                    <a:lnTo>
                      <a:pt x="2213" y="1346"/>
                    </a:lnTo>
                    <a:lnTo>
                      <a:pt x="2215" y="1357"/>
                    </a:lnTo>
                    <a:lnTo>
                      <a:pt x="2097" y="1357"/>
                    </a:lnTo>
                    <a:lnTo>
                      <a:pt x="2097" y="1355"/>
                    </a:lnTo>
                    <a:lnTo>
                      <a:pt x="2028" y="1312"/>
                    </a:lnTo>
                    <a:lnTo>
                      <a:pt x="2027" y="1312"/>
                    </a:lnTo>
                    <a:lnTo>
                      <a:pt x="2027" y="1313"/>
                    </a:lnTo>
                    <a:lnTo>
                      <a:pt x="2016" y="1324"/>
                    </a:lnTo>
                    <a:lnTo>
                      <a:pt x="2012" y="1326"/>
                    </a:lnTo>
                    <a:lnTo>
                      <a:pt x="2020" y="1357"/>
                    </a:lnTo>
                    <a:lnTo>
                      <a:pt x="1990" y="1357"/>
                    </a:lnTo>
                    <a:lnTo>
                      <a:pt x="1984" y="1336"/>
                    </a:lnTo>
                    <a:lnTo>
                      <a:pt x="1981" y="1336"/>
                    </a:lnTo>
                    <a:lnTo>
                      <a:pt x="1963" y="1333"/>
                    </a:lnTo>
                    <a:lnTo>
                      <a:pt x="1951" y="1329"/>
                    </a:lnTo>
                    <a:lnTo>
                      <a:pt x="1948" y="1326"/>
                    </a:lnTo>
                    <a:lnTo>
                      <a:pt x="1947" y="1326"/>
                    </a:lnTo>
                    <a:lnTo>
                      <a:pt x="1946" y="1325"/>
                    </a:lnTo>
                    <a:lnTo>
                      <a:pt x="1933" y="1313"/>
                    </a:lnTo>
                    <a:lnTo>
                      <a:pt x="1923" y="1299"/>
                    </a:lnTo>
                    <a:lnTo>
                      <a:pt x="1919" y="1287"/>
                    </a:lnTo>
                    <a:lnTo>
                      <a:pt x="1918" y="1275"/>
                    </a:lnTo>
                    <a:lnTo>
                      <a:pt x="1919" y="1264"/>
                    </a:lnTo>
                    <a:lnTo>
                      <a:pt x="1921" y="1261"/>
                    </a:lnTo>
                    <a:lnTo>
                      <a:pt x="1921" y="1260"/>
                    </a:lnTo>
                    <a:lnTo>
                      <a:pt x="1922" y="1258"/>
                    </a:lnTo>
                    <a:lnTo>
                      <a:pt x="1925" y="1249"/>
                    </a:lnTo>
                    <a:lnTo>
                      <a:pt x="1930" y="1239"/>
                    </a:lnTo>
                    <a:lnTo>
                      <a:pt x="1940" y="1228"/>
                    </a:lnTo>
                    <a:lnTo>
                      <a:pt x="1947" y="1224"/>
                    </a:lnTo>
                    <a:lnTo>
                      <a:pt x="1955" y="1219"/>
                    </a:lnTo>
                    <a:lnTo>
                      <a:pt x="1964" y="1215"/>
                    </a:lnTo>
                    <a:lnTo>
                      <a:pt x="1970" y="1214"/>
                    </a:lnTo>
                    <a:lnTo>
                      <a:pt x="1972" y="1214"/>
                    </a:lnTo>
                    <a:lnTo>
                      <a:pt x="1976" y="1212"/>
                    </a:lnTo>
                    <a:lnTo>
                      <a:pt x="1980" y="1212"/>
                    </a:lnTo>
                    <a:lnTo>
                      <a:pt x="1990" y="1215"/>
                    </a:lnTo>
                    <a:lnTo>
                      <a:pt x="1998" y="1215"/>
                    </a:lnTo>
                    <a:lnTo>
                      <a:pt x="2002" y="1218"/>
                    </a:lnTo>
                    <a:lnTo>
                      <a:pt x="2007" y="1219"/>
                    </a:lnTo>
                    <a:lnTo>
                      <a:pt x="2011" y="1222"/>
                    </a:lnTo>
                    <a:lnTo>
                      <a:pt x="2121" y="1112"/>
                    </a:lnTo>
                    <a:lnTo>
                      <a:pt x="2120" y="1101"/>
                    </a:lnTo>
                    <a:lnTo>
                      <a:pt x="2121" y="1092"/>
                    </a:lnTo>
                    <a:lnTo>
                      <a:pt x="2126" y="1076"/>
                    </a:lnTo>
                    <a:lnTo>
                      <a:pt x="2135" y="1062"/>
                    </a:lnTo>
                    <a:lnTo>
                      <a:pt x="2149" y="1050"/>
                    </a:lnTo>
                    <a:lnTo>
                      <a:pt x="2150" y="1050"/>
                    </a:lnTo>
                    <a:lnTo>
                      <a:pt x="2151" y="1049"/>
                    </a:lnTo>
                    <a:lnTo>
                      <a:pt x="2167" y="1044"/>
                    </a:lnTo>
                    <a:lnTo>
                      <a:pt x="2181" y="1041"/>
                    </a:lnTo>
                    <a:close/>
                    <a:moveTo>
                      <a:pt x="1423" y="0"/>
                    </a:moveTo>
                    <a:lnTo>
                      <a:pt x="1438" y="2"/>
                    </a:lnTo>
                    <a:lnTo>
                      <a:pt x="1453" y="8"/>
                    </a:lnTo>
                    <a:lnTo>
                      <a:pt x="1468" y="16"/>
                    </a:lnTo>
                    <a:lnTo>
                      <a:pt x="1481" y="25"/>
                    </a:lnTo>
                    <a:lnTo>
                      <a:pt x="1493" y="35"/>
                    </a:lnTo>
                    <a:lnTo>
                      <a:pt x="1507" y="52"/>
                    </a:lnTo>
                    <a:lnTo>
                      <a:pt x="1517" y="72"/>
                    </a:lnTo>
                    <a:lnTo>
                      <a:pt x="1524" y="94"/>
                    </a:lnTo>
                    <a:lnTo>
                      <a:pt x="1525" y="94"/>
                    </a:lnTo>
                    <a:lnTo>
                      <a:pt x="1525" y="101"/>
                    </a:lnTo>
                    <a:lnTo>
                      <a:pt x="1527" y="120"/>
                    </a:lnTo>
                    <a:lnTo>
                      <a:pt x="1524" y="141"/>
                    </a:lnTo>
                    <a:lnTo>
                      <a:pt x="1519" y="160"/>
                    </a:lnTo>
                    <a:lnTo>
                      <a:pt x="1512" y="174"/>
                    </a:lnTo>
                    <a:lnTo>
                      <a:pt x="1502" y="187"/>
                    </a:lnTo>
                    <a:lnTo>
                      <a:pt x="1502" y="188"/>
                    </a:lnTo>
                    <a:lnTo>
                      <a:pt x="1500" y="188"/>
                    </a:lnTo>
                    <a:lnTo>
                      <a:pt x="1500" y="190"/>
                    </a:lnTo>
                    <a:lnTo>
                      <a:pt x="1485" y="205"/>
                    </a:lnTo>
                    <a:lnTo>
                      <a:pt x="1465" y="219"/>
                    </a:lnTo>
                    <a:lnTo>
                      <a:pt x="1445" y="226"/>
                    </a:lnTo>
                    <a:lnTo>
                      <a:pt x="1443" y="228"/>
                    </a:lnTo>
                    <a:lnTo>
                      <a:pt x="1442" y="228"/>
                    </a:lnTo>
                    <a:lnTo>
                      <a:pt x="1469" y="537"/>
                    </a:lnTo>
                    <a:lnTo>
                      <a:pt x="1493" y="537"/>
                    </a:lnTo>
                    <a:lnTo>
                      <a:pt x="1499" y="538"/>
                    </a:lnTo>
                    <a:lnTo>
                      <a:pt x="1521" y="542"/>
                    </a:lnTo>
                    <a:lnTo>
                      <a:pt x="1540" y="549"/>
                    </a:lnTo>
                    <a:lnTo>
                      <a:pt x="1566" y="562"/>
                    </a:lnTo>
                    <a:lnTo>
                      <a:pt x="1588" y="579"/>
                    </a:lnTo>
                    <a:lnTo>
                      <a:pt x="1606" y="601"/>
                    </a:lnTo>
                    <a:lnTo>
                      <a:pt x="1608" y="601"/>
                    </a:lnTo>
                    <a:lnTo>
                      <a:pt x="1608" y="602"/>
                    </a:lnTo>
                    <a:lnTo>
                      <a:pt x="1609" y="604"/>
                    </a:lnTo>
                    <a:lnTo>
                      <a:pt x="1617" y="617"/>
                    </a:lnTo>
                    <a:lnTo>
                      <a:pt x="1624" y="632"/>
                    </a:lnTo>
                    <a:lnTo>
                      <a:pt x="1744" y="607"/>
                    </a:lnTo>
                    <a:lnTo>
                      <a:pt x="1743" y="601"/>
                    </a:lnTo>
                    <a:lnTo>
                      <a:pt x="1743" y="594"/>
                    </a:lnTo>
                    <a:lnTo>
                      <a:pt x="1744" y="593"/>
                    </a:lnTo>
                    <a:lnTo>
                      <a:pt x="1744" y="590"/>
                    </a:lnTo>
                    <a:lnTo>
                      <a:pt x="1747" y="577"/>
                    </a:lnTo>
                    <a:lnTo>
                      <a:pt x="1752" y="563"/>
                    </a:lnTo>
                    <a:lnTo>
                      <a:pt x="1760" y="551"/>
                    </a:lnTo>
                    <a:lnTo>
                      <a:pt x="1765" y="545"/>
                    </a:lnTo>
                    <a:lnTo>
                      <a:pt x="1770" y="539"/>
                    </a:lnTo>
                    <a:lnTo>
                      <a:pt x="1777" y="534"/>
                    </a:lnTo>
                    <a:lnTo>
                      <a:pt x="1778" y="533"/>
                    </a:lnTo>
                    <a:lnTo>
                      <a:pt x="1791" y="525"/>
                    </a:lnTo>
                    <a:lnTo>
                      <a:pt x="1807" y="520"/>
                    </a:lnTo>
                    <a:lnTo>
                      <a:pt x="1823" y="517"/>
                    </a:lnTo>
                    <a:lnTo>
                      <a:pt x="1825" y="517"/>
                    </a:lnTo>
                    <a:lnTo>
                      <a:pt x="1842" y="518"/>
                    </a:lnTo>
                    <a:lnTo>
                      <a:pt x="1857" y="522"/>
                    </a:lnTo>
                    <a:lnTo>
                      <a:pt x="1871" y="529"/>
                    </a:lnTo>
                    <a:lnTo>
                      <a:pt x="1874" y="530"/>
                    </a:lnTo>
                    <a:lnTo>
                      <a:pt x="1876" y="533"/>
                    </a:lnTo>
                    <a:lnTo>
                      <a:pt x="1887" y="541"/>
                    </a:lnTo>
                    <a:lnTo>
                      <a:pt x="1897" y="554"/>
                    </a:lnTo>
                    <a:lnTo>
                      <a:pt x="1905" y="567"/>
                    </a:lnTo>
                    <a:lnTo>
                      <a:pt x="1906" y="568"/>
                    </a:lnTo>
                    <a:lnTo>
                      <a:pt x="1906" y="571"/>
                    </a:lnTo>
                    <a:lnTo>
                      <a:pt x="1908" y="573"/>
                    </a:lnTo>
                    <a:lnTo>
                      <a:pt x="1910" y="581"/>
                    </a:lnTo>
                    <a:lnTo>
                      <a:pt x="1912" y="588"/>
                    </a:lnTo>
                    <a:lnTo>
                      <a:pt x="2121" y="596"/>
                    </a:lnTo>
                    <a:lnTo>
                      <a:pt x="2124" y="588"/>
                    </a:lnTo>
                    <a:lnTo>
                      <a:pt x="2128" y="581"/>
                    </a:lnTo>
                    <a:lnTo>
                      <a:pt x="2139" y="566"/>
                    </a:lnTo>
                    <a:lnTo>
                      <a:pt x="2155" y="554"/>
                    </a:lnTo>
                    <a:lnTo>
                      <a:pt x="2158" y="552"/>
                    </a:lnTo>
                    <a:lnTo>
                      <a:pt x="2159" y="551"/>
                    </a:lnTo>
                    <a:lnTo>
                      <a:pt x="2172" y="547"/>
                    </a:lnTo>
                    <a:lnTo>
                      <a:pt x="2187" y="546"/>
                    </a:lnTo>
                    <a:lnTo>
                      <a:pt x="2201" y="491"/>
                    </a:lnTo>
                    <a:lnTo>
                      <a:pt x="2187" y="483"/>
                    </a:lnTo>
                    <a:lnTo>
                      <a:pt x="2171" y="473"/>
                    </a:lnTo>
                    <a:lnTo>
                      <a:pt x="2169" y="470"/>
                    </a:lnTo>
                    <a:lnTo>
                      <a:pt x="2167" y="467"/>
                    </a:lnTo>
                    <a:lnTo>
                      <a:pt x="2155" y="453"/>
                    </a:lnTo>
                    <a:lnTo>
                      <a:pt x="2146" y="437"/>
                    </a:lnTo>
                    <a:lnTo>
                      <a:pt x="2139" y="420"/>
                    </a:lnTo>
                    <a:lnTo>
                      <a:pt x="2135" y="404"/>
                    </a:lnTo>
                    <a:lnTo>
                      <a:pt x="2135" y="386"/>
                    </a:lnTo>
                    <a:lnTo>
                      <a:pt x="2137" y="365"/>
                    </a:lnTo>
                    <a:lnTo>
                      <a:pt x="2145" y="346"/>
                    </a:lnTo>
                    <a:lnTo>
                      <a:pt x="2155" y="327"/>
                    </a:lnTo>
                    <a:lnTo>
                      <a:pt x="2171" y="310"/>
                    </a:lnTo>
                    <a:lnTo>
                      <a:pt x="2188" y="297"/>
                    </a:lnTo>
                    <a:lnTo>
                      <a:pt x="2207" y="288"/>
                    </a:lnTo>
                    <a:lnTo>
                      <a:pt x="2210" y="287"/>
                    </a:lnTo>
                    <a:lnTo>
                      <a:pt x="2214" y="285"/>
                    </a:lnTo>
                    <a:lnTo>
                      <a:pt x="2217" y="285"/>
                    </a:lnTo>
                    <a:lnTo>
                      <a:pt x="2230" y="281"/>
                    </a:lnTo>
                    <a:lnTo>
                      <a:pt x="2245" y="280"/>
                    </a:lnTo>
                    <a:lnTo>
                      <a:pt x="2260" y="281"/>
                    </a:lnTo>
                    <a:lnTo>
                      <a:pt x="2273" y="284"/>
                    </a:lnTo>
                    <a:lnTo>
                      <a:pt x="2276" y="285"/>
                    </a:lnTo>
                    <a:lnTo>
                      <a:pt x="2278" y="285"/>
                    </a:lnTo>
                    <a:lnTo>
                      <a:pt x="2282" y="287"/>
                    </a:lnTo>
                    <a:lnTo>
                      <a:pt x="2291" y="291"/>
                    </a:lnTo>
                    <a:lnTo>
                      <a:pt x="2303" y="296"/>
                    </a:lnTo>
                    <a:lnTo>
                      <a:pt x="2315" y="304"/>
                    </a:lnTo>
                    <a:lnTo>
                      <a:pt x="2425" y="217"/>
                    </a:lnTo>
                    <a:lnTo>
                      <a:pt x="2422" y="196"/>
                    </a:lnTo>
                    <a:lnTo>
                      <a:pt x="2423" y="186"/>
                    </a:lnTo>
                    <a:lnTo>
                      <a:pt x="2426" y="175"/>
                    </a:lnTo>
                    <a:lnTo>
                      <a:pt x="2430" y="166"/>
                    </a:lnTo>
                    <a:lnTo>
                      <a:pt x="2438" y="153"/>
                    </a:lnTo>
                    <a:lnTo>
                      <a:pt x="2448" y="143"/>
                    </a:lnTo>
                    <a:lnTo>
                      <a:pt x="2454" y="139"/>
                    </a:lnTo>
                    <a:lnTo>
                      <a:pt x="2460" y="136"/>
                    </a:lnTo>
                    <a:lnTo>
                      <a:pt x="2465" y="133"/>
                    </a:lnTo>
                    <a:lnTo>
                      <a:pt x="2478" y="129"/>
                    </a:lnTo>
                    <a:lnTo>
                      <a:pt x="2492" y="128"/>
                    </a:lnTo>
                    <a:lnTo>
                      <a:pt x="2503" y="128"/>
                    </a:lnTo>
                    <a:lnTo>
                      <a:pt x="2505" y="129"/>
                    </a:lnTo>
                    <a:lnTo>
                      <a:pt x="2507" y="129"/>
                    </a:lnTo>
                    <a:lnTo>
                      <a:pt x="2524" y="136"/>
                    </a:lnTo>
                    <a:lnTo>
                      <a:pt x="2539" y="146"/>
                    </a:lnTo>
                    <a:lnTo>
                      <a:pt x="2544" y="150"/>
                    </a:lnTo>
                    <a:lnTo>
                      <a:pt x="2548" y="156"/>
                    </a:lnTo>
                    <a:lnTo>
                      <a:pt x="2550" y="161"/>
                    </a:lnTo>
                    <a:lnTo>
                      <a:pt x="2550" y="162"/>
                    </a:lnTo>
                    <a:lnTo>
                      <a:pt x="2552" y="162"/>
                    </a:lnTo>
                    <a:lnTo>
                      <a:pt x="2557" y="174"/>
                    </a:lnTo>
                    <a:lnTo>
                      <a:pt x="2561" y="187"/>
                    </a:lnTo>
                    <a:lnTo>
                      <a:pt x="2561" y="200"/>
                    </a:lnTo>
                    <a:lnTo>
                      <a:pt x="2557" y="221"/>
                    </a:lnTo>
                    <a:lnTo>
                      <a:pt x="2547" y="239"/>
                    </a:lnTo>
                    <a:lnTo>
                      <a:pt x="2535" y="251"/>
                    </a:lnTo>
                    <a:lnTo>
                      <a:pt x="2524" y="258"/>
                    </a:lnTo>
                    <a:lnTo>
                      <a:pt x="2513" y="262"/>
                    </a:lnTo>
                    <a:lnTo>
                      <a:pt x="2511" y="263"/>
                    </a:lnTo>
                    <a:lnTo>
                      <a:pt x="2509" y="264"/>
                    </a:lnTo>
                    <a:lnTo>
                      <a:pt x="2507" y="264"/>
                    </a:lnTo>
                    <a:lnTo>
                      <a:pt x="2503" y="266"/>
                    </a:lnTo>
                    <a:lnTo>
                      <a:pt x="2477" y="266"/>
                    </a:lnTo>
                    <a:lnTo>
                      <a:pt x="2469" y="263"/>
                    </a:lnTo>
                    <a:lnTo>
                      <a:pt x="2468" y="263"/>
                    </a:lnTo>
                    <a:lnTo>
                      <a:pt x="2461" y="260"/>
                    </a:lnTo>
                    <a:lnTo>
                      <a:pt x="2451" y="253"/>
                    </a:lnTo>
                    <a:lnTo>
                      <a:pt x="2443" y="247"/>
                    </a:lnTo>
                    <a:lnTo>
                      <a:pt x="2442" y="245"/>
                    </a:lnTo>
                    <a:lnTo>
                      <a:pt x="2441" y="243"/>
                    </a:lnTo>
                    <a:lnTo>
                      <a:pt x="2336" y="326"/>
                    </a:lnTo>
                    <a:lnTo>
                      <a:pt x="2344" y="338"/>
                    </a:lnTo>
                    <a:lnTo>
                      <a:pt x="2348" y="351"/>
                    </a:lnTo>
                    <a:lnTo>
                      <a:pt x="2350" y="353"/>
                    </a:lnTo>
                    <a:lnTo>
                      <a:pt x="2351" y="357"/>
                    </a:lnTo>
                    <a:lnTo>
                      <a:pt x="2353" y="363"/>
                    </a:lnTo>
                    <a:lnTo>
                      <a:pt x="2357" y="381"/>
                    </a:lnTo>
                    <a:lnTo>
                      <a:pt x="2357" y="399"/>
                    </a:lnTo>
                    <a:lnTo>
                      <a:pt x="2353" y="416"/>
                    </a:lnTo>
                    <a:lnTo>
                      <a:pt x="2485" y="479"/>
                    </a:lnTo>
                    <a:lnTo>
                      <a:pt x="2501" y="461"/>
                    </a:lnTo>
                    <a:lnTo>
                      <a:pt x="2519" y="445"/>
                    </a:lnTo>
                    <a:lnTo>
                      <a:pt x="2539" y="432"/>
                    </a:lnTo>
                    <a:lnTo>
                      <a:pt x="2560" y="423"/>
                    </a:lnTo>
                    <a:lnTo>
                      <a:pt x="2581" y="418"/>
                    </a:lnTo>
                    <a:lnTo>
                      <a:pt x="2583" y="416"/>
                    </a:lnTo>
                    <a:lnTo>
                      <a:pt x="2585" y="416"/>
                    </a:lnTo>
                    <a:lnTo>
                      <a:pt x="2600" y="414"/>
                    </a:lnTo>
                    <a:lnTo>
                      <a:pt x="2616" y="412"/>
                    </a:lnTo>
                    <a:lnTo>
                      <a:pt x="2637" y="414"/>
                    </a:lnTo>
                    <a:lnTo>
                      <a:pt x="2657" y="418"/>
                    </a:lnTo>
                    <a:lnTo>
                      <a:pt x="2674" y="424"/>
                    </a:lnTo>
                    <a:lnTo>
                      <a:pt x="2697" y="436"/>
                    </a:lnTo>
                    <a:lnTo>
                      <a:pt x="2717" y="449"/>
                    </a:lnTo>
                    <a:lnTo>
                      <a:pt x="2732" y="465"/>
                    </a:lnTo>
                    <a:lnTo>
                      <a:pt x="2747" y="484"/>
                    </a:lnTo>
                    <a:lnTo>
                      <a:pt x="2749" y="490"/>
                    </a:lnTo>
                    <a:lnTo>
                      <a:pt x="2752" y="496"/>
                    </a:lnTo>
                    <a:lnTo>
                      <a:pt x="2759" y="505"/>
                    </a:lnTo>
                    <a:lnTo>
                      <a:pt x="2764" y="517"/>
                    </a:lnTo>
                    <a:lnTo>
                      <a:pt x="2850" y="492"/>
                    </a:lnTo>
                    <a:lnTo>
                      <a:pt x="2850" y="524"/>
                    </a:lnTo>
                    <a:lnTo>
                      <a:pt x="2772" y="546"/>
                    </a:lnTo>
                    <a:lnTo>
                      <a:pt x="2773" y="560"/>
                    </a:lnTo>
                    <a:lnTo>
                      <a:pt x="2773" y="588"/>
                    </a:lnTo>
                    <a:lnTo>
                      <a:pt x="2770" y="604"/>
                    </a:lnTo>
                    <a:lnTo>
                      <a:pt x="2767" y="622"/>
                    </a:lnTo>
                    <a:lnTo>
                      <a:pt x="2760" y="640"/>
                    </a:lnTo>
                    <a:lnTo>
                      <a:pt x="2751" y="657"/>
                    </a:lnTo>
                    <a:lnTo>
                      <a:pt x="2742" y="669"/>
                    </a:lnTo>
                    <a:lnTo>
                      <a:pt x="2742" y="670"/>
                    </a:lnTo>
                    <a:lnTo>
                      <a:pt x="2731" y="683"/>
                    </a:lnTo>
                    <a:lnTo>
                      <a:pt x="2718" y="694"/>
                    </a:lnTo>
                    <a:lnTo>
                      <a:pt x="2705" y="702"/>
                    </a:lnTo>
                    <a:lnTo>
                      <a:pt x="2701" y="706"/>
                    </a:lnTo>
                    <a:lnTo>
                      <a:pt x="2696" y="710"/>
                    </a:lnTo>
                    <a:lnTo>
                      <a:pt x="2689" y="714"/>
                    </a:lnTo>
                    <a:lnTo>
                      <a:pt x="2668" y="723"/>
                    </a:lnTo>
                    <a:lnTo>
                      <a:pt x="2647" y="729"/>
                    </a:lnTo>
                    <a:lnTo>
                      <a:pt x="2709" y="1038"/>
                    </a:lnTo>
                    <a:lnTo>
                      <a:pt x="2713" y="1038"/>
                    </a:lnTo>
                    <a:lnTo>
                      <a:pt x="2734" y="1041"/>
                    </a:lnTo>
                    <a:lnTo>
                      <a:pt x="2752" y="1049"/>
                    </a:lnTo>
                    <a:lnTo>
                      <a:pt x="2767" y="1059"/>
                    </a:lnTo>
                    <a:lnTo>
                      <a:pt x="2778" y="1071"/>
                    </a:lnTo>
                    <a:lnTo>
                      <a:pt x="2787" y="1085"/>
                    </a:lnTo>
                    <a:lnTo>
                      <a:pt x="2789" y="1088"/>
                    </a:lnTo>
                    <a:lnTo>
                      <a:pt x="2790" y="1089"/>
                    </a:lnTo>
                    <a:lnTo>
                      <a:pt x="2790" y="1092"/>
                    </a:lnTo>
                    <a:lnTo>
                      <a:pt x="2795" y="1105"/>
                    </a:lnTo>
                    <a:lnTo>
                      <a:pt x="2798" y="1121"/>
                    </a:lnTo>
                    <a:lnTo>
                      <a:pt x="2797" y="1137"/>
                    </a:lnTo>
                    <a:lnTo>
                      <a:pt x="2797" y="1139"/>
                    </a:lnTo>
                    <a:lnTo>
                      <a:pt x="2795" y="1143"/>
                    </a:lnTo>
                    <a:lnTo>
                      <a:pt x="2793" y="1155"/>
                    </a:lnTo>
                    <a:lnTo>
                      <a:pt x="2787" y="1167"/>
                    </a:lnTo>
                    <a:lnTo>
                      <a:pt x="2820" y="1190"/>
                    </a:lnTo>
                    <a:lnTo>
                      <a:pt x="2832" y="1182"/>
                    </a:lnTo>
                    <a:lnTo>
                      <a:pt x="2833" y="1182"/>
                    </a:lnTo>
                    <a:lnTo>
                      <a:pt x="2835" y="1181"/>
                    </a:lnTo>
                    <a:lnTo>
                      <a:pt x="2839" y="1178"/>
                    </a:lnTo>
                    <a:lnTo>
                      <a:pt x="2844" y="1176"/>
                    </a:lnTo>
                    <a:lnTo>
                      <a:pt x="2850" y="1174"/>
                    </a:lnTo>
                    <a:lnTo>
                      <a:pt x="2850" y="1333"/>
                    </a:lnTo>
                    <a:lnTo>
                      <a:pt x="2845" y="1330"/>
                    </a:lnTo>
                    <a:lnTo>
                      <a:pt x="2840" y="1329"/>
                    </a:lnTo>
                    <a:lnTo>
                      <a:pt x="2836" y="1326"/>
                    </a:lnTo>
                    <a:lnTo>
                      <a:pt x="2820" y="1317"/>
                    </a:lnTo>
                    <a:lnTo>
                      <a:pt x="2808" y="1304"/>
                    </a:lnTo>
                    <a:lnTo>
                      <a:pt x="2801" y="1288"/>
                    </a:lnTo>
                    <a:lnTo>
                      <a:pt x="2798" y="1284"/>
                    </a:lnTo>
                    <a:lnTo>
                      <a:pt x="2791" y="1261"/>
                    </a:lnTo>
                    <a:lnTo>
                      <a:pt x="2793" y="1237"/>
                    </a:lnTo>
                    <a:lnTo>
                      <a:pt x="2793" y="1236"/>
                    </a:lnTo>
                    <a:lnTo>
                      <a:pt x="2797" y="1224"/>
                    </a:lnTo>
                    <a:lnTo>
                      <a:pt x="2802" y="1214"/>
                    </a:lnTo>
                    <a:lnTo>
                      <a:pt x="2769" y="1190"/>
                    </a:lnTo>
                    <a:lnTo>
                      <a:pt x="2765" y="1194"/>
                    </a:lnTo>
                    <a:lnTo>
                      <a:pt x="2757" y="1199"/>
                    </a:lnTo>
                    <a:lnTo>
                      <a:pt x="2752" y="1201"/>
                    </a:lnTo>
                    <a:lnTo>
                      <a:pt x="2751" y="1203"/>
                    </a:lnTo>
                    <a:lnTo>
                      <a:pt x="2743" y="1206"/>
                    </a:lnTo>
                    <a:lnTo>
                      <a:pt x="2738" y="1209"/>
                    </a:lnTo>
                    <a:lnTo>
                      <a:pt x="2725" y="1211"/>
                    </a:lnTo>
                    <a:lnTo>
                      <a:pt x="2721" y="1357"/>
                    </a:lnTo>
                    <a:lnTo>
                      <a:pt x="2691" y="1357"/>
                    </a:lnTo>
                    <a:lnTo>
                      <a:pt x="2695" y="1210"/>
                    </a:lnTo>
                    <a:lnTo>
                      <a:pt x="2684" y="1207"/>
                    </a:lnTo>
                    <a:lnTo>
                      <a:pt x="2674" y="1203"/>
                    </a:lnTo>
                    <a:lnTo>
                      <a:pt x="2672" y="1202"/>
                    </a:lnTo>
                    <a:lnTo>
                      <a:pt x="2671" y="1202"/>
                    </a:lnTo>
                    <a:lnTo>
                      <a:pt x="2670" y="1201"/>
                    </a:lnTo>
                    <a:lnTo>
                      <a:pt x="2667" y="1199"/>
                    </a:lnTo>
                    <a:lnTo>
                      <a:pt x="2629" y="1244"/>
                    </a:lnTo>
                    <a:lnTo>
                      <a:pt x="2633" y="1248"/>
                    </a:lnTo>
                    <a:lnTo>
                      <a:pt x="2638" y="1256"/>
                    </a:lnTo>
                    <a:lnTo>
                      <a:pt x="2640" y="1260"/>
                    </a:lnTo>
                    <a:lnTo>
                      <a:pt x="2640" y="1261"/>
                    </a:lnTo>
                    <a:lnTo>
                      <a:pt x="2642" y="1266"/>
                    </a:lnTo>
                    <a:lnTo>
                      <a:pt x="2645" y="1283"/>
                    </a:lnTo>
                    <a:lnTo>
                      <a:pt x="2643" y="1299"/>
                    </a:lnTo>
                    <a:lnTo>
                      <a:pt x="2637" y="1315"/>
                    </a:lnTo>
                    <a:lnTo>
                      <a:pt x="2636" y="1316"/>
                    </a:lnTo>
                    <a:lnTo>
                      <a:pt x="2636" y="1317"/>
                    </a:lnTo>
                    <a:lnTo>
                      <a:pt x="2632" y="1322"/>
                    </a:lnTo>
                    <a:lnTo>
                      <a:pt x="2626" y="1328"/>
                    </a:lnTo>
                    <a:lnTo>
                      <a:pt x="2621" y="1332"/>
                    </a:lnTo>
                    <a:lnTo>
                      <a:pt x="2617" y="1336"/>
                    </a:lnTo>
                    <a:lnTo>
                      <a:pt x="2605" y="1341"/>
                    </a:lnTo>
                    <a:lnTo>
                      <a:pt x="2594" y="1345"/>
                    </a:lnTo>
                    <a:lnTo>
                      <a:pt x="2577" y="1345"/>
                    </a:lnTo>
                    <a:lnTo>
                      <a:pt x="2560" y="1341"/>
                    </a:lnTo>
                    <a:lnTo>
                      <a:pt x="2544" y="1332"/>
                    </a:lnTo>
                    <a:lnTo>
                      <a:pt x="2535" y="1322"/>
                    </a:lnTo>
                    <a:lnTo>
                      <a:pt x="2530" y="1313"/>
                    </a:lnTo>
                    <a:lnTo>
                      <a:pt x="2526" y="1304"/>
                    </a:lnTo>
                    <a:lnTo>
                      <a:pt x="2523" y="1298"/>
                    </a:lnTo>
                    <a:lnTo>
                      <a:pt x="2523" y="1286"/>
                    </a:lnTo>
                    <a:lnTo>
                      <a:pt x="2522" y="1286"/>
                    </a:lnTo>
                    <a:lnTo>
                      <a:pt x="2524" y="1267"/>
                    </a:lnTo>
                    <a:lnTo>
                      <a:pt x="2532" y="1252"/>
                    </a:lnTo>
                    <a:lnTo>
                      <a:pt x="2533" y="1248"/>
                    </a:lnTo>
                    <a:lnTo>
                      <a:pt x="2539" y="1243"/>
                    </a:lnTo>
                    <a:lnTo>
                      <a:pt x="2505" y="1160"/>
                    </a:lnTo>
                    <a:lnTo>
                      <a:pt x="2499" y="1160"/>
                    </a:lnTo>
                    <a:lnTo>
                      <a:pt x="2488" y="1159"/>
                    </a:lnTo>
                    <a:lnTo>
                      <a:pt x="2476" y="1155"/>
                    </a:lnTo>
                    <a:lnTo>
                      <a:pt x="2468" y="1151"/>
                    </a:lnTo>
                    <a:lnTo>
                      <a:pt x="2461" y="1147"/>
                    </a:lnTo>
                    <a:lnTo>
                      <a:pt x="2454" y="1139"/>
                    </a:lnTo>
                    <a:lnTo>
                      <a:pt x="2413" y="1165"/>
                    </a:lnTo>
                    <a:lnTo>
                      <a:pt x="2413" y="1167"/>
                    </a:lnTo>
                    <a:lnTo>
                      <a:pt x="2416" y="1169"/>
                    </a:lnTo>
                    <a:lnTo>
                      <a:pt x="2416" y="1172"/>
                    </a:lnTo>
                    <a:lnTo>
                      <a:pt x="2418" y="1178"/>
                    </a:lnTo>
                    <a:lnTo>
                      <a:pt x="2421" y="1188"/>
                    </a:lnTo>
                    <a:lnTo>
                      <a:pt x="2421" y="1197"/>
                    </a:lnTo>
                    <a:lnTo>
                      <a:pt x="2420" y="1205"/>
                    </a:lnTo>
                    <a:lnTo>
                      <a:pt x="2420" y="1210"/>
                    </a:lnTo>
                    <a:lnTo>
                      <a:pt x="2418" y="1214"/>
                    </a:lnTo>
                    <a:lnTo>
                      <a:pt x="2416" y="1219"/>
                    </a:lnTo>
                    <a:lnTo>
                      <a:pt x="2413" y="1223"/>
                    </a:lnTo>
                    <a:lnTo>
                      <a:pt x="2413" y="1224"/>
                    </a:lnTo>
                    <a:lnTo>
                      <a:pt x="2410" y="1229"/>
                    </a:lnTo>
                    <a:lnTo>
                      <a:pt x="2399" y="1241"/>
                    </a:lnTo>
                    <a:lnTo>
                      <a:pt x="2384" y="1250"/>
                    </a:lnTo>
                    <a:lnTo>
                      <a:pt x="2368" y="1254"/>
                    </a:lnTo>
                    <a:lnTo>
                      <a:pt x="2366" y="1254"/>
                    </a:lnTo>
                    <a:lnTo>
                      <a:pt x="2363" y="1256"/>
                    </a:lnTo>
                    <a:lnTo>
                      <a:pt x="2361" y="1256"/>
                    </a:lnTo>
                    <a:lnTo>
                      <a:pt x="2350" y="1254"/>
                    </a:lnTo>
                    <a:lnTo>
                      <a:pt x="2340" y="1252"/>
                    </a:lnTo>
                    <a:lnTo>
                      <a:pt x="2329" y="1247"/>
                    </a:lnTo>
                    <a:lnTo>
                      <a:pt x="2314" y="1235"/>
                    </a:lnTo>
                    <a:lnTo>
                      <a:pt x="2310" y="1229"/>
                    </a:lnTo>
                    <a:lnTo>
                      <a:pt x="2307" y="1226"/>
                    </a:lnTo>
                    <a:lnTo>
                      <a:pt x="2300" y="1210"/>
                    </a:lnTo>
                    <a:lnTo>
                      <a:pt x="2298" y="1193"/>
                    </a:lnTo>
                    <a:lnTo>
                      <a:pt x="2298" y="1190"/>
                    </a:lnTo>
                    <a:lnTo>
                      <a:pt x="2299" y="1180"/>
                    </a:lnTo>
                    <a:lnTo>
                      <a:pt x="2303" y="1169"/>
                    </a:lnTo>
                    <a:lnTo>
                      <a:pt x="2308" y="1160"/>
                    </a:lnTo>
                    <a:lnTo>
                      <a:pt x="2315" y="1154"/>
                    </a:lnTo>
                    <a:lnTo>
                      <a:pt x="2320" y="1147"/>
                    </a:lnTo>
                    <a:lnTo>
                      <a:pt x="2321" y="1147"/>
                    </a:lnTo>
                    <a:lnTo>
                      <a:pt x="2321" y="1146"/>
                    </a:lnTo>
                    <a:lnTo>
                      <a:pt x="2336" y="1137"/>
                    </a:lnTo>
                    <a:lnTo>
                      <a:pt x="2353" y="1133"/>
                    </a:lnTo>
                    <a:lnTo>
                      <a:pt x="2359" y="1133"/>
                    </a:lnTo>
                    <a:lnTo>
                      <a:pt x="2375" y="1134"/>
                    </a:lnTo>
                    <a:lnTo>
                      <a:pt x="2389" y="1140"/>
                    </a:lnTo>
                    <a:lnTo>
                      <a:pt x="2392" y="1143"/>
                    </a:lnTo>
                    <a:lnTo>
                      <a:pt x="2439" y="1112"/>
                    </a:lnTo>
                    <a:lnTo>
                      <a:pt x="2438" y="1097"/>
                    </a:lnTo>
                    <a:lnTo>
                      <a:pt x="2441" y="1084"/>
                    </a:lnTo>
                    <a:lnTo>
                      <a:pt x="2442" y="1079"/>
                    </a:lnTo>
                    <a:lnTo>
                      <a:pt x="2447" y="1068"/>
                    </a:lnTo>
                    <a:lnTo>
                      <a:pt x="2447" y="1067"/>
                    </a:lnTo>
                    <a:lnTo>
                      <a:pt x="2448" y="1067"/>
                    </a:lnTo>
                    <a:lnTo>
                      <a:pt x="2454" y="1058"/>
                    </a:lnTo>
                    <a:lnTo>
                      <a:pt x="2463" y="1049"/>
                    </a:lnTo>
                    <a:lnTo>
                      <a:pt x="2473" y="1044"/>
                    </a:lnTo>
                    <a:lnTo>
                      <a:pt x="2486" y="1040"/>
                    </a:lnTo>
                    <a:lnTo>
                      <a:pt x="2498" y="1038"/>
                    </a:lnTo>
                    <a:lnTo>
                      <a:pt x="2510" y="1038"/>
                    </a:lnTo>
                    <a:lnTo>
                      <a:pt x="2513" y="1040"/>
                    </a:lnTo>
                    <a:lnTo>
                      <a:pt x="2514" y="1041"/>
                    </a:lnTo>
                    <a:lnTo>
                      <a:pt x="2523" y="1044"/>
                    </a:lnTo>
                    <a:lnTo>
                      <a:pt x="2533" y="1047"/>
                    </a:lnTo>
                    <a:lnTo>
                      <a:pt x="2541" y="1055"/>
                    </a:lnTo>
                    <a:lnTo>
                      <a:pt x="2544" y="1057"/>
                    </a:lnTo>
                    <a:lnTo>
                      <a:pt x="2545" y="1058"/>
                    </a:lnTo>
                    <a:lnTo>
                      <a:pt x="2550" y="1064"/>
                    </a:lnTo>
                    <a:lnTo>
                      <a:pt x="2554" y="1072"/>
                    </a:lnTo>
                    <a:lnTo>
                      <a:pt x="2558" y="1082"/>
                    </a:lnTo>
                    <a:lnTo>
                      <a:pt x="2560" y="1088"/>
                    </a:lnTo>
                    <a:lnTo>
                      <a:pt x="2560" y="1089"/>
                    </a:lnTo>
                    <a:lnTo>
                      <a:pt x="2561" y="1093"/>
                    </a:lnTo>
                    <a:lnTo>
                      <a:pt x="2562" y="1099"/>
                    </a:lnTo>
                    <a:lnTo>
                      <a:pt x="2561" y="1104"/>
                    </a:lnTo>
                    <a:lnTo>
                      <a:pt x="2560" y="1108"/>
                    </a:lnTo>
                    <a:lnTo>
                      <a:pt x="2560" y="1114"/>
                    </a:lnTo>
                    <a:lnTo>
                      <a:pt x="2553" y="1129"/>
                    </a:lnTo>
                    <a:lnTo>
                      <a:pt x="2545" y="1140"/>
                    </a:lnTo>
                    <a:lnTo>
                      <a:pt x="2533" y="1150"/>
                    </a:lnTo>
                    <a:lnTo>
                      <a:pt x="2565" y="1227"/>
                    </a:lnTo>
                    <a:lnTo>
                      <a:pt x="2573" y="1224"/>
                    </a:lnTo>
                    <a:lnTo>
                      <a:pt x="2578" y="1223"/>
                    </a:lnTo>
                    <a:lnTo>
                      <a:pt x="2587" y="1223"/>
                    </a:lnTo>
                    <a:lnTo>
                      <a:pt x="2595" y="1226"/>
                    </a:lnTo>
                    <a:lnTo>
                      <a:pt x="2600" y="1226"/>
                    </a:lnTo>
                    <a:lnTo>
                      <a:pt x="2603" y="1227"/>
                    </a:lnTo>
                    <a:lnTo>
                      <a:pt x="2604" y="1227"/>
                    </a:lnTo>
                    <a:lnTo>
                      <a:pt x="2645" y="1180"/>
                    </a:lnTo>
                    <a:lnTo>
                      <a:pt x="2643" y="1178"/>
                    </a:lnTo>
                    <a:lnTo>
                      <a:pt x="2634" y="1163"/>
                    </a:lnTo>
                    <a:lnTo>
                      <a:pt x="2628" y="1146"/>
                    </a:lnTo>
                    <a:lnTo>
                      <a:pt x="2626" y="1133"/>
                    </a:lnTo>
                    <a:lnTo>
                      <a:pt x="2626" y="1122"/>
                    </a:lnTo>
                    <a:lnTo>
                      <a:pt x="2630" y="1097"/>
                    </a:lnTo>
                    <a:lnTo>
                      <a:pt x="2641" y="1075"/>
                    </a:lnTo>
                    <a:lnTo>
                      <a:pt x="2642" y="1074"/>
                    </a:lnTo>
                    <a:lnTo>
                      <a:pt x="2642" y="1072"/>
                    </a:lnTo>
                    <a:lnTo>
                      <a:pt x="2643" y="1072"/>
                    </a:lnTo>
                    <a:lnTo>
                      <a:pt x="2654" y="1061"/>
                    </a:lnTo>
                    <a:lnTo>
                      <a:pt x="2666" y="1051"/>
                    </a:lnTo>
                    <a:lnTo>
                      <a:pt x="2679" y="1045"/>
                    </a:lnTo>
                    <a:lnTo>
                      <a:pt x="2619" y="732"/>
                    </a:lnTo>
                    <a:lnTo>
                      <a:pt x="2616" y="732"/>
                    </a:lnTo>
                    <a:lnTo>
                      <a:pt x="2588" y="729"/>
                    </a:lnTo>
                    <a:lnTo>
                      <a:pt x="2560" y="721"/>
                    </a:lnTo>
                    <a:lnTo>
                      <a:pt x="2557" y="721"/>
                    </a:lnTo>
                    <a:lnTo>
                      <a:pt x="2541" y="714"/>
                    </a:lnTo>
                    <a:lnTo>
                      <a:pt x="2526" y="704"/>
                    </a:lnTo>
                    <a:lnTo>
                      <a:pt x="2513" y="693"/>
                    </a:lnTo>
                    <a:lnTo>
                      <a:pt x="2502" y="683"/>
                    </a:lnTo>
                    <a:lnTo>
                      <a:pt x="2488" y="666"/>
                    </a:lnTo>
                    <a:lnTo>
                      <a:pt x="2475" y="647"/>
                    </a:lnTo>
                    <a:lnTo>
                      <a:pt x="2467" y="626"/>
                    </a:lnTo>
                    <a:lnTo>
                      <a:pt x="2461" y="611"/>
                    </a:lnTo>
                    <a:lnTo>
                      <a:pt x="2459" y="597"/>
                    </a:lnTo>
                    <a:lnTo>
                      <a:pt x="2458" y="584"/>
                    </a:lnTo>
                    <a:lnTo>
                      <a:pt x="2458" y="556"/>
                    </a:lnTo>
                    <a:lnTo>
                      <a:pt x="2461" y="530"/>
                    </a:lnTo>
                    <a:lnTo>
                      <a:pt x="2471" y="505"/>
                    </a:lnTo>
                    <a:lnTo>
                      <a:pt x="2342" y="445"/>
                    </a:lnTo>
                    <a:lnTo>
                      <a:pt x="2341" y="448"/>
                    </a:lnTo>
                    <a:lnTo>
                      <a:pt x="2337" y="452"/>
                    </a:lnTo>
                    <a:lnTo>
                      <a:pt x="2337" y="453"/>
                    </a:lnTo>
                    <a:lnTo>
                      <a:pt x="2336" y="454"/>
                    </a:lnTo>
                    <a:lnTo>
                      <a:pt x="2325" y="467"/>
                    </a:lnTo>
                    <a:lnTo>
                      <a:pt x="2314" y="476"/>
                    </a:lnTo>
                    <a:lnTo>
                      <a:pt x="2302" y="484"/>
                    </a:lnTo>
                    <a:lnTo>
                      <a:pt x="2281" y="495"/>
                    </a:lnTo>
                    <a:lnTo>
                      <a:pt x="2257" y="500"/>
                    </a:lnTo>
                    <a:lnTo>
                      <a:pt x="2238" y="500"/>
                    </a:lnTo>
                    <a:lnTo>
                      <a:pt x="2230" y="499"/>
                    </a:lnTo>
                    <a:lnTo>
                      <a:pt x="2217" y="552"/>
                    </a:lnTo>
                    <a:lnTo>
                      <a:pt x="2232" y="562"/>
                    </a:lnTo>
                    <a:lnTo>
                      <a:pt x="2244" y="576"/>
                    </a:lnTo>
                    <a:lnTo>
                      <a:pt x="2251" y="589"/>
                    </a:lnTo>
                    <a:lnTo>
                      <a:pt x="2255" y="601"/>
                    </a:lnTo>
                    <a:lnTo>
                      <a:pt x="2256" y="614"/>
                    </a:lnTo>
                    <a:lnTo>
                      <a:pt x="2256" y="618"/>
                    </a:lnTo>
                    <a:lnTo>
                      <a:pt x="2255" y="621"/>
                    </a:lnTo>
                    <a:lnTo>
                      <a:pt x="2253" y="631"/>
                    </a:lnTo>
                    <a:lnTo>
                      <a:pt x="2251" y="643"/>
                    </a:lnTo>
                    <a:lnTo>
                      <a:pt x="2244" y="653"/>
                    </a:lnTo>
                    <a:lnTo>
                      <a:pt x="2243" y="656"/>
                    </a:lnTo>
                    <a:lnTo>
                      <a:pt x="2240" y="659"/>
                    </a:lnTo>
                    <a:lnTo>
                      <a:pt x="2235" y="665"/>
                    </a:lnTo>
                    <a:lnTo>
                      <a:pt x="2227" y="672"/>
                    </a:lnTo>
                    <a:lnTo>
                      <a:pt x="2218" y="678"/>
                    </a:lnTo>
                    <a:lnTo>
                      <a:pt x="2210" y="681"/>
                    </a:lnTo>
                    <a:lnTo>
                      <a:pt x="2209" y="681"/>
                    </a:lnTo>
                    <a:lnTo>
                      <a:pt x="2197" y="685"/>
                    </a:lnTo>
                    <a:lnTo>
                      <a:pt x="2192" y="685"/>
                    </a:lnTo>
                    <a:lnTo>
                      <a:pt x="2190" y="683"/>
                    </a:lnTo>
                    <a:lnTo>
                      <a:pt x="2188" y="683"/>
                    </a:lnTo>
                    <a:lnTo>
                      <a:pt x="2187" y="685"/>
                    </a:lnTo>
                    <a:lnTo>
                      <a:pt x="2180" y="685"/>
                    </a:lnTo>
                    <a:lnTo>
                      <a:pt x="2160" y="679"/>
                    </a:lnTo>
                    <a:lnTo>
                      <a:pt x="2143" y="669"/>
                    </a:lnTo>
                    <a:lnTo>
                      <a:pt x="2130" y="655"/>
                    </a:lnTo>
                    <a:lnTo>
                      <a:pt x="2125" y="645"/>
                    </a:lnTo>
                    <a:lnTo>
                      <a:pt x="2122" y="636"/>
                    </a:lnTo>
                    <a:lnTo>
                      <a:pt x="2120" y="628"/>
                    </a:lnTo>
                    <a:lnTo>
                      <a:pt x="2120" y="627"/>
                    </a:lnTo>
                    <a:lnTo>
                      <a:pt x="2118" y="626"/>
                    </a:lnTo>
                    <a:lnTo>
                      <a:pt x="1912" y="617"/>
                    </a:lnTo>
                    <a:lnTo>
                      <a:pt x="1912" y="621"/>
                    </a:lnTo>
                    <a:lnTo>
                      <a:pt x="1908" y="632"/>
                    </a:lnTo>
                    <a:lnTo>
                      <a:pt x="1901" y="644"/>
                    </a:lnTo>
                    <a:lnTo>
                      <a:pt x="1898" y="649"/>
                    </a:lnTo>
                    <a:lnTo>
                      <a:pt x="1896" y="653"/>
                    </a:lnTo>
                    <a:lnTo>
                      <a:pt x="1880" y="669"/>
                    </a:lnTo>
                    <a:lnTo>
                      <a:pt x="1860" y="681"/>
                    </a:lnTo>
                    <a:lnTo>
                      <a:pt x="1838" y="686"/>
                    </a:lnTo>
                    <a:lnTo>
                      <a:pt x="1829" y="686"/>
                    </a:lnTo>
                    <a:lnTo>
                      <a:pt x="1813" y="685"/>
                    </a:lnTo>
                    <a:lnTo>
                      <a:pt x="1799" y="681"/>
                    </a:lnTo>
                    <a:lnTo>
                      <a:pt x="1788" y="676"/>
                    </a:lnTo>
                    <a:lnTo>
                      <a:pt x="1777" y="669"/>
                    </a:lnTo>
                    <a:lnTo>
                      <a:pt x="1760" y="652"/>
                    </a:lnTo>
                    <a:lnTo>
                      <a:pt x="1757" y="647"/>
                    </a:lnTo>
                    <a:lnTo>
                      <a:pt x="1754" y="643"/>
                    </a:lnTo>
                    <a:lnTo>
                      <a:pt x="1753" y="640"/>
                    </a:lnTo>
                    <a:lnTo>
                      <a:pt x="1752" y="639"/>
                    </a:lnTo>
                    <a:lnTo>
                      <a:pt x="1752" y="636"/>
                    </a:lnTo>
                    <a:lnTo>
                      <a:pt x="1631" y="661"/>
                    </a:lnTo>
                    <a:lnTo>
                      <a:pt x="1633" y="670"/>
                    </a:lnTo>
                    <a:lnTo>
                      <a:pt x="1634" y="681"/>
                    </a:lnTo>
                    <a:lnTo>
                      <a:pt x="1634" y="702"/>
                    </a:lnTo>
                    <a:lnTo>
                      <a:pt x="1629" y="723"/>
                    </a:lnTo>
                    <a:lnTo>
                      <a:pt x="1629" y="724"/>
                    </a:lnTo>
                    <a:lnTo>
                      <a:pt x="1627" y="727"/>
                    </a:lnTo>
                    <a:lnTo>
                      <a:pt x="1621" y="746"/>
                    </a:lnTo>
                    <a:lnTo>
                      <a:pt x="1610" y="766"/>
                    </a:lnTo>
                    <a:lnTo>
                      <a:pt x="1597" y="784"/>
                    </a:lnTo>
                    <a:lnTo>
                      <a:pt x="1583" y="799"/>
                    </a:lnTo>
                    <a:lnTo>
                      <a:pt x="1563" y="813"/>
                    </a:lnTo>
                    <a:lnTo>
                      <a:pt x="1544" y="824"/>
                    </a:lnTo>
                    <a:lnTo>
                      <a:pt x="1523" y="831"/>
                    </a:lnTo>
                    <a:lnTo>
                      <a:pt x="1500" y="835"/>
                    </a:lnTo>
                    <a:lnTo>
                      <a:pt x="1493" y="835"/>
                    </a:lnTo>
                    <a:lnTo>
                      <a:pt x="1489" y="834"/>
                    </a:lnTo>
                    <a:lnTo>
                      <a:pt x="1485" y="835"/>
                    </a:lnTo>
                    <a:lnTo>
                      <a:pt x="1479" y="837"/>
                    </a:lnTo>
                    <a:lnTo>
                      <a:pt x="1473" y="837"/>
                    </a:lnTo>
                    <a:lnTo>
                      <a:pt x="1456" y="835"/>
                    </a:lnTo>
                    <a:lnTo>
                      <a:pt x="1439" y="831"/>
                    </a:lnTo>
                    <a:lnTo>
                      <a:pt x="1423" y="825"/>
                    </a:lnTo>
                    <a:lnTo>
                      <a:pt x="1423" y="549"/>
                    </a:lnTo>
                    <a:lnTo>
                      <a:pt x="1435" y="545"/>
                    </a:lnTo>
                    <a:lnTo>
                      <a:pt x="1436" y="543"/>
                    </a:lnTo>
                    <a:lnTo>
                      <a:pt x="1439" y="543"/>
                    </a:lnTo>
                    <a:lnTo>
                      <a:pt x="1423" y="357"/>
                    </a:lnTo>
                    <a:lnTo>
                      <a:pt x="1423" y="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grpSp>
        <p:grpSp>
          <p:nvGrpSpPr>
            <p:cNvPr id="93" name="Group 127"/>
            <p:cNvGrpSpPr/>
            <p:nvPr/>
          </p:nvGrpSpPr>
          <p:grpSpPr>
            <a:xfrm rot="10646173">
              <a:off x="952324" y="1026002"/>
              <a:ext cx="5105400" cy="5161568"/>
              <a:chOff x="2700338" y="1588"/>
              <a:chExt cx="6781800" cy="6856413"/>
            </a:xfrm>
            <a:grpFill/>
          </p:grpSpPr>
          <p:sp>
            <p:nvSpPr>
              <p:cNvPr id="94" name="Freeform 6"/>
              <p:cNvSpPr>
                <a:spLocks noEditPoints="1"/>
              </p:cNvSpPr>
              <p:nvPr/>
            </p:nvSpPr>
            <p:spPr bwMode="auto">
              <a:xfrm>
                <a:off x="3144838" y="2287588"/>
                <a:ext cx="6337300" cy="4570413"/>
              </a:xfrm>
              <a:custGeom>
                <a:avLst/>
                <a:gdLst/>
                <a:ahLst/>
                <a:cxnLst>
                  <a:cxn ang="0">
                    <a:pos x="932" y="1488"/>
                  </a:cxn>
                  <a:cxn ang="0">
                    <a:pos x="2570" y="1373"/>
                  </a:cxn>
                  <a:cxn ang="0">
                    <a:pos x="1791" y="110"/>
                  </a:cxn>
                  <a:cxn ang="0">
                    <a:pos x="2113" y="137"/>
                  </a:cxn>
                  <a:cxn ang="0">
                    <a:pos x="2441" y="0"/>
                  </a:cxn>
                  <a:cxn ang="0">
                    <a:pos x="2521" y="426"/>
                  </a:cxn>
                  <a:cxn ang="0">
                    <a:pos x="2305" y="1016"/>
                  </a:cxn>
                  <a:cxn ang="0">
                    <a:pos x="2339" y="1284"/>
                  </a:cxn>
                  <a:cxn ang="0">
                    <a:pos x="2561" y="1460"/>
                  </a:cxn>
                  <a:cxn ang="0">
                    <a:pos x="2252" y="1477"/>
                  </a:cxn>
                  <a:cxn ang="0">
                    <a:pos x="2640" y="1936"/>
                  </a:cxn>
                  <a:cxn ang="0">
                    <a:pos x="2306" y="2219"/>
                  </a:cxn>
                  <a:cxn ang="0">
                    <a:pos x="2710" y="2549"/>
                  </a:cxn>
                  <a:cxn ang="0">
                    <a:pos x="2755" y="2323"/>
                  </a:cxn>
                  <a:cxn ang="0">
                    <a:pos x="2818" y="1914"/>
                  </a:cxn>
                  <a:cxn ang="0">
                    <a:pos x="3195" y="1761"/>
                  </a:cxn>
                  <a:cxn ang="0">
                    <a:pos x="3623" y="1689"/>
                  </a:cxn>
                  <a:cxn ang="0">
                    <a:pos x="3750" y="1395"/>
                  </a:cxn>
                  <a:cxn ang="0">
                    <a:pos x="3936" y="1512"/>
                  </a:cxn>
                  <a:cxn ang="0">
                    <a:pos x="3847" y="1753"/>
                  </a:cxn>
                  <a:cxn ang="0">
                    <a:pos x="3880" y="1833"/>
                  </a:cxn>
                  <a:cxn ang="0">
                    <a:pos x="3665" y="2036"/>
                  </a:cxn>
                  <a:cxn ang="0">
                    <a:pos x="3539" y="1863"/>
                  </a:cxn>
                  <a:cxn ang="0">
                    <a:pos x="3399" y="2296"/>
                  </a:cxn>
                  <a:cxn ang="0">
                    <a:pos x="3326" y="1872"/>
                  </a:cxn>
                  <a:cxn ang="0">
                    <a:pos x="2987" y="2240"/>
                  </a:cxn>
                  <a:cxn ang="0">
                    <a:pos x="2769" y="2523"/>
                  </a:cxn>
                  <a:cxn ang="0">
                    <a:pos x="2765" y="2878"/>
                  </a:cxn>
                  <a:cxn ang="0">
                    <a:pos x="2171" y="2651"/>
                  </a:cxn>
                  <a:cxn ang="0">
                    <a:pos x="2051" y="2475"/>
                  </a:cxn>
                  <a:cxn ang="0">
                    <a:pos x="2149" y="2186"/>
                  </a:cxn>
                  <a:cxn ang="0">
                    <a:pos x="1700" y="2330"/>
                  </a:cxn>
                  <a:cxn ang="0">
                    <a:pos x="1621" y="2477"/>
                  </a:cxn>
                  <a:cxn ang="0">
                    <a:pos x="1176" y="2154"/>
                  </a:cxn>
                  <a:cxn ang="0">
                    <a:pos x="1002" y="2413"/>
                  </a:cxn>
                  <a:cxn ang="0">
                    <a:pos x="889" y="2143"/>
                  </a:cxn>
                  <a:cxn ang="0">
                    <a:pos x="511" y="2016"/>
                  </a:cxn>
                  <a:cxn ang="0">
                    <a:pos x="193" y="2130"/>
                  </a:cxn>
                  <a:cxn ang="0">
                    <a:pos x="468" y="1859"/>
                  </a:cxn>
                  <a:cxn ang="0">
                    <a:pos x="778" y="2016"/>
                  </a:cxn>
                  <a:cxn ang="0">
                    <a:pos x="1038" y="1752"/>
                  </a:cxn>
                  <a:cxn ang="0">
                    <a:pos x="1374" y="1392"/>
                  </a:cxn>
                  <a:cxn ang="0">
                    <a:pos x="1235" y="1014"/>
                  </a:cxn>
                  <a:cxn ang="0">
                    <a:pos x="1543" y="1203"/>
                  </a:cxn>
                  <a:cxn ang="0">
                    <a:pos x="1584" y="1238"/>
                  </a:cxn>
                  <a:cxn ang="0">
                    <a:pos x="1498" y="1668"/>
                  </a:cxn>
                  <a:cxn ang="0">
                    <a:pos x="1656" y="1724"/>
                  </a:cxn>
                  <a:cxn ang="0">
                    <a:pos x="1384" y="1740"/>
                  </a:cxn>
                  <a:cxn ang="0">
                    <a:pos x="1075" y="1881"/>
                  </a:cxn>
                  <a:cxn ang="0">
                    <a:pos x="1384" y="2103"/>
                  </a:cxn>
                  <a:cxn ang="0">
                    <a:pos x="1855" y="2147"/>
                  </a:cxn>
                  <a:cxn ang="0">
                    <a:pos x="2180" y="2104"/>
                  </a:cxn>
                  <a:cxn ang="0">
                    <a:pos x="1956" y="1807"/>
                  </a:cxn>
                  <a:cxn ang="0">
                    <a:pos x="2171" y="1430"/>
                  </a:cxn>
                  <a:cxn ang="0">
                    <a:pos x="2133" y="1236"/>
                  </a:cxn>
                  <a:cxn ang="0">
                    <a:pos x="2270" y="1065"/>
                  </a:cxn>
                  <a:cxn ang="0">
                    <a:pos x="1926" y="949"/>
                  </a:cxn>
                  <a:cxn ang="0">
                    <a:pos x="2260" y="955"/>
                  </a:cxn>
                  <a:cxn ang="0">
                    <a:pos x="2255" y="350"/>
                  </a:cxn>
                  <a:cxn ang="0">
                    <a:pos x="1567" y="379"/>
                  </a:cxn>
                  <a:cxn ang="0">
                    <a:pos x="1914" y="518"/>
                  </a:cxn>
                  <a:cxn ang="0">
                    <a:pos x="1526" y="536"/>
                  </a:cxn>
                  <a:cxn ang="0">
                    <a:pos x="1531" y="120"/>
                  </a:cxn>
                </a:cxnLst>
                <a:rect l="0" t="0" r="r" b="b"/>
                <a:pathLst>
                  <a:path w="3992" h="2879">
                    <a:moveTo>
                      <a:pt x="956" y="1441"/>
                    </a:moveTo>
                    <a:lnTo>
                      <a:pt x="1025" y="1441"/>
                    </a:lnTo>
                    <a:lnTo>
                      <a:pt x="1032" y="1444"/>
                    </a:lnTo>
                    <a:lnTo>
                      <a:pt x="1037" y="1447"/>
                    </a:lnTo>
                    <a:lnTo>
                      <a:pt x="1041" y="1450"/>
                    </a:lnTo>
                    <a:lnTo>
                      <a:pt x="1046" y="1454"/>
                    </a:lnTo>
                    <a:lnTo>
                      <a:pt x="1055" y="1464"/>
                    </a:lnTo>
                    <a:lnTo>
                      <a:pt x="1065" y="1482"/>
                    </a:lnTo>
                    <a:lnTo>
                      <a:pt x="1069" y="1500"/>
                    </a:lnTo>
                    <a:lnTo>
                      <a:pt x="1069" y="1515"/>
                    </a:lnTo>
                    <a:lnTo>
                      <a:pt x="1066" y="1526"/>
                    </a:lnTo>
                    <a:lnTo>
                      <a:pt x="1061" y="1538"/>
                    </a:lnTo>
                    <a:lnTo>
                      <a:pt x="1053" y="1549"/>
                    </a:lnTo>
                    <a:lnTo>
                      <a:pt x="1049" y="1553"/>
                    </a:lnTo>
                    <a:lnTo>
                      <a:pt x="1049" y="1554"/>
                    </a:lnTo>
                    <a:lnTo>
                      <a:pt x="1048" y="1554"/>
                    </a:lnTo>
                    <a:lnTo>
                      <a:pt x="1048" y="1555"/>
                    </a:lnTo>
                    <a:lnTo>
                      <a:pt x="1032" y="1567"/>
                    </a:lnTo>
                    <a:lnTo>
                      <a:pt x="1014" y="1572"/>
                    </a:lnTo>
                    <a:lnTo>
                      <a:pt x="1006" y="1574"/>
                    </a:lnTo>
                    <a:lnTo>
                      <a:pt x="999" y="1574"/>
                    </a:lnTo>
                    <a:lnTo>
                      <a:pt x="986" y="1572"/>
                    </a:lnTo>
                    <a:lnTo>
                      <a:pt x="973" y="1568"/>
                    </a:lnTo>
                    <a:lnTo>
                      <a:pt x="970" y="1567"/>
                    </a:lnTo>
                    <a:lnTo>
                      <a:pt x="969" y="1567"/>
                    </a:lnTo>
                    <a:lnTo>
                      <a:pt x="968" y="1566"/>
                    </a:lnTo>
                    <a:lnTo>
                      <a:pt x="959" y="1560"/>
                    </a:lnTo>
                    <a:lnTo>
                      <a:pt x="948" y="1551"/>
                    </a:lnTo>
                    <a:lnTo>
                      <a:pt x="942" y="1541"/>
                    </a:lnTo>
                    <a:lnTo>
                      <a:pt x="940" y="1540"/>
                    </a:lnTo>
                    <a:lnTo>
                      <a:pt x="939" y="1537"/>
                    </a:lnTo>
                    <a:lnTo>
                      <a:pt x="936" y="1529"/>
                    </a:lnTo>
                    <a:lnTo>
                      <a:pt x="932" y="1519"/>
                    </a:lnTo>
                    <a:lnTo>
                      <a:pt x="931" y="1508"/>
                    </a:lnTo>
                    <a:lnTo>
                      <a:pt x="931" y="1494"/>
                    </a:lnTo>
                    <a:lnTo>
                      <a:pt x="932" y="1488"/>
                    </a:lnTo>
                    <a:lnTo>
                      <a:pt x="935" y="1483"/>
                    </a:lnTo>
                    <a:lnTo>
                      <a:pt x="938" y="1475"/>
                    </a:lnTo>
                    <a:lnTo>
                      <a:pt x="940" y="1471"/>
                    </a:lnTo>
                    <a:lnTo>
                      <a:pt x="949" y="1458"/>
                    </a:lnTo>
                    <a:lnTo>
                      <a:pt x="960" y="1449"/>
                    </a:lnTo>
                    <a:lnTo>
                      <a:pt x="956" y="1441"/>
                    </a:lnTo>
                    <a:close/>
                    <a:moveTo>
                      <a:pt x="564" y="1441"/>
                    </a:moveTo>
                    <a:lnTo>
                      <a:pt x="579" y="1441"/>
                    </a:lnTo>
                    <a:lnTo>
                      <a:pt x="575" y="1443"/>
                    </a:lnTo>
                    <a:lnTo>
                      <a:pt x="566" y="1443"/>
                    </a:lnTo>
                    <a:lnTo>
                      <a:pt x="564" y="1441"/>
                    </a:lnTo>
                    <a:close/>
                    <a:moveTo>
                      <a:pt x="0" y="1441"/>
                    </a:moveTo>
                    <a:lnTo>
                      <a:pt x="229" y="1441"/>
                    </a:lnTo>
                    <a:lnTo>
                      <a:pt x="224" y="1460"/>
                    </a:lnTo>
                    <a:lnTo>
                      <a:pt x="216" y="1477"/>
                    </a:lnTo>
                    <a:lnTo>
                      <a:pt x="204" y="1491"/>
                    </a:lnTo>
                    <a:lnTo>
                      <a:pt x="202" y="1495"/>
                    </a:lnTo>
                    <a:lnTo>
                      <a:pt x="190" y="1507"/>
                    </a:lnTo>
                    <a:lnTo>
                      <a:pt x="166" y="1522"/>
                    </a:lnTo>
                    <a:lnTo>
                      <a:pt x="153" y="1529"/>
                    </a:lnTo>
                    <a:lnTo>
                      <a:pt x="143" y="1532"/>
                    </a:lnTo>
                    <a:lnTo>
                      <a:pt x="142" y="1532"/>
                    </a:lnTo>
                    <a:lnTo>
                      <a:pt x="131" y="1534"/>
                    </a:lnTo>
                    <a:lnTo>
                      <a:pt x="110" y="1534"/>
                    </a:lnTo>
                    <a:lnTo>
                      <a:pt x="106" y="1533"/>
                    </a:lnTo>
                    <a:lnTo>
                      <a:pt x="92" y="1533"/>
                    </a:lnTo>
                    <a:lnTo>
                      <a:pt x="67" y="1525"/>
                    </a:lnTo>
                    <a:lnTo>
                      <a:pt x="46" y="1512"/>
                    </a:lnTo>
                    <a:lnTo>
                      <a:pt x="28" y="1496"/>
                    </a:lnTo>
                    <a:lnTo>
                      <a:pt x="13" y="1475"/>
                    </a:lnTo>
                    <a:lnTo>
                      <a:pt x="12" y="1475"/>
                    </a:lnTo>
                    <a:lnTo>
                      <a:pt x="12" y="1474"/>
                    </a:lnTo>
                    <a:lnTo>
                      <a:pt x="5" y="1458"/>
                    </a:lnTo>
                    <a:lnTo>
                      <a:pt x="0" y="1441"/>
                    </a:lnTo>
                    <a:close/>
                    <a:moveTo>
                      <a:pt x="2570" y="1321"/>
                    </a:moveTo>
                    <a:lnTo>
                      <a:pt x="2570" y="1373"/>
                    </a:lnTo>
                    <a:lnTo>
                      <a:pt x="2566" y="1346"/>
                    </a:lnTo>
                    <a:lnTo>
                      <a:pt x="2566" y="1333"/>
                    </a:lnTo>
                    <a:lnTo>
                      <a:pt x="2570" y="1321"/>
                    </a:lnTo>
                    <a:close/>
                    <a:moveTo>
                      <a:pt x="1817" y="0"/>
                    </a:moveTo>
                    <a:lnTo>
                      <a:pt x="1935" y="0"/>
                    </a:lnTo>
                    <a:lnTo>
                      <a:pt x="1938" y="13"/>
                    </a:lnTo>
                    <a:lnTo>
                      <a:pt x="1938" y="19"/>
                    </a:lnTo>
                    <a:lnTo>
                      <a:pt x="1934" y="37"/>
                    </a:lnTo>
                    <a:lnTo>
                      <a:pt x="1925" y="53"/>
                    </a:lnTo>
                    <a:lnTo>
                      <a:pt x="1924" y="55"/>
                    </a:lnTo>
                    <a:lnTo>
                      <a:pt x="1921" y="56"/>
                    </a:lnTo>
                    <a:lnTo>
                      <a:pt x="1914" y="62"/>
                    </a:lnTo>
                    <a:lnTo>
                      <a:pt x="1905" y="69"/>
                    </a:lnTo>
                    <a:lnTo>
                      <a:pt x="1895" y="73"/>
                    </a:lnTo>
                    <a:lnTo>
                      <a:pt x="1893" y="73"/>
                    </a:lnTo>
                    <a:lnTo>
                      <a:pt x="1891" y="74"/>
                    </a:lnTo>
                    <a:lnTo>
                      <a:pt x="1889" y="74"/>
                    </a:lnTo>
                    <a:lnTo>
                      <a:pt x="1886" y="75"/>
                    </a:lnTo>
                    <a:lnTo>
                      <a:pt x="1865" y="75"/>
                    </a:lnTo>
                    <a:lnTo>
                      <a:pt x="1859" y="74"/>
                    </a:lnTo>
                    <a:lnTo>
                      <a:pt x="1852" y="72"/>
                    </a:lnTo>
                    <a:lnTo>
                      <a:pt x="1840" y="64"/>
                    </a:lnTo>
                    <a:lnTo>
                      <a:pt x="1837" y="61"/>
                    </a:lnTo>
                    <a:lnTo>
                      <a:pt x="1833" y="58"/>
                    </a:lnTo>
                    <a:lnTo>
                      <a:pt x="1823" y="45"/>
                    </a:lnTo>
                    <a:lnTo>
                      <a:pt x="1817" y="30"/>
                    </a:lnTo>
                    <a:lnTo>
                      <a:pt x="1815" y="13"/>
                    </a:lnTo>
                    <a:lnTo>
                      <a:pt x="1815" y="11"/>
                    </a:lnTo>
                    <a:lnTo>
                      <a:pt x="1816" y="5"/>
                    </a:lnTo>
                    <a:lnTo>
                      <a:pt x="1817" y="0"/>
                    </a:lnTo>
                    <a:close/>
                    <a:moveTo>
                      <a:pt x="1710" y="0"/>
                    </a:moveTo>
                    <a:lnTo>
                      <a:pt x="1740" y="0"/>
                    </a:lnTo>
                    <a:lnTo>
                      <a:pt x="1773" y="113"/>
                    </a:lnTo>
                    <a:lnTo>
                      <a:pt x="1780" y="111"/>
                    </a:lnTo>
                    <a:lnTo>
                      <a:pt x="1786" y="110"/>
                    </a:lnTo>
                    <a:lnTo>
                      <a:pt x="1791" y="110"/>
                    </a:lnTo>
                    <a:lnTo>
                      <a:pt x="1799" y="111"/>
                    </a:lnTo>
                    <a:lnTo>
                      <a:pt x="1806" y="112"/>
                    </a:lnTo>
                    <a:lnTo>
                      <a:pt x="1816" y="112"/>
                    </a:lnTo>
                    <a:lnTo>
                      <a:pt x="1820" y="113"/>
                    </a:lnTo>
                    <a:lnTo>
                      <a:pt x="1841" y="120"/>
                    </a:lnTo>
                    <a:lnTo>
                      <a:pt x="1861" y="130"/>
                    </a:lnTo>
                    <a:lnTo>
                      <a:pt x="1876" y="145"/>
                    </a:lnTo>
                    <a:lnTo>
                      <a:pt x="1889" y="162"/>
                    </a:lnTo>
                    <a:lnTo>
                      <a:pt x="1997" y="116"/>
                    </a:lnTo>
                    <a:lnTo>
                      <a:pt x="1997" y="104"/>
                    </a:lnTo>
                    <a:lnTo>
                      <a:pt x="1998" y="98"/>
                    </a:lnTo>
                    <a:lnTo>
                      <a:pt x="1998" y="95"/>
                    </a:lnTo>
                    <a:lnTo>
                      <a:pt x="1999" y="94"/>
                    </a:lnTo>
                    <a:lnTo>
                      <a:pt x="2005" y="79"/>
                    </a:lnTo>
                    <a:lnTo>
                      <a:pt x="2014" y="68"/>
                    </a:lnTo>
                    <a:lnTo>
                      <a:pt x="2018" y="64"/>
                    </a:lnTo>
                    <a:lnTo>
                      <a:pt x="2023" y="60"/>
                    </a:lnTo>
                    <a:lnTo>
                      <a:pt x="2027" y="57"/>
                    </a:lnTo>
                    <a:lnTo>
                      <a:pt x="2030" y="57"/>
                    </a:lnTo>
                    <a:lnTo>
                      <a:pt x="2043" y="51"/>
                    </a:lnTo>
                    <a:lnTo>
                      <a:pt x="2057" y="49"/>
                    </a:lnTo>
                    <a:lnTo>
                      <a:pt x="2064" y="49"/>
                    </a:lnTo>
                    <a:lnTo>
                      <a:pt x="2075" y="52"/>
                    </a:lnTo>
                    <a:lnTo>
                      <a:pt x="2086" y="56"/>
                    </a:lnTo>
                    <a:lnTo>
                      <a:pt x="2096" y="64"/>
                    </a:lnTo>
                    <a:lnTo>
                      <a:pt x="2099" y="65"/>
                    </a:lnTo>
                    <a:lnTo>
                      <a:pt x="2107" y="73"/>
                    </a:lnTo>
                    <a:lnTo>
                      <a:pt x="2113" y="83"/>
                    </a:lnTo>
                    <a:lnTo>
                      <a:pt x="2116" y="94"/>
                    </a:lnTo>
                    <a:lnTo>
                      <a:pt x="2117" y="96"/>
                    </a:lnTo>
                    <a:lnTo>
                      <a:pt x="2117" y="99"/>
                    </a:lnTo>
                    <a:lnTo>
                      <a:pt x="2119" y="107"/>
                    </a:lnTo>
                    <a:lnTo>
                      <a:pt x="2119" y="125"/>
                    </a:lnTo>
                    <a:lnTo>
                      <a:pt x="2116" y="132"/>
                    </a:lnTo>
                    <a:lnTo>
                      <a:pt x="2115" y="132"/>
                    </a:lnTo>
                    <a:lnTo>
                      <a:pt x="2113" y="137"/>
                    </a:lnTo>
                    <a:lnTo>
                      <a:pt x="2108" y="145"/>
                    </a:lnTo>
                    <a:lnTo>
                      <a:pt x="2106" y="147"/>
                    </a:lnTo>
                    <a:lnTo>
                      <a:pt x="2106" y="149"/>
                    </a:lnTo>
                    <a:lnTo>
                      <a:pt x="2104" y="150"/>
                    </a:lnTo>
                    <a:lnTo>
                      <a:pt x="2103" y="153"/>
                    </a:lnTo>
                    <a:lnTo>
                      <a:pt x="2102" y="154"/>
                    </a:lnTo>
                    <a:lnTo>
                      <a:pt x="2088" y="163"/>
                    </a:lnTo>
                    <a:lnTo>
                      <a:pt x="2074" y="170"/>
                    </a:lnTo>
                    <a:lnTo>
                      <a:pt x="2058" y="171"/>
                    </a:lnTo>
                    <a:lnTo>
                      <a:pt x="2053" y="171"/>
                    </a:lnTo>
                    <a:lnTo>
                      <a:pt x="2040" y="168"/>
                    </a:lnTo>
                    <a:lnTo>
                      <a:pt x="2028" y="163"/>
                    </a:lnTo>
                    <a:lnTo>
                      <a:pt x="2023" y="161"/>
                    </a:lnTo>
                    <a:lnTo>
                      <a:pt x="2018" y="157"/>
                    </a:lnTo>
                    <a:lnTo>
                      <a:pt x="2010" y="146"/>
                    </a:lnTo>
                    <a:lnTo>
                      <a:pt x="2007" y="144"/>
                    </a:lnTo>
                    <a:lnTo>
                      <a:pt x="1903" y="189"/>
                    </a:lnTo>
                    <a:lnTo>
                      <a:pt x="1905" y="202"/>
                    </a:lnTo>
                    <a:lnTo>
                      <a:pt x="1907" y="214"/>
                    </a:lnTo>
                    <a:lnTo>
                      <a:pt x="1907" y="222"/>
                    </a:lnTo>
                    <a:lnTo>
                      <a:pt x="2253" y="282"/>
                    </a:lnTo>
                    <a:lnTo>
                      <a:pt x="2261" y="256"/>
                    </a:lnTo>
                    <a:lnTo>
                      <a:pt x="2272" y="234"/>
                    </a:lnTo>
                    <a:lnTo>
                      <a:pt x="2289" y="213"/>
                    </a:lnTo>
                    <a:lnTo>
                      <a:pt x="2293" y="208"/>
                    </a:lnTo>
                    <a:lnTo>
                      <a:pt x="2298" y="204"/>
                    </a:lnTo>
                    <a:lnTo>
                      <a:pt x="2310" y="191"/>
                    </a:lnTo>
                    <a:lnTo>
                      <a:pt x="2327" y="179"/>
                    </a:lnTo>
                    <a:lnTo>
                      <a:pt x="2348" y="168"/>
                    </a:lnTo>
                    <a:lnTo>
                      <a:pt x="2367" y="162"/>
                    </a:lnTo>
                    <a:lnTo>
                      <a:pt x="2374" y="159"/>
                    </a:lnTo>
                    <a:lnTo>
                      <a:pt x="2380" y="158"/>
                    </a:lnTo>
                    <a:lnTo>
                      <a:pt x="2392" y="157"/>
                    </a:lnTo>
                    <a:lnTo>
                      <a:pt x="2405" y="155"/>
                    </a:lnTo>
                    <a:lnTo>
                      <a:pt x="2411" y="0"/>
                    </a:lnTo>
                    <a:lnTo>
                      <a:pt x="2441" y="0"/>
                    </a:lnTo>
                    <a:lnTo>
                      <a:pt x="2435" y="157"/>
                    </a:lnTo>
                    <a:lnTo>
                      <a:pt x="2452" y="159"/>
                    </a:lnTo>
                    <a:lnTo>
                      <a:pt x="2467" y="166"/>
                    </a:lnTo>
                    <a:lnTo>
                      <a:pt x="2468" y="166"/>
                    </a:lnTo>
                    <a:lnTo>
                      <a:pt x="2484" y="172"/>
                    </a:lnTo>
                    <a:lnTo>
                      <a:pt x="2497" y="180"/>
                    </a:lnTo>
                    <a:lnTo>
                      <a:pt x="2507" y="192"/>
                    </a:lnTo>
                    <a:lnTo>
                      <a:pt x="2513" y="195"/>
                    </a:lnTo>
                    <a:lnTo>
                      <a:pt x="2518" y="199"/>
                    </a:lnTo>
                    <a:lnTo>
                      <a:pt x="2523" y="204"/>
                    </a:lnTo>
                    <a:lnTo>
                      <a:pt x="2544" y="230"/>
                    </a:lnTo>
                    <a:lnTo>
                      <a:pt x="2559" y="260"/>
                    </a:lnTo>
                    <a:lnTo>
                      <a:pt x="2566" y="292"/>
                    </a:lnTo>
                    <a:lnTo>
                      <a:pt x="2566" y="328"/>
                    </a:lnTo>
                    <a:lnTo>
                      <a:pt x="2562" y="352"/>
                    </a:lnTo>
                    <a:lnTo>
                      <a:pt x="2555" y="373"/>
                    </a:lnTo>
                    <a:lnTo>
                      <a:pt x="2543" y="396"/>
                    </a:lnTo>
                    <a:lnTo>
                      <a:pt x="2539" y="403"/>
                    </a:lnTo>
                    <a:lnTo>
                      <a:pt x="2568" y="433"/>
                    </a:lnTo>
                    <a:lnTo>
                      <a:pt x="2570" y="430"/>
                    </a:lnTo>
                    <a:lnTo>
                      <a:pt x="2570" y="624"/>
                    </a:lnTo>
                    <a:lnTo>
                      <a:pt x="2569" y="623"/>
                    </a:lnTo>
                    <a:lnTo>
                      <a:pt x="2551" y="603"/>
                    </a:lnTo>
                    <a:lnTo>
                      <a:pt x="2538" y="584"/>
                    </a:lnTo>
                    <a:lnTo>
                      <a:pt x="2530" y="560"/>
                    </a:lnTo>
                    <a:lnTo>
                      <a:pt x="2528" y="557"/>
                    </a:lnTo>
                    <a:lnTo>
                      <a:pt x="2528" y="551"/>
                    </a:lnTo>
                    <a:lnTo>
                      <a:pt x="2526" y="536"/>
                    </a:lnTo>
                    <a:lnTo>
                      <a:pt x="2526" y="519"/>
                    </a:lnTo>
                    <a:lnTo>
                      <a:pt x="2528" y="502"/>
                    </a:lnTo>
                    <a:lnTo>
                      <a:pt x="2534" y="487"/>
                    </a:lnTo>
                    <a:lnTo>
                      <a:pt x="2534" y="484"/>
                    </a:lnTo>
                    <a:lnTo>
                      <a:pt x="2536" y="476"/>
                    </a:lnTo>
                    <a:lnTo>
                      <a:pt x="2542" y="467"/>
                    </a:lnTo>
                    <a:lnTo>
                      <a:pt x="2548" y="455"/>
                    </a:lnTo>
                    <a:lnTo>
                      <a:pt x="2521" y="426"/>
                    </a:lnTo>
                    <a:lnTo>
                      <a:pt x="2507" y="437"/>
                    </a:lnTo>
                    <a:lnTo>
                      <a:pt x="2502" y="441"/>
                    </a:lnTo>
                    <a:lnTo>
                      <a:pt x="2483" y="453"/>
                    </a:lnTo>
                    <a:lnTo>
                      <a:pt x="2463" y="462"/>
                    </a:lnTo>
                    <a:lnTo>
                      <a:pt x="2439" y="468"/>
                    </a:lnTo>
                    <a:lnTo>
                      <a:pt x="2416" y="471"/>
                    </a:lnTo>
                    <a:lnTo>
                      <a:pt x="2409" y="701"/>
                    </a:lnTo>
                    <a:lnTo>
                      <a:pt x="2422" y="708"/>
                    </a:lnTo>
                    <a:lnTo>
                      <a:pt x="2433" y="717"/>
                    </a:lnTo>
                    <a:lnTo>
                      <a:pt x="2439" y="722"/>
                    </a:lnTo>
                    <a:lnTo>
                      <a:pt x="2445" y="729"/>
                    </a:lnTo>
                    <a:lnTo>
                      <a:pt x="2449" y="734"/>
                    </a:lnTo>
                    <a:lnTo>
                      <a:pt x="2455" y="749"/>
                    </a:lnTo>
                    <a:lnTo>
                      <a:pt x="2460" y="764"/>
                    </a:lnTo>
                    <a:lnTo>
                      <a:pt x="2462" y="780"/>
                    </a:lnTo>
                    <a:lnTo>
                      <a:pt x="2462" y="784"/>
                    </a:lnTo>
                    <a:lnTo>
                      <a:pt x="2460" y="798"/>
                    </a:lnTo>
                    <a:lnTo>
                      <a:pt x="2455" y="813"/>
                    </a:lnTo>
                    <a:lnTo>
                      <a:pt x="2449" y="825"/>
                    </a:lnTo>
                    <a:lnTo>
                      <a:pt x="2446" y="830"/>
                    </a:lnTo>
                    <a:lnTo>
                      <a:pt x="2438" y="838"/>
                    </a:lnTo>
                    <a:lnTo>
                      <a:pt x="2433" y="842"/>
                    </a:lnTo>
                    <a:lnTo>
                      <a:pt x="2432" y="843"/>
                    </a:lnTo>
                    <a:lnTo>
                      <a:pt x="2418" y="852"/>
                    </a:lnTo>
                    <a:lnTo>
                      <a:pt x="2403" y="859"/>
                    </a:lnTo>
                    <a:lnTo>
                      <a:pt x="2387" y="861"/>
                    </a:lnTo>
                    <a:lnTo>
                      <a:pt x="2379" y="861"/>
                    </a:lnTo>
                    <a:lnTo>
                      <a:pt x="2363" y="860"/>
                    </a:lnTo>
                    <a:lnTo>
                      <a:pt x="2349" y="856"/>
                    </a:lnTo>
                    <a:lnTo>
                      <a:pt x="2286" y="970"/>
                    </a:lnTo>
                    <a:lnTo>
                      <a:pt x="2291" y="975"/>
                    </a:lnTo>
                    <a:lnTo>
                      <a:pt x="2295" y="982"/>
                    </a:lnTo>
                    <a:lnTo>
                      <a:pt x="2301" y="992"/>
                    </a:lnTo>
                    <a:lnTo>
                      <a:pt x="2303" y="1003"/>
                    </a:lnTo>
                    <a:lnTo>
                      <a:pt x="2303" y="1004"/>
                    </a:lnTo>
                    <a:lnTo>
                      <a:pt x="2305" y="1016"/>
                    </a:lnTo>
                    <a:lnTo>
                      <a:pt x="2302" y="1027"/>
                    </a:lnTo>
                    <a:lnTo>
                      <a:pt x="2298" y="1038"/>
                    </a:lnTo>
                    <a:lnTo>
                      <a:pt x="2298" y="1039"/>
                    </a:lnTo>
                    <a:lnTo>
                      <a:pt x="2363" y="1102"/>
                    </a:lnTo>
                    <a:lnTo>
                      <a:pt x="2366" y="1102"/>
                    </a:lnTo>
                    <a:lnTo>
                      <a:pt x="2369" y="1100"/>
                    </a:lnTo>
                    <a:lnTo>
                      <a:pt x="2371" y="1100"/>
                    </a:lnTo>
                    <a:lnTo>
                      <a:pt x="2373" y="1098"/>
                    </a:lnTo>
                    <a:lnTo>
                      <a:pt x="2383" y="1096"/>
                    </a:lnTo>
                    <a:lnTo>
                      <a:pt x="2403" y="1096"/>
                    </a:lnTo>
                    <a:lnTo>
                      <a:pt x="2413" y="1098"/>
                    </a:lnTo>
                    <a:lnTo>
                      <a:pt x="2418" y="1101"/>
                    </a:lnTo>
                    <a:lnTo>
                      <a:pt x="2420" y="1101"/>
                    </a:lnTo>
                    <a:lnTo>
                      <a:pt x="2434" y="1111"/>
                    </a:lnTo>
                    <a:lnTo>
                      <a:pt x="2445" y="1124"/>
                    </a:lnTo>
                    <a:lnTo>
                      <a:pt x="2451" y="1141"/>
                    </a:lnTo>
                    <a:lnTo>
                      <a:pt x="2452" y="1160"/>
                    </a:lnTo>
                    <a:lnTo>
                      <a:pt x="2452" y="1162"/>
                    </a:lnTo>
                    <a:lnTo>
                      <a:pt x="2451" y="1164"/>
                    </a:lnTo>
                    <a:lnTo>
                      <a:pt x="2450" y="1173"/>
                    </a:lnTo>
                    <a:lnTo>
                      <a:pt x="2446" y="1183"/>
                    </a:lnTo>
                    <a:lnTo>
                      <a:pt x="2439" y="1192"/>
                    </a:lnTo>
                    <a:lnTo>
                      <a:pt x="2438" y="1195"/>
                    </a:lnTo>
                    <a:lnTo>
                      <a:pt x="2432" y="1202"/>
                    </a:lnTo>
                    <a:lnTo>
                      <a:pt x="2416" y="1212"/>
                    </a:lnTo>
                    <a:lnTo>
                      <a:pt x="2408" y="1213"/>
                    </a:lnTo>
                    <a:lnTo>
                      <a:pt x="2403" y="1215"/>
                    </a:lnTo>
                    <a:lnTo>
                      <a:pt x="2396" y="1216"/>
                    </a:lnTo>
                    <a:lnTo>
                      <a:pt x="2394" y="1216"/>
                    </a:lnTo>
                    <a:lnTo>
                      <a:pt x="2390" y="1215"/>
                    </a:lnTo>
                    <a:lnTo>
                      <a:pt x="2390" y="1216"/>
                    </a:lnTo>
                    <a:lnTo>
                      <a:pt x="2386" y="1216"/>
                    </a:lnTo>
                    <a:lnTo>
                      <a:pt x="2383" y="1215"/>
                    </a:lnTo>
                    <a:lnTo>
                      <a:pt x="2379" y="1215"/>
                    </a:lnTo>
                    <a:lnTo>
                      <a:pt x="2377" y="1213"/>
                    </a:lnTo>
                    <a:lnTo>
                      <a:pt x="2339" y="1284"/>
                    </a:lnTo>
                    <a:lnTo>
                      <a:pt x="2348" y="1295"/>
                    </a:lnTo>
                    <a:lnTo>
                      <a:pt x="2357" y="1304"/>
                    </a:lnTo>
                    <a:lnTo>
                      <a:pt x="2366" y="1318"/>
                    </a:lnTo>
                    <a:lnTo>
                      <a:pt x="2370" y="1333"/>
                    </a:lnTo>
                    <a:lnTo>
                      <a:pt x="2371" y="1334"/>
                    </a:lnTo>
                    <a:lnTo>
                      <a:pt x="2371" y="1335"/>
                    </a:lnTo>
                    <a:lnTo>
                      <a:pt x="2375" y="1355"/>
                    </a:lnTo>
                    <a:lnTo>
                      <a:pt x="2375" y="1377"/>
                    </a:lnTo>
                    <a:lnTo>
                      <a:pt x="2371" y="1398"/>
                    </a:lnTo>
                    <a:lnTo>
                      <a:pt x="2369" y="1405"/>
                    </a:lnTo>
                    <a:lnTo>
                      <a:pt x="2366" y="1410"/>
                    </a:lnTo>
                    <a:lnTo>
                      <a:pt x="2417" y="1436"/>
                    </a:lnTo>
                    <a:lnTo>
                      <a:pt x="2417" y="1435"/>
                    </a:lnTo>
                    <a:lnTo>
                      <a:pt x="2432" y="1420"/>
                    </a:lnTo>
                    <a:lnTo>
                      <a:pt x="2445" y="1412"/>
                    </a:lnTo>
                    <a:lnTo>
                      <a:pt x="2456" y="1406"/>
                    </a:lnTo>
                    <a:lnTo>
                      <a:pt x="2467" y="1403"/>
                    </a:lnTo>
                    <a:lnTo>
                      <a:pt x="2476" y="1402"/>
                    </a:lnTo>
                    <a:lnTo>
                      <a:pt x="2479" y="1402"/>
                    </a:lnTo>
                    <a:lnTo>
                      <a:pt x="2480" y="1403"/>
                    </a:lnTo>
                    <a:lnTo>
                      <a:pt x="2481" y="1402"/>
                    </a:lnTo>
                    <a:lnTo>
                      <a:pt x="2487" y="1402"/>
                    </a:lnTo>
                    <a:lnTo>
                      <a:pt x="2501" y="1403"/>
                    </a:lnTo>
                    <a:lnTo>
                      <a:pt x="2515" y="1409"/>
                    </a:lnTo>
                    <a:lnTo>
                      <a:pt x="2527" y="1415"/>
                    </a:lnTo>
                    <a:lnTo>
                      <a:pt x="2532" y="1418"/>
                    </a:lnTo>
                    <a:lnTo>
                      <a:pt x="2536" y="1422"/>
                    </a:lnTo>
                    <a:lnTo>
                      <a:pt x="2540" y="1424"/>
                    </a:lnTo>
                    <a:lnTo>
                      <a:pt x="2570" y="1398"/>
                    </a:lnTo>
                    <a:lnTo>
                      <a:pt x="2570" y="1437"/>
                    </a:lnTo>
                    <a:lnTo>
                      <a:pt x="2565" y="1441"/>
                    </a:lnTo>
                    <a:lnTo>
                      <a:pt x="2557" y="1448"/>
                    </a:lnTo>
                    <a:lnTo>
                      <a:pt x="2559" y="1450"/>
                    </a:lnTo>
                    <a:lnTo>
                      <a:pt x="2559" y="1452"/>
                    </a:lnTo>
                    <a:lnTo>
                      <a:pt x="2561" y="1454"/>
                    </a:lnTo>
                    <a:lnTo>
                      <a:pt x="2561" y="1460"/>
                    </a:lnTo>
                    <a:lnTo>
                      <a:pt x="2565" y="1469"/>
                    </a:lnTo>
                    <a:lnTo>
                      <a:pt x="2568" y="1479"/>
                    </a:lnTo>
                    <a:lnTo>
                      <a:pt x="2568" y="1491"/>
                    </a:lnTo>
                    <a:lnTo>
                      <a:pt x="2565" y="1503"/>
                    </a:lnTo>
                    <a:lnTo>
                      <a:pt x="2565" y="1505"/>
                    </a:lnTo>
                    <a:lnTo>
                      <a:pt x="2564" y="1509"/>
                    </a:lnTo>
                    <a:lnTo>
                      <a:pt x="2560" y="1519"/>
                    </a:lnTo>
                    <a:lnTo>
                      <a:pt x="2555" y="1530"/>
                    </a:lnTo>
                    <a:lnTo>
                      <a:pt x="2548" y="1541"/>
                    </a:lnTo>
                    <a:lnTo>
                      <a:pt x="2540" y="1549"/>
                    </a:lnTo>
                    <a:lnTo>
                      <a:pt x="2530" y="1558"/>
                    </a:lnTo>
                    <a:lnTo>
                      <a:pt x="2519" y="1562"/>
                    </a:lnTo>
                    <a:lnTo>
                      <a:pt x="2515" y="1564"/>
                    </a:lnTo>
                    <a:lnTo>
                      <a:pt x="2510" y="1567"/>
                    </a:lnTo>
                    <a:lnTo>
                      <a:pt x="2497" y="1570"/>
                    </a:lnTo>
                    <a:lnTo>
                      <a:pt x="2484" y="1571"/>
                    </a:lnTo>
                    <a:lnTo>
                      <a:pt x="2463" y="1568"/>
                    </a:lnTo>
                    <a:lnTo>
                      <a:pt x="2442" y="1559"/>
                    </a:lnTo>
                    <a:lnTo>
                      <a:pt x="2441" y="1558"/>
                    </a:lnTo>
                    <a:lnTo>
                      <a:pt x="2426" y="1546"/>
                    </a:lnTo>
                    <a:lnTo>
                      <a:pt x="2416" y="1533"/>
                    </a:lnTo>
                    <a:lnTo>
                      <a:pt x="2407" y="1517"/>
                    </a:lnTo>
                    <a:lnTo>
                      <a:pt x="2403" y="1500"/>
                    </a:lnTo>
                    <a:lnTo>
                      <a:pt x="2401" y="1488"/>
                    </a:lnTo>
                    <a:lnTo>
                      <a:pt x="2401" y="1478"/>
                    </a:lnTo>
                    <a:lnTo>
                      <a:pt x="2404" y="1462"/>
                    </a:lnTo>
                    <a:lnTo>
                      <a:pt x="2352" y="1436"/>
                    </a:lnTo>
                    <a:lnTo>
                      <a:pt x="2335" y="1453"/>
                    </a:lnTo>
                    <a:lnTo>
                      <a:pt x="2327" y="1457"/>
                    </a:lnTo>
                    <a:lnTo>
                      <a:pt x="2312" y="1466"/>
                    </a:lnTo>
                    <a:lnTo>
                      <a:pt x="2294" y="1474"/>
                    </a:lnTo>
                    <a:lnTo>
                      <a:pt x="2274" y="1477"/>
                    </a:lnTo>
                    <a:lnTo>
                      <a:pt x="2273" y="1477"/>
                    </a:lnTo>
                    <a:lnTo>
                      <a:pt x="2269" y="1478"/>
                    </a:lnTo>
                    <a:lnTo>
                      <a:pt x="2263" y="1478"/>
                    </a:lnTo>
                    <a:lnTo>
                      <a:pt x="2252" y="1477"/>
                    </a:lnTo>
                    <a:lnTo>
                      <a:pt x="2239" y="1475"/>
                    </a:lnTo>
                    <a:lnTo>
                      <a:pt x="2225" y="1471"/>
                    </a:lnTo>
                    <a:lnTo>
                      <a:pt x="2213" y="1467"/>
                    </a:lnTo>
                    <a:lnTo>
                      <a:pt x="2145" y="1563"/>
                    </a:lnTo>
                    <a:lnTo>
                      <a:pt x="2164" y="1587"/>
                    </a:lnTo>
                    <a:lnTo>
                      <a:pt x="2179" y="1613"/>
                    </a:lnTo>
                    <a:lnTo>
                      <a:pt x="2188" y="1642"/>
                    </a:lnTo>
                    <a:lnTo>
                      <a:pt x="2192" y="1673"/>
                    </a:lnTo>
                    <a:lnTo>
                      <a:pt x="2192" y="1676"/>
                    </a:lnTo>
                    <a:lnTo>
                      <a:pt x="2189" y="1698"/>
                    </a:lnTo>
                    <a:lnTo>
                      <a:pt x="2184" y="1719"/>
                    </a:lnTo>
                    <a:lnTo>
                      <a:pt x="2178" y="1737"/>
                    </a:lnTo>
                    <a:lnTo>
                      <a:pt x="2176" y="1739"/>
                    </a:lnTo>
                    <a:lnTo>
                      <a:pt x="2175" y="1741"/>
                    </a:lnTo>
                    <a:lnTo>
                      <a:pt x="2175" y="1742"/>
                    </a:lnTo>
                    <a:lnTo>
                      <a:pt x="2443" y="1892"/>
                    </a:lnTo>
                    <a:lnTo>
                      <a:pt x="2447" y="1888"/>
                    </a:lnTo>
                    <a:lnTo>
                      <a:pt x="2466" y="1872"/>
                    </a:lnTo>
                    <a:lnTo>
                      <a:pt x="2487" y="1860"/>
                    </a:lnTo>
                    <a:lnTo>
                      <a:pt x="2502" y="1855"/>
                    </a:lnTo>
                    <a:lnTo>
                      <a:pt x="2518" y="1852"/>
                    </a:lnTo>
                    <a:lnTo>
                      <a:pt x="2531" y="1852"/>
                    </a:lnTo>
                    <a:lnTo>
                      <a:pt x="2551" y="1854"/>
                    </a:lnTo>
                    <a:lnTo>
                      <a:pt x="2570" y="1859"/>
                    </a:lnTo>
                    <a:lnTo>
                      <a:pt x="2576" y="1862"/>
                    </a:lnTo>
                    <a:lnTo>
                      <a:pt x="2581" y="1863"/>
                    </a:lnTo>
                    <a:lnTo>
                      <a:pt x="2582" y="1863"/>
                    </a:lnTo>
                    <a:lnTo>
                      <a:pt x="2582" y="1864"/>
                    </a:lnTo>
                    <a:lnTo>
                      <a:pt x="2585" y="1864"/>
                    </a:lnTo>
                    <a:lnTo>
                      <a:pt x="2585" y="1866"/>
                    </a:lnTo>
                    <a:lnTo>
                      <a:pt x="2586" y="1866"/>
                    </a:lnTo>
                    <a:lnTo>
                      <a:pt x="2602" y="1877"/>
                    </a:lnTo>
                    <a:lnTo>
                      <a:pt x="2616" y="1892"/>
                    </a:lnTo>
                    <a:lnTo>
                      <a:pt x="2628" y="1906"/>
                    </a:lnTo>
                    <a:lnTo>
                      <a:pt x="2636" y="1922"/>
                    </a:lnTo>
                    <a:lnTo>
                      <a:pt x="2640" y="1936"/>
                    </a:lnTo>
                    <a:lnTo>
                      <a:pt x="2640" y="1938"/>
                    </a:lnTo>
                    <a:lnTo>
                      <a:pt x="2641" y="1938"/>
                    </a:lnTo>
                    <a:lnTo>
                      <a:pt x="2641" y="1939"/>
                    </a:lnTo>
                    <a:lnTo>
                      <a:pt x="2644" y="1960"/>
                    </a:lnTo>
                    <a:lnTo>
                      <a:pt x="2644" y="1982"/>
                    </a:lnTo>
                    <a:lnTo>
                      <a:pt x="2638" y="2003"/>
                    </a:lnTo>
                    <a:lnTo>
                      <a:pt x="2628" y="2025"/>
                    </a:lnTo>
                    <a:lnTo>
                      <a:pt x="2615" y="2042"/>
                    </a:lnTo>
                    <a:lnTo>
                      <a:pt x="2596" y="2057"/>
                    </a:lnTo>
                    <a:lnTo>
                      <a:pt x="2589" y="2062"/>
                    </a:lnTo>
                    <a:lnTo>
                      <a:pt x="2578" y="2070"/>
                    </a:lnTo>
                    <a:lnTo>
                      <a:pt x="2555" y="2078"/>
                    </a:lnTo>
                    <a:lnTo>
                      <a:pt x="2539" y="2079"/>
                    </a:lnTo>
                    <a:lnTo>
                      <a:pt x="2536" y="2079"/>
                    </a:lnTo>
                    <a:lnTo>
                      <a:pt x="2534" y="2078"/>
                    </a:lnTo>
                    <a:lnTo>
                      <a:pt x="2530" y="2079"/>
                    </a:lnTo>
                    <a:lnTo>
                      <a:pt x="2523" y="2079"/>
                    </a:lnTo>
                    <a:lnTo>
                      <a:pt x="2510" y="2076"/>
                    </a:lnTo>
                    <a:lnTo>
                      <a:pt x="2493" y="2072"/>
                    </a:lnTo>
                    <a:lnTo>
                      <a:pt x="2476" y="2067"/>
                    </a:lnTo>
                    <a:lnTo>
                      <a:pt x="2464" y="2059"/>
                    </a:lnTo>
                    <a:lnTo>
                      <a:pt x="2464" y="2058"/>
                    </a:lnTo>
                    <a:lnTo>
                      <a:pt x="2456" y="2053"/>
                    </a:lnTo>
                    <a:lnTo>
                      <a:pt x="2450" y="2048"/>
                    </a:lnTo>
                    <a:lnTo>
                      <a:pt x="2311" y="2135"/>
                    </a:lnTo>
                    <a:lnTo>
                      <a:pt x="2312" y="2138"/>
                    </a:lnTo>
                    <a:lnTo>
                      <a:pt x="2312" y="2139"/>
                    </a:lnTo>
                    <a:lnTo>
                      <a:pt x="2314" y="2142"/>
                    </a:lnTo>
                    <a:lnTo>
                      <a:pt x="2314" y="2146"/>
                    </a:lnTo>
                    <a:lnTo>
                      <a:pt x="2319" y="2159"/>
                    </a:lnTo>
                    <a:lnTo>
                      <a:pt x="2320" y="2175"/>
                    </a:lnTo>
                    <a:lnTo>
                      <a:pt x="2318" y="2189"/>
                    </a:lnTo>
                    <a:lnTo>
                      <a:pt x="2318" y="2193"/>
                    </a:lnTo>
                    <a:lnTo>
                      <a:pt x="2316" y="2197"/>
                    </a:lnTo>
                    <a:lnTo>
                      <a:pt x="2312" y="2207"/>
                    </a:lnTo>
                    <a:lnTo>
                      <a:pt x="2306" y="2219"/>
                    </a:lnTo>
                    <a:lnTo>
                      <a:pt x="2299" y="2230"/>
                    </a:lnTo>
                    <a:lnTo>
                      <a:pt x="2291" y="2237"/>
                    </a:lnTo>
                    <a:lnTo>
                      <a:pt x="2290" y="2237"/>
                    </a:lnTo>
                    <a:lnTo>
                      <a:pt x="2285" y="2243"/>
                    </a:lnTo>
                    <a:lnTo>
                      <a:pt x="2363" y="2477"/>
                    </a:lnTo>
                    <a:lnTo>
                      <a:pt x="2367" y="2476"/>
                    </a:lnTo>
                    <a:lnTo>
                      <a:pt x="2378" y="2476"/>
                    </a:lnTo>
                    <a:lnTo>
                      <a:pt x="2384" y="2477"/>
                    </a:lnTo>
                    <a:lnTo>
                      <a:pt x="2387" y="2477"/>
                    </a:lnTo>
                    <a:lnTo>
                      <a:pt x="2391" y="2478"/>
                    </a:lnTo>
                    <a:lnTo>
                      <a:pt x="2395" y="2478"/>
                    </a:lnTo>
                    <a:lnTo>
                      <a:pt x="2413" y="2485"/>
                    </a:lnTo>
                    <a:lnTo>
                      <a:pt x="2429" y="2495"/>
                    </a:lnTo>
                    <a:lnTo>
                      <a:pt x="2443" y="2509"/>
                    </a:lnTo>
                    <a:lnTo>
                      <a:pt x="2454" y="2524"/>
                    </a:lnTo>
                    <a:lnTo>
                      <a:pt x="2454" y="2526"/>
                    </a:lnTo>
                    <a:lnTo>
                      <a:pt x="2458" y="2537"/>
                    </a:lnTo>
                    <a:lnTo>
                      <a:pt x="2462" y="2550"/>
                    </a:lnTo>
                    <a:lnTo>
                      <a:pt x="2463" y="2561"/>
                    </a:lnTo>
                    <a:lnTo>
                      <a:pt x="2463" y="2574"/>
                    </a:lnTo>
                    <a:lnTo>
                      <a:pt x="2460" y="2586"/>
                    </a:lnTo>
                    <a:lnTo>
                      <a:pt x="2570" y="2630"/>
                    </a:lnTo>
                    <a:lnTo>
                      <a:pt x="2651" y="2663"/>
                    </a:lnTo>
                    <a:lnTo>
                      <a:pt x="2653" y="2659"/>
                    </a:lnTo>
                    <a:lnTo>
                      <a:pt x="2655" y="2657"/>
                    </a:lnTo>
                    <a:lnTo>
                      <a:pt x="2657" y="2653"/>
                    </a:lnTo>
                    <a:lnTo>
                      <a:pt x="2658" y="2653"/>
                    </a:lnTo>
                    <a:lnTo>
                      <a:pt x="2658" y="2651"/>
                    </a:lnTo>
                    <a:lnTo>
                      <a:pt x="2659" y="2650"/>
                    </a:lnTo>
                    <a:lnTo>
                      <a:pt x="2676" y="2626"/>
                    </a:lnTo>
                    <a:lnTo>
                      <a:pt x="2697" y="2607"/>
                    </a:lnTo>
                    <a:lnTo>
                      <a:pt x="2722" y="2592"/>
                    </a:lnTo>
                    <a:lnTo>
                      <a:pt x="2730" y="2590"/>
                    </a:lnTo>
                    <a:lnTo>
                      <a:pt x="2713" y="2548"/>
                    </a:lnTo>
                    <a:lnTo>
                      <a:pt x="2712" y="2548"/>
                    </a:lnTo>
                    <a:lnTo>
                      <a:pt x="2710" y="2549"/>
                    </a:lnTo>
                    <a:lnTo>
                      <a:pt x="2704" y="2549"/>
                    </a:lnTo>
                    <a:lnTo>
                      <a:pt x="2699" y="2550"/>
                    </a:lnTo>
                    <a:lnTo>
                      <a:pt x="2687" y="2550"/>
                    </a:lnTo>
                    <a:lnTo>
                      <a:pt x="2682" y="2549"/>
                    </a:lnTo>
                    <a:lnTo>
                      <a:pt x="2675" y="2548"/>
                    </a:lnTo>
                    <a:lnTo>
                      <a:pt x="2672" y="2548"/>
                    </a:lnTo>
                    <a:lnTo>
                      <a:pt x="2650" y="2543"/>
                    </a:lnTo>
                    <a:lnTo>
                      <a:pt x="2628" y="2532"/>
                    </a:lnTo>
                    <a:lnTo>
                      <a:pt x="2610" y="2518"/>
                    </a:lnTo>
                    <a:lnTo>
                      <a:pt x="2593" y="2498"/>
                    </a:lnTo>
                    <a:lnTo>
                      <a:pt x="2581" y="2478"/>
                    </a:lnTo>
                    <a:lnTo>
                      <a:pt x="2574" y="2455"/>
                    </a:lnTo>
                    <a:lnTo>
                      <a:pt x="2573" y="2451"/>
                    </a:lnTo>
                    <a:lnTo>
                      <a:pt x="2573" y="2446"/>
                    </a:lnTo>
                    <a:lnTo>
                      <a:pt x="2570" y="2431"/>
                    </a:lnTo>
                    <a:lnTo>
                      <a:pt x="2572" y="2416"/>
                    </a:lnTo>
                    <a:lnTo>
                      <a:pt x="2574" y="2399"/>
                    </a:lnTo>
                    <a:lnTo>
                      <a:pt x="2581" y="2383"/>
                    </a:lnTo>
                    <a:lnTo>
                      <a:pt x="2581" y="2380"/>
                    </a:lnTo>
                    <a:lnTo>
                      <a:pt x="2582" y="2376"/>
                    </a:lnTo>
                    <a:lnTo>
                      <a:pt x="2583" y="2374"/>
                    </a:lnTo>
                    <a:lnTo>
                      <a:pt x="2590" y="2363"/>
                    </a:lnTo>
                    <a:lnTo>
                      <a:pt x="2598" y="2351"/>
                    </a:lnTo>
                    <a:lnTo>
                      <a:pt x="2608" y="2340"/>
                    </a:lnTo>
                    <a:lnTo>
                      <a:pt x="2617" y="2329"/>
                    </a:lnTo>
                    <a:lnTo>
                      <a:pt x="2628" y="2324"/>
                    </a:lnTo>
                    <a:lnTo>
                      <a:pt x="2629" y="2324"/>
                    </a:lnTo>
                    <a:lnTo>
                      <a:pt x="2640" y="2316"/>
                    </a:lnTo>
                    <a:lnTo>
                      <a:pt x="2651" y="2312"/>
                    </a:lnTo>
                    <a:lnTo>
                      <a:pt x="2663" y="2310"/>
                    </a:lnTo>
                    <a:lnTo>
                      <a:pt x="2667" y="2308"/>
                    </a:lnTo>
                    <a:lnTo>
                      <a:pt x="2678" y="2306"/>
                    </a:lnTo>
                    <a:lnTo>
                      <a:pt x="2692" y="2306"/>
                    </a:lnTo>
                    <a:lnTo>
                      <a:pt x="2714" y="2307"/>
                    </a:lnTo>
                    <a:lnTo>
                      <a:pt x="2735" y="2313"/>
                    </a:lnTo>
                    <a:lnTo>
                      <a:pt x="2755" y="2323"/>
                    </a:lnTo>
                    <a:lnTo>
                      <a:pt x="2773" y="2336"/>
                    </a:lnTo>
                    <a:lnTo>
                      <a:pt x="2775" y="2336"/>
                    </a:lnTo>
                    <a:lnTo>
                      <a:pt x="2775" y="2337"/>
                    </a:lnTo>
                    <a:lnTo>
                      <a:pt x="2785" y="2347"/>
                    </a:lnTo>
                    <a:lnTo>
                      <a:pt x="2793" y="2358"/>
                    </a:lnTo>
                    <a:lnTo>
                      <a:pt x="2877" y="2310"/>
                    </a:lnTo>
                    <a:lnTo>
                      <a:pt x="2877" y="2307"/>
                    </a:lnTo>
                    <a:lnTo>
                      <a:pt x="2875" y="2306"/>
                    </a:lnTo>
                    <a:lnTo>
                      <a:pt x="2875" y="2303"/>
                    </a:lnTo>
                    <a:lnTo>
                      <a:pt x="2873" y="2292"/>
                    </a:lnTo>
                    <a:lnTo>
                      <a:pt x="2873" y="2281"/>
                    </a:lnTo>
                    <a:lnTo>
                      <a:pt x="2877" y="2265"/>
                    </a:lnTo>
                    <a:lnTo>
                      <a:pt x="2879" y="2257"/>
                    </a:lnTo>
                    <a:lnTo>
                      <a:pt x="2882" y="2255"/>
                    </a:lnTo>
                    <a:lnTo>
                      <a:pt x="2882" y="2252"/>
                    </a:lnTo>
                    <a:lnTo>
                      <a:pt x="2883" y="2252"/>
                    </a:lnTo>
                    <a:lnTo>
                      <a:pt x="2890" y="2241"/>
                    </a:lnTo>
                    <a:lnTo>
                      <a:pt x="2899" y="2232"/>
                    </a:lnTo>
                    <a:lnTo>
                      <a:pt x="2911" y="2227"/>
                    </a:lnTo>
                    <a:lnTo>
                      <a:pt x="2916" y="2226"/>
                    </a:lnTo>
                    <a:lnTo>
                      <a:pt x="2920" y="2223"/>
                    </a:lnTo>
                    <a:lnTo>
                      <a:pt x="2903" y="2024"/>
                    </a:lnTo>
                    <a:lnTo>
                      <a:pt x="2902" y="2024"/>
                    </a:lnTo>
                    <a:lnTo>
                      <a:pt x="2886" y="2023"/>
                    </a:lnTo>
                    <a:lnTo>
                      <a:pt x="2870" y="2019"/>
                    </a:lnTo>
                    <a:lnTo>
                      <a:pt x="2869" y="2017"/>
                    </a:lnTo>
                    <a:lnTo>
                      <a:pt x="2868" y="2017"/>
                    </a:lnTo>
                    <a:lnTo>
                      <a:pt x="2866" y="2016"/>
                    </a:lnTo>
                    <a:lnTo>
                      <a:pt x="2848" y="2004"/>
                    </a:lnTo>
                    <a:lnTo>
                      <a:pt x="2832" y="1987"/>
                    </a:lnTo>
                    <a:lnTo>
                      <a:pt x="2824" y="1977"/>
                    </a:lnTo>
                    <a:lnTo>
                      <a:pt x="2820" y="1965"/>
                    </a:lnTo>
                    <a:lnTo>
                      <a:pt x="2820" y="1964"/>
                    </a:lnTo>
                    <a:lnTo>
                      <a:pt x="2816" y="1948"/>
                    </a:lnTo>
                    <a:lnTo>
                      <a:pt x="2815" y="1931"/>
                    </a:lnTo>
                    <a:lnTo>
                      <a:pt x="2818" y="1914"/>
                    </a:lnTo>
                    <a:lnTo>
                      <a:pt x="2824" y="1897"/>
                    </a:lnTo>
                    <a:lnTo>
                      <a:pt x="2835" y="1883"/>
                    </a:lnTo>
                    <a:lnTo>
                      <a:pt x="2849" y="1868"/>
                    </a:lnTo>
                    <a:lnTo>
                      <a:pt x="2852" y="1868"/>
                    </a:lnTo>
                    <a:lnTo>
                      <a:pt x="2862" y="1860"/>
                    </a:lnTo>
                    <a:lnTo>
                      <a:pt x="2877" y="1854"/>
                    </a:lnTo>
                    <a:lnTo>
                      <a:pt x="2892" y="1851"/>
                    </a:lnTo>
                    <a:lnTo>
                      <a:pt x="2894" y="1851"/>
                    </a:lnTo>
                    <a:lnTo>
                      <a:pt x="2895" y="1850"/>
                    </a:lnTo>
                    <a:lnTo>
                      <a:pt x="2902" y="1850"/>
                    </a:lnTo>
                    <a:lnTo>
                      <a:pt x="2913" y="1851"/>
                    </a:lnTo>
                    <a:lnTo>
                      <a:pt x="2926" y="1852"/>
                    </a:lnTo>
                    <a:lnTo>
                      <a:pt x="2938" y="1856"/>
                    </a:lnTo>
                    <a:lnTo>
                      <a:pt x="2947" y="1862"/>
                    </a:lnTo>
                    <a:lnTo>
                      <a:pt x="2953" y="1866"/>
                    </a:lnTo>
                    <a:lnTo>
                      <a:pt x="2959" y="1870"/>
                    </a:lnTo>
                    <a:lnTo>
                      <a:pt x="2967" y="1880"/>
                    </a:lnTo>
                    <a:lnTo>
                      <a:pt x="2968" y="1880"/>
                    </a:lnTo>
                    <a:lnTo>
                      <a:pt x="2972" y="1884"/>
                    </a:lnTo>
                    <a:lnTo>
                      <a:pt x="3068" y="1849"/>
                    </a:lnTo>
                    <a:lnTo>
                      <a:pt x="3067" y="1834"/>
                    </a:lnTo>
                    <a:lnTo>
                      <a:pt x="3069" y="1818"/>
                    </a:lnTo>
                    <a:lnTo>
                      <a:pt x="3074" y="1804"/>
                    </a:lnTo>
                    <a:lnTo>
                      <a:pt x="3074" y="1803"/>
                    </a:lnTo>
                    <a:lnTo>
                      <a:pt x="3076" y="1800"/>
                    </a:lnTo>
                    <a:lnTo>
                      <a:pt x="3076" y="1797"/>
                    </a:lnTo>
                    <a:lnTo>
                      <a:pt x="3081" y="1788"/>
                    </a:lnTo>
                    <a:lnTo>
                      <a:pt x="3099" y="1767"/>
                    </a:lnTo>
                    <a:lnTo>
                      <a:pt x="3108" y="1762"/>
                    </a:lnTo>
                    <a:lnTo>
                      <a:pt x="3110" y="1762"/>
                    </a:lnTo>
                    <a:lnTo>
                      <a:pt x="3122" y="1756"/>
                    </a:lnTo>
                    <a:lnTo>
                      <a:pt x="3135" y="1753"/>
                    </a:lnTo>
                    <a:lnTo>
                      <a:pt x="3140" y="1750"/>
                    </a:lnTo>
                    <a:lnTo>
                      <a:pt x="3153" y="1750"/>
                    </a:lnTo>
                    <a:lnTo>
                      <a:pt x="3175" y="1753"/>
                    </a:lnTo>
                    <a:lnTo>
                      <a:pt x="3195" y="1761"/>
                    </a:lnTo>
                    <a:lnTo>
                      <a:pt x="3213" y="1774"/>
                    </a:lnTo>
                    <a:lnTo>
                      <a:pt x="3214" y="1775"/>
                    </a:lnTo>
                    <a:lnTo>
                      <a:pt x="3222" y="1784"/>
                    </a:lnTo>
                    <a:lnTo>
                      <a:pt x="3229" y="1795"/>
                    </a:lnTo>
                    <a:lnTo>
                      <a:pt x="3234" y="1804"/>
                    </a:lnTo>
                    <a:lnTo>
                      <a:pt x="3241" y="1826"/>
                    </a:lnTo>
                    <a:lnTo>
                      <a:pt x="3324" y="1832"/>
                    </a:lnTo>
                    <a:lnTo>
                      <a:pt x="3331" y="1816"/>
                    </a:lnTo>
                    <a:lnTo>
                      <a:pt x="3341" y="1801"/>
                    </a:lnTo>
                    <a:lnTo>
                      <a:pt x="3344" y="1800"/>
                    </a:lnTo>
                    <a:lnTo>
                      <a:pt x="3345" y="1799"/>
                    </a:lnTo>
                    <a:lnTo>
                      <a:pt x="3355" y="1792"/>
                    </a:lnTo>
                    <a:lnTo>
                      <a:pt x="3365" y="1787"/>
                    </a:lnTo>
                    <a:lnTo>
                      <a:pt x="3377" y="1784"/>
                    </a:lnTo>
                    <a:lnTo>
                      <a:pt x="3385" y="1784"/>
                    </a:lnTo>
                    <a:lnTo>
                      <a:pt x="3386" y="1783"/>
                    </a:lnTo>
                    <a:lnTo>
                      <a:pt x="3398" y="1784"/>
                    </a:lnTo>
                    <a:lnTo>
                      <a:pt x="3408" y="1787"/>
                    </a:lnTo>
                    <a:lnTo>
                      <a:pt x="3417" y="1791"/>
                    </a:lnTo>
                    <a:lnTo>
                      <a:pt x="3423" y="1794"/>
                    </a:lnTo>
                    <a:lnTo>
                      <a:pt x="3427" y="1796"/>
                    </a:lnTo>
                    <a:lnTo>
                      <a:pt x="3440" y="1809"/>
                    </a:lnTo>
                    <a:lnTo>
                      <a:pt x="3444" y="1816"/>
                    </a:lnTo>
                    <a:lnTo>
                      <a:pt x="3446" y="1821"/>
                    </a:lnTo>
                    <a:lnTo>
                      <a:pt x="3525" y="1807"/>
                    </a:lnTo>
                    <a:lnTo>
                      <a:pt x="3527" y="1784"/>
                    </a:lnTo>
                    <a:lnTo>
                      <a:pt x="3533" y="1765"/>
                    </a:lnTo>
                    <a:lnTo>
                      <a:pt x="3540" y="1749"/>
                    </a:lnTo>
                    <a:lnTo>
                      <a:pt x="3548" y="1736"/>
                    </a:lnTo>
                    <a:lnTo>
                      <a:pt x="3563" y="1719"/>
                    </a:lnTo>
                    <a:lnTo>
                      <a:pt x="3580" y="1705"/>
                    </a:lnTo>
                    <a:lnTo>
                      <a:pt x="3601" y="1694"/>
                    </a:lnTo>
                    <a:lnTo>
                      <a:pt x="3602" y="1694"/>
                    </a:lnTo>
                    <a:lnTo>
                      <a:pt x="3603" y="1693"/>
                    </a:lnTo>
                    <a:lnTo>
                      <a:pt x="3606" y="1693"/>
                    </a:lnTo>
                    <a:lnTo>
                      <a:pt x="3623" y="1689"/>
                    </a:lnTo>
                    <a:lnTo>
                      <a:pt x="3641" y="1687"/>
                    </a:lnTo>
                    <a:lnTo>
                      <a:pt x="3647" y="1687"/>
                    </a:lnTo>
                    <a:lnTo>
                      <a:pt x="3671" y="1551"/>
                    </a:lnTo>
                    <a:lnTo>
                      <a:pt x="3666" y="1549"/>
                    </a:lnTo>
                    <a:lnTo>
                      <a:pt x="3662" y="1547"/>
                    </a:lnTo>
                    <a:lnTo>
                      <a:pt x="3654" y="1542"/>
                    </a:lnTo>
                    <a:lnTo>
                      <a:pt x="3649" y="1540"/>
                    </a:lnTo>
                    <a:lnTo>
                      <a:pt x="3644" y="1536"/>
                    </a:lnTo>
                    <a:lnTo>
                      <a:pt x="3640" y="1532"/>
                    </a:lnTo>
                    <a:lnTo>
                      <a:pt x="3636" y="1526"/>
                    </a:lnTo>
                    <a:lnTo>
                      <a:pt x="3635" y="1525"/>
                    </a:lnTo>
                    <a:lnTo>
                      <a:pt x="3633" y="1525"/>
                    </a:lnTo>
                    <a:lnTo>
                      <a:pt x="3624" y="1512"/>
                    </a:lnTo>
                    <a:lnTo>
                      <a:pt x="3618" y="1495"/>
                    </a:lnTo>
                    <a:lnTo>
                      <a:pt x="3614" y="1479"/>
                    </a:lnTo>
                    <a:lnTo>
                      <a:pt x="3614" y="1460"/>
                    </a:lnTo>
                    <a:lnTo>
                      <a:pt x="3618" y="1441"/>
                    </a:lnTo>
                    <a:lnTo>
                      <a:pt x="3619" y="1437"/>
                    </a:lnTo>
                    <a:lnTo>
                      <a:pt x="3622" y="1432"/>
                    </a:lnTo>
                    <a:lnTo>
                      <a:pt x="3624" y="1428"/>
                    </a:lnTo>
                    <a:lnTo>
                      <a:pt x="3624" y="1427"/>
                    </a:lnTo>
                    <a:lnTo>
                      <a:pt x="3628" y="1423"/>
                    </a:lnTo>
                    <a:lnTo>
                      <a:pt x="3635" y="1411"/>
                    </a:lnTo>
                    <a:lnTo>
                      <a:pt x="3647" y="1399"/>
                    </a:lnTo>
                    <a:lnTo>
                      <a:pt x="3661" y="1392"/>
                    </a:lnTo>
                    <a:lnTo>
                      <a:pt x="3664" y="1390"/>
                    </a:lnTo>
                    <a:lnTo>
                      <a:pt x="3667" y="1388"/>
                    </a:lnTo>
                    <a:lnTo>
                      <a:pt x="3678" y="1385"/>
                    </a:lnTo>
                    <a:lnTo>
                      <a:pt x="3691" y="1381"/>
                    </a:lnTo>
                    <a:lnTo>
                      <a:pt x="3704" y="1380"/>
                    </a:lnTo>
                    <a:lnTo>
                      <a:pt x="3715" y="1382"/>
                    </a:lnTo>
                    <a:lnTo>
                      <a:pt x="3716" y="1382"/>
                    </a:lnTo>
                    <a:lnTo>
                      <a:pt x="3729" y="1385"/>
                    </a:lnTo>
                    <a:lnTo>
                      <a:pt x="3741" y="1390"/>
                    </a:lnTo>
                    <a:lnTo>
                      <a:pt x="3746" y="1393"/>
                    </a:lnTo>
                    <a:lnTo>
                      <a:pt x="3750" y="1395"/>
                    </a:lnTo>
                    <a:lnTo>
                      <a:pt x="3766" y="1409"/>
                    </a:lnTo>
                    <a:lnTo>
                      <a:pt x="3777" y="1424"/>
                    </a:lnTo>
                    <a:lnTo>
                      <a:pt x="3785" y="1441"/>
                    </a:lnTo>
                    <a:lnTo>
                      <a:pt x="3785" y="1445"/>
                    </a:lnTo>
                    <a:lnTo>
                      <a:pt x="3835" y="1441"/>
                    </a:lnTo>
                    <a:lnTo>
                      <a:pt x="3870" y="1439"/>
                    </a:lnTo>
                    <a:lnTo>
                      <a:pt x="3870" y="1437"/>
                    </a:lnTo>
                    <a:lnTo>
                      <a:pt x="3872" y="1436"/>
                    </a:lnTo>
                    <a:lnTo>
                      <a:pt x="3872" y="1432"/>
                    </a:lnTo>
                    <a:lnTo>
                      <a:pt x="3873" y="1432"/>
                    </a:lnTo>
                    <a:lnTo>
                      <a:pt x="3878" y="1419"/>
                    </a:lnTo>
                    <a:lnTo>
                      <a:pt x="3886" y="1410"/>
                    </a:lnTo>
                    <a:lnTo>
                      <a:pt x="3895" y="1402"/>
                    </a:lnTo>
                    <a:lnTo>
                      <a:pt x="3907" y="1395"/>
                    </a:lnTo>
                    <a:lnTo>
                      <a:pt x="3919" y="1392"/>
                    </a:lnTo>
                    <a:lnTo>
                      <a:pt x="3923" y="1392"/>
                    </a:lnTo>
                    <a:lnTo>
                      <a:pt x="3925" y="1390"/>
                    </a:lnTo>
                    <a:lnTo>
                      <a:pt x="3932" y="1390"/>
                    </a:lnTo>
                    <a:lnTo>
                      <a:pt x="3945" y="1392"/>
                    </a:lnTo>
                    <a:lnTo>
                      <a:pt x="3958" y="1397"/>
                    </a:lnTo>
                    <a:lnTo>
                      <a:pt x="3959" y="1397"/>
                    </a:lnTo>
                    <a:lnTo>
                      <a:pt x="3973" y="1406"/>
                    </a:lnTo>
                    <a:lnTo>
                      <a:pt x="3983" y="1419"/>
                    </a:lnTo>
                    <a:lnTo>
                      <a:pt x="3988" y="1430"/>
                    </a:lnTo>
                    <a:lnTo>
                      <a:pt x="3990" y="1435"/>
                    </a:lnTo>
                    <a:lnTo>
                      <a:pt x="3990" y="1436"/>
                    </a:lnTo>
                    <a:lnTo>
                      <a:pt x="3991" y="1439"/>
                    </a:lnTo>
                    <a:lnTo>
                      <a:pt x="3991" y="1441"/>
                    </a:lnTo>
                    <a:lnTo>
                      <a:pt x="3992" y="1457"/>
                    </a:lnTo>
                    <a:lnTo>
                      <a:pt x="3988" y="1471"/>
                    </a:lnTo>
                    <a:lnTo>
                      <a:pt x="3983" y="1483"/>
                    </a:lnTo>
                    <a:lnTo>
                      <a:pt x="3976" y="1492"/>
                    </a:lnTo>
                    <a:lnTo>
                      <a:pt x="3967" y="1500"/>
                    </a:lnTo>
                    <a:lnTo>
                      <a:pt x="3966" y="1502"/>
                    </a:lnTo>
                    <a:lnTo>
                      <a:pt x="3950" y="1509"/>
                    </a:lnTo>
                    <a:lnTo>
                      <a:pt x="3936" y="1512"/>
                    </a:lnTo>
                    <a:lnTo>
                      <a:pt x="3933" y="1512"/>
                    </a:lnTo>
                    <a:lnTo>
                      <a:pt x="3932" y="1513"/>
                    </a:lnTo>
                    <a:lnTo>
                      <a:pt x="3928" y="1513"/>
                    </a:lnTo>
                    <a:lnTo>
                      <a:pt x="3918" y="1511"/>
                    </a:lnTo>
                    <a:lnTo>
                      <a:pt x="3904" y="1508"/>
                    </a:lnTo>
                    <a:lnTo>
                      <a:pt x="3895" y="1503"/>
                    </a:lnTo>
                    <a:lnTo>
                      <a:pt x="3895" y="1502"/>
                    </a:lnTo>
                    <a:lnTo>
                      <a:pt x="3890" y="1498"/>
                    </a:lnTo>
                    <a:lnTo>
                      <a:pt x="3886" y="1494"/>
                    </a:lnTo>
                    <a:lnTo>
                      <a:pt x="3882" y="1488"/>
                    </a:lnTo>
                    <a:lnTo>
                      <a:pt x="3881" y="1486"/>
                    </a:lnTo>
                    <a:lnTo>
                      <a:pt x="3878" y="1483"/>
                    </a:lnTo>
                    <a:lnTo>
                      <a:pt x="3876" y="1478"/>
                    </a:lnTo>
                    <a:lnTo>
                      <a:pt x="3873" y="1474"/>
                    </a:lnTo>
                    <a:lnTo>
                      <a:pt x="3872" y="1469"/>
                    </a:lnTo>
                    <a:lnTo>
                      <a:pt x="3788" y="1474"/>
                    </a:lnTo>
                    <a:lnTo>
                      <a:pt x="3787" y="1486"/>
                    </a:lnTo>
                    <a:lnTo>
                      <a:pt x="3785" y="1495"/>
                    </a:lnTo>
                    <a:lnTo>
                      <a:pt x="3777" y="1512"/>
                    </a:lnTo>
                    <a:lnTo>
                      <a:pt x="3767" y="1526"/>
                    </a:lnTo>
                    <a:lnTo>
                      <a:pt x="3760" y="1533"/>
                    </a:lnTo>
                    <a:lnTo>
                      <a:pt x="3754" y="1538"/>
                    </a:lnTo>
                    <a:lnTo>
                      <a:pt x="3749" y="1542"/>
                    </a:lnTo>
                    <a:lnTo>
                      <a:pt x="3726" y="1553"/>
                    </a:lnTo>
                    <a:lnTo>
                      <a:pt x="3702" y="1557"/>
                    </a:lnTo>
                    <a:lnTo>
                      <a:pt x="3675" y="1691"/>
                    </a:lnTo>
                    <a:lnTo>
                      <a:pt x="3687" y="1695"/>
                    </a:lnTo>
                    <a:lnTo>
                      <a:pt x="3698" y="1701"/>
                    </a:lnTo>
                    <a:lnTo>
                      <a:pt x="3699" y="1701"/>
                    </a:lnTo>
                    <a:lnTo>
                      <a:pt x="3700" y="1702"/>
                    </a:lnTo>
                    <a:lnTo>
                      <a:pt x="3719" y="1714"/>
                    </a:lnTo>
                    <a:lnTo>
                      <a:pt x="3736" y="1731"/>
                    </a:lnTo>
                    <a:lnTo>
                      <a:pt x="3747" y="1749"/>
                    </a:lnTo>
                    <a:lnTo>
                      <a:pt x="3757" y="1771"/>
                    </a:lnTo>
                    <a:lnTo>
                      <a:pt x="3844" y="1763"/>
                    </a:lnTo>
                    <a:lnTo>
                      <a:pt x="3847" y="1753"/>
                    </a:lnTo>
                    <a:lnTo>
                      <a:pt x="3849" y="1748"/>
                    </a:lnTo>
                    <a:lnTo>
                      <a:pt x="3852" y="1744"/>
                    </a:lnTo>
                    <a:lnTo>
                      <a:pt x="3852" y="1742"/>
                    </a:lnTo>
                    <a:lnTo>
                      <a:pt x="3853" y="1740"/>
                    </a:lnTo>
                    <a:lnTo>
                      <a:pt x="3855" y="1739"/>
                    </a:lnTo>
                    <a:lnTo>
                      <a:pt x="3860" y="1732"/>
                    </a:lnTo>
                    <a:lnTo>
                      <a:pt x="3866" y="1725"/>
                    </a:lnTo>
                    <a:lnTo>
                      <a:pt x="3874" y="1719"/>
                    </a:lnTo>
                    <a:lnTo>
                      <a:pt x="3881" y="1715"/>
                    </a:lnTo>
                    <a:lnTo>
                      <a:pt x="3882" y="1715"/>
                    </a:lnTo>
                    <a:lnTo>
                      <a:pt x="3893" y="1710"/>
                    </a:lnTo>
                    <a:lnTo>
                      <a:pt x="3901" y="1710"/>
                    </a:lnTo>
                    <a:lnTo>
                      <a:pt x="3902" y="1708"/>
                    </a:lnTo>
                    <a:lnTo>
                      <a:pt x="3908" y="1708"/>
                    </a:lnTo>
                    <a:lnTo>
                      <a:pt x="3928" y="1711"/>
                    </a:lnTo>
                    <a:lnTo>
                      <a:pt x="3944" y="1719"/>
                    </a:lnTo>
                    <a:lnTo>
                      <a:pt x="3958" y="1731"/>
                    </a:lnTo>
                    <a:lnTo>
                      <a:pt x="3959" y="1732"/>
                    </a:lnTo>
                    <a:lnTo>
                      <a:pt x="3965" y="1740"/>
                    </a:lnTo>
                    <a:lnTo>
                      <a:pt x="3969" y="1748"/>
                    </a:lnTo>
                    <a:lnTo>
                      <a:pt x="3971" y="1756"/>
                    </a:lnTo>
                    <a:lnTo>
                      <a:pt x="3974" y="1769"/>
                    </a:lnTo>
                    <a:lnTo>
                      <a:pt x="3974" y="1783"/>
                    </a:lnTo>
                    <a:lnTo>
                      <a:pt x="3973" y="1788"/>
                    </a:lnTo>
                    <a:lnTo>
                      <a:pt x="3969" y="1800"/>
                    </a:lnTo>
                    <a:lnTo>
                      <a:pt x="3959" y="1816"/>
                    </a:lnTo>
                    <a:lnTo>
                      <a:pt x="3945" y="1829"/>
                    </a:lnTo>
                    <a:lnTo>
                      <a:pt x="3944" y="1830"/>
                    </a:lnTo>
                    <a:lnTo>
                      <a:pt x="3935" y="1835"/>
                    </a:lnTo>
                    <a:lnTo>
                      <a:pt x="3923" y="1838"/>
                    </a:lnTo>
                    <a:lnTo>
                      <a:pt x="3911" y="1839"/>
                    </a:lnTo>
                    <a:lnTo>
                      <a:pt x="3899" y="1839"/>
                    </a:lnTo>
                    <a:lnTo>
                      <a:pt x="3895" y="1838"/>
                    </a:lnTo>
                    <a:lnTo>
                      <a:pt x="3893" y="1837"/>
                    </a:lnTo>
                    <a:lnTo>
                      <a:pt x="3891" y="1837"/>
                    </a:lnTo>
                    <a:lnTo>
                      <a:pt x="3880" y="1833"/>
                    </a:lnTo>
                    <a:lnTo>
                      <a:pt x="3868" y="1826"/>
                    </a:lnTo>
                    <a:lnTo>
                      <a:pt x="3860" y="1817"/>
                    </a:lnTo>
                    <a:lnTo>
                      <a:pt x="3852" y="1805"/>
                    </a:lnTo>
                    <a:lnTo>
                      <a:pt x="3847" y="1794"/>
                    </a:lnTo>
                    <a:lnTo>
                      <a:pt x="3762" y="1801"/>
                    </a:lnTo>
                    <a:lnTo>
                      <a:pt x="3762" y="1807"/>
                    </a:lnTo>
                    <a:lnTo>
                      <a:pt x="3760" y="1812"/>
                    </a:lnTo>
                    <a:lnTo>
                      <a:pt x="3760" y="1822"/>
                    </a:lnTo>
                    <a:lnTo>
                      <a:pt x="3758" y="1828"/>
                    </a:lnTo>
                    <a:lnTo>
                      <a:pt x="3755" y="1841"/>
                    </a:lnTo>
                    <a:lnTo>
                      <a:pt x="3750" y="1855"/>
                    </a:lnTo>
                    <a:lnTo>
                      <a:pt x="3742" y="1870"/>
                    </a:lnTo>
                    <a:lnTo>
                      <a:pt x="3732" y="1883"/>
                    </a:lnTo>
                    <a:lnTo>
                      <a:pt x="3730" y="1885"/>
                    </a:lnTo>
                    <a:lnTo>
                      <a:pt x="3728" y="1887"/>
                    </a:lnTo>
                    <a:lnTo>
                      <a:pt x="3717" y="1897"/>
                    </a:lnTo>
                    <a:lnTo>
                      <a:pt x="3705" y="1905"/>
                    </a:lnTo>
                    <a:lnTo>
                      <a:pt x="3692" y="1913"/>
                    </a:lnTo>
                    <a:lnTo>
                      <a:pt x="3679" y="1918"/>
                    </a:lnTo>
                    <a:lnTo>
                      <a:pt x="3669" y="1921"/>
                    </a:lnTo>
                    <a:lnTo>
                      <a:pt x="3667" y="1921"/>
                    </a:lnTo>
                    <a:lnTo>
                      <a:pt x="3658" y="1923"/>
                    </a:lnTo>
                    <a:lnTo>
                      <a:pt x="3648" y="1925"/>
                    </a:lnTo>
                    <a:lnTo>
                      <a:pt x="3644" y="1925"/>
                    </a:lnTo>
                    <a:lnTo>
                      <a:pt x="3640" y="1923"/>
                    </a:lnTo>
                    <a:lnTo>
                      <a:pt x="3628" y="1977"/>
                    </a:lnTo>
                    <a:lnTo>
                      <a:pt x="3635" y="1981"/>
                    </a:lnTo>
                    <a:lnTo>
                      <a:pt x="3640" y="1986"/>
                    </a:lnTo>
                    <a:lnTo>
                      <a:pt x="3643" y="1987"/>
                    </a:lnTo>
                    <a:lnTo>
                      <a:pt x="3644" y="1989"/>
                    </a:lnTo>
                    <a:lnTo>
                      <a:pt x="3649" y="1995"/>
                    </a:lnTo>
                    <a:lnTo>
                      <a:pt x="3656" y="2003"/>
                    </a:lnTo>
                    <a:lnTo>
                      <a:pt x="3661" y="2012"/>
                    </a:lnTo>
                    <a:lnTo>
                      <a:pt x="3662" y="2020"/>
                    </a:lnTo>
                    <a:lnTo>
                      <a:pt x="3665" y="2031"/>
                    </a:lnTo>
                    <a:lnTo>
                      <a:pt x="3665" y="2036"/>
                    </a:lnTo>
                    <a:lnTo>
                      <a:pt x="3664" y="2040"/>
                    </a:lnTo>
                    <a:lnTo>
                      <a:pt x="3665" y="2044"/>
                    </a:lnTo>
                    <a:lnTo>
                      <a:pt x="3664" y="2048"/>
                    </a:lnTo>
                    <a:lnTo>
                      <a:pt x="3658" y="2066"/>
                    </a:lnTo>
                    <a:lnTo>
                      <a:pt x="3648" y="2080"/>
                    </a:lnTo>
                    <a:lnTo>
                      <a:pt x="3635" y="2092"/>
                    </a:lnTo>
                    <a:lnTo>
                      <a:pt x="3633" y="2092"/>
                    </a:lnTo>
                    <a:lnTo>
                      <a:pt x="3633" y="2093"/>
                    </a:lnTo>
                    <a:lnTo>
                      <a:pt x="3620" y="2099"/>
                    </a:lnTo>
                    <a:lnTo>
                      <a:pt x="3607" y="2101"/>
                    </a:lnTo>
                    <a:lnTo>
                      <a:pt x="3592" y="2101"/>
                    </a:lnTo>
                    <a:lnTo>
                      <a:pt x="3578" y="2099"/>
                    </a:lnTo>
                    <a:lnTo>
                      <a:pt x="3563" y="2091"/>
                    </a:lnTo>
                    <a:lnTo>
                      <a:pt x="3550" y="2079"/>
                    </a:lnTo>
                    <a:lnTo>
                      <a:pt x="3539" y="2063"/>
                    </a:lnTo>
                    <a:lnTo>
                      <a:pt x="3539" y="2062"/>
                    </a:lnTo>
                    <a:lnTo>
                      <a:pt x="3538" y="2061"/>
                    </a:lnTo>
                    <a:lnTo>
                      <a:pt x="3538" y="2059"/>
                    </a:lnTo>
                    <a:lnTo>
                      <a:pt x="3535" y="2049"/>
                    </a:lnTo>
                    <a:lnTo>
                      <a:pt x="3534" y="2037"/>
                    </a:lnTo>
                    <a:lnTo>
                      <a:pt x="3534" y="2027"/>
                    </a:lnTo>
                    <a:lnTo>
                      <a:pt x="3535" y="2021"/>
                    </a:lnTo>
                    <a:lnTo>
                      <a:pt x="3538" y="2014"/>
                    </a:lnTo>
                    <a:lnTo>
                      <a:pt x="3540" y="2010"/>
                    </a:lnTo>
                    <a:lnTo>
                      <a:pt x="3540" y="2007"/>
                    </a:lnTo>
                    <a:lnTo>
                      <a:pt x="3551" y="1991"/>
                    </a:lnTo>
                    <a:lnTo>
                      <a:pt x="3565" y="1980"/>
                    </a:lnTo>
                    <a:lnTo>
                      <a:pt x="3582" y="1974"/>
                    </a:lnTo>
                    <a:lnTo>
                      <a:pt x="3598" y="1972"/>
                    </a:lnTo>
                    <a:lnTo>
                      <a:pt x="3610" y="1919"/>
                    </a:lnTo>
                    <a:lnTo>
                      <a:pt x="3589" y="1910"/>
                    </a:lnTo>
                    <a:lnTo>
                      <a:pt x="3569" y="1898"/>
                    </a:lnTo>
                    <a:lnTo>
                      <a:pt x="3554" y="1883"/>
                    </a:lnTo>
                    <a:lnTo>
                      <a:pt x="3540" y="1864"/>
                    </a:lnTo>
                    <a:lnTo>
                      <a:pt x="3540" y="1863"/>
                    </a:lnTo>
                    <a:lnTo>
                      <a:pt x="3539" y="1863"/>
                    </a:lnTo>
                    <a:lnTo>
                      <a:pt x="3539" y="1860"/>
                    </a:lnTo>
                    <a:lnTo>
                      <a:pt x="3533" y="1849"/>
                    </a:lnTo>
                    <a:lnTo>
                      <a:pt x="3530" y="1835"/>
                    </a:lnTo>
                    <a:lnTo>
                      <a:pt x="3453" y="1850"/>
                    </a:lnTo>
                    <a:lnTo>
                      <a:pt x="3453" y="1856"/>
                    </a:lnTo>
                    <a:lnTo>
                      <a:pt x="3451" y="1862"/>
                    </a:lnTo>
                    <a:lnTo>
                      <a:pt x="3451" y="1863"/>
                    </a:lnTo>
                    <a:lnTo>
                      <a:pt x="3446" y="1876"/>
                    </a:lnTo>
                    <a:lnTo>
                      <a:pt x="3440" y="1887"/>
                    </a:lnTo>
                    <a:lnTo>
                      <a:pt x="3436" y="1892"/>
                    </a:lnTo>
                    <a:lnTo>
                      <a:pt x="3432" y="1898"/>
                    </a:lnTo>
                    <a:lnTo>
                      <a:pt x="3425" y="1902"/>
                    </a:lnTo>
                    <a:lnTo>
                      <a:pt x="3420" y="1906"/>
                    </a:lnTo>
                    <a:lnTo>
                      <a:pt x="3415" y="1909"/>
                    </a:lnTo>
                    <a:lnTo>
                      <a:pt x="3410" y="1910"/>
                    </a:lnTo>
                    <a:lnTo>
                      <a:pt x="3411" y="2169"/>
                    </a:lnTo>
                    <a:lnTo>
                      <a:pt x="3416" y="2171"/>
                    </a:lnTo>
                    <a:lnTo>
                      <a:pt x="3420" y="2173"/>
                    </a:lnTo>
                    <a:lnTo>
                      <a:pt x="3425" y="2176"/>
                    </a:lnTo>
                    <a:lnTo>
                      <a:pt x="3427" y="2176"/>
                    </a:lnTo>
                    <a:lnTo>
                      <a:pt x="3432" y="2180"/>
                    </a:lnTo>
                    <a:lnTo>
                      <a:pt x="3438" y="2185"/>
                    </a:lnTo>
                    <a:lnTo>
                      <a:pt x="3446" y="2196"/>
                    </a:lnTo>
                    <a:lnTo>
                      <a:pt x="3453" y="2207"/>
                    </a:lnTo>
                    <a:lnTo>
                      <a:pt x="3457" y="2220"/>
                    </a:lnTo>
                    <a:lnTo>
                      <a:pt x="3458" y="2224"/>
                    </a:lnTo>
                    <a:lnTo>
                      <a:pt x="3458" y="2234"/>
                    </a:lnTo>
                    <a:lnTo>
                      <a:pt x="3457" y="2237"/>
                    </a:lnTo>
                    <a:lnTo>
                      <a:pt x="3453" y="2256"/>
                    </a:lnTo>
                    <a:lnTo>
                      <a:pt x="3444" y="2272"/>
                    </a:lnTo>
                    <a:lnTo>
                      <a:pt x="3444" y="2273"/>
                    </a:lnTo>
                    <a:lnTo>
                      <a:pt x="3434" y="2282"/>
                    </a:lnTo>
                    <a:lnTo>
                      <a:pt x="3424" y="2289"/>
                    </a:lnTo>
                    <a:lnTo>
                      <a:pt x="3415" y="2292"/>
                    </a:lnTo>
                    <a:lnTo>
                      <a:pt x="3407" y="2295"/>
                    </a:lnTo>
                    <a:lnTo>
                      <a:pt x="3399" y="2296"/>
                    </a:lnTo>
                    <a:lnTo>
                      <a:pt x="3391" y="2296"/>
                    </a:lnTo>
                    <a:lnTo>
                      <a:pt x="3374" y="2294"/>
                    </a:lnTo>
                    <a:lnTo>
                      <a:pt x="3360" y="2287"/>
                    </a:lnTo>
                    <a:lnTo>
                      <a:pt x="3344" y="2275"/>
                    </a:lnTo>
                    <a:lnTo>
                      <a:pt x="3335" y="2258"/>
                    </a:lnTo>
                    <a:lnTo>
                      <a:pt x="3334" y="2256"/>
                    </a:lnTo>
                    <a:lnTo>
                      <a:pt x="3334" y="2253"/>
                    </a:lnTo>
                    <a:lnTo>
                      <a:pt x="3330" y="2244"/>
                    </a:lnTo>
                    <a:lnTo>
                      <a:pt x="3328" y="2232"/>
                    </a:lnTo>
                    <a:lnTo>
                      <a:pt x="3330" y="2220"/>
                    </a:lnTo>
                    <a:lnTo>
                      <a:pt x="3330" y="2218"/>
                    </a:lnTo>
                    <a:lnTo>
                      <a:pt x="3331" y="2215"/>
                    </a:lnTo>
                    <a:lnTo>
                      <a:pt x="3334" y="2207"/>
                    </a:lnTo>
                    <a:lnTo>
                      <a:pt x="3338" y="2198"/>
                    </a:lnTo>
                    <a:lnTo>
                      <a:pt x="3343" y="2190"/>
                    </a:lnTo>
                    <a:lnTo>
                      <a:pt x="3349" y="2184"/>
                    </a:lnTo>
                    <a:lnTo>
                      <a:pt x="3361" y="2176"/>
                    </a:lnTo>
                    <a:lnTo>
                      <a:pt x="3365" y="2175"/>
                    </a:lnTo>
                    <a:lnTo>
                      <a:pt x="3368" y="2172"/>
                    </a:lnTo>
                    <a:lnTo>
                      <a:pt x="3370" y="2172"/>
                    </a:lnTo>
                    <a:lnTo>
                      <a:pt x="3373" y="2171"/>
                    </a:lnTo>
                    <a:lnTo>
                      <a:pt x="3381" y="2168"/>
                    </a:lnTo>
                    <a:lnTo>
                      <a:pt x="3379" y="1914"/>
                    </a:lnTo>
                    <a:lnTo>
                      <a:pt x="3376" y="1914"/>
                    </a:lnTo>
                    <a:lnTo>
                      <a:pt x="3370" y="1913"/>
                    </a:lnTo>
                    <a:lnTo>
                      <a:pt x="3366" y="1911"/>
                    </a:lnTo>
                    <a:lnTo>
                      <a:pt x="3365" y="1911"/>
                    </a:lnTo>
                    <a:lnTo>
                      <a:pt x="3364" y="1910"/>
                    </a:lnTo>
                    <a:lnTo>
                      <a:pt x="3355" y="1906"/>
                    </a:lnTo>
                    <a:lnTo>
                      <a:pt x="3344" y="1898"/>
                    </a:lnTo>
                    <a:lnTo>
                      <a:pt x="3336" y="1890"/>
                    </a:lnTo>
                    <a:lnTo>
                      <a:pt x="3328" y="1880"/>
                    </a:lnTo>
                    <a:lnTo>
                      <a:pt x="3327" y="1875"/>
                    </a:lnTo>
                    <a:lnTo>
                      <a:pt x="3327" y="1873"/>
                    </a:lnTo>
                    <a:lnTo>
                      <a:pt x="3326" y="1873"/>
                    </a:lnTo>
                    <a:lnTo>
                      <a:pt x="3326" y="1872"/>
                    </a:lnTo>
                    <a:lnTo>
                      <a:pt x="3323" y="1862"/>
                    </a:lnTo>
                    <a:lnTo>
                      <a:pt x="3238" y="1856"/>
                    </a:lnTo>
                    <a:lnTo>
                      <a:pt x="3238" y="1859"/>
                    </a:lnTo>
                    <a:lnTo>
                      <a:pt x="3237" y="1862"/>
                    </a:lnTo>
                    <a:lnTo>
                      <a:pt x="3237" y="1863"/>
                    </a:lnTo>
                    <a:lnTo>
                      <a:pt x="3230" y="1879"/>
                    </a:lnTo>
                    <a:lnTo>
                      <a:pt x="3221" y="1893"/>
                    </a:lnTo>
                    <a:lnTo>
                      <a:pt x="3207" y="1907"/>
                    </a:lnTo>
                    <a:lnTo>
                      <a:pt x="3194" y="1915"/>
                    </a:lnTo>
                    <a:lnTo>
                      <a:pt x="3179" y="1921"/>
                    </a:lnTo>
                    <a:lnTo>
                      <a:pt x="3165" y="1925"/>
                    </a:lnTo>
                    <a:lnTo>
                      <a:pt x="3144" y="1925"/>
                    </a:lnTo>
                    <a:lnTo>
                      <a:pt x="3140" y="1923"/>
                    </a:lnTo>
                    <a:lnTo>
                      <a:pt x="3137" y="1923"/>
                    </a:lnTo>
                    <a:lnTo>
                      <a:pt x="3122" y="1918"/>
                    </a:lnTo>
                    <a:lnTo>
                      <a:pt x="3106" y="1911"/>
                    </a:lnTo>
                    <a:lnTo>
                      <a:pt x="3094" y="1901"/>
                    </a:lnTo>
                    <a:lnTo>
                      <a:pt x="3084" y="1889"/>
                    </a:lnTo>
                    <a:lnTo>
                      <a:pt x="3076" y="1877"/>
                    </a:lnTo>
                    <a:lnTo>
                      <a:pt x="2985" y="1911"/>
                    </a:lnTo>
                    <a:lnTo>
                      <a:pt x="2989" y="1934"/>
                    </a:lnTo>
                    <a:lnTo>
                      <a:pt x="2988" y="1956"/>
                    </a:lnTo>
                    <a:lnTo>
                      <a:pt x="2984" y="1969"/>
                    </a:lnTo>
                    <a:lnTo>
                      <a:pt x="2976" y="1982"/>
                    </a:lnTo>
                    <a:lnTo>
                      <a:pt x="2970" y="1991"/>
                    </a:lnTo>
                    <a:lnTo>
                      <a:pt x="2962" y="2000"/>
                    </a:lnTo>
                    <a:lnTo>
                      <a:pt x="2953" y="2010"/>
                    </a:lnTo>
                    <a:lnTo>
                      <a:pt x="2941" y="2015"/>
                    </a:lnTo>
                    <a:lnTo>
                      <a:pt x="2933" y="2019"/>
                    </a:lnTo>
                    <a:lnTo>
                      <a:pt x="2950" y="2222"/>
                    </a:lnTo>
                    <a:lnTo>
                      <a:pt x="2953" y="2222"/>
                    </a:lnTo>
                    <a:lnTo>
                      <a:pt x="2954" y="2223"/>
                    </a:lnTo>
                    <a:lnTo>
                      <a:pt x="2964" y="2226"/>
                    </a:lnTo>
                    <a:lnTo>
                      <a:pt x="2975" y="2231"/>
                    </a:lnTo>
                    <a:lnTo>
                      <a:pt x="2984" y="2239"/>
                    </a:lnTo>
                    <a:lnTo>
                      <a:pt x="2987" y="2240"/>
                    </a:lnTo>
                    <a:lnTo>
                      <a:pt x="2988" y="2243"/>
                    </a:lnTo>
                    <a:lnTo>
                      <a:pt x="2993" y="2249"/>
                    </a:lnTo>
                    <a:lnTo>
                      <a:pt x="2998" y="2257"/>
                    </a:lnTo>
                    <a:lnTo>
                      <a:pt x="3002" y="2266"/>
                    </a:lnTo>
                    <a:lnTo>
                      <a:pt x="3004" y="2274"/>
                    </a:lnTo>
                    <a:lnTo>
                      <a:pt x="3004" y="2275"/>
                    </a:lnTo>
                    <a:lnTo>
                      <a:pt x="3006" y="2286"/>
                    </a:lnTo>
                    <a:lnTo>
                      <a:pt x="3005" y="2291"/>
                    </a:lnTo>
                    <a:lnTo>
                      <a:pt x="3004" y="2295"/>
                    </a:lnTo>
                    <a:lnTo>
                      <a:pt x="3004" y="2299"/>
                    </a:lnTo>
                    <a:lnTo>
                      <a:pt x="3002" y="2303"/>
                    </a:lnTo>
                    <a:lnTo>
                      <a:pt x="2996" y="2320"/>
                    </a:lnTo>
                    <a:lnTo>
                      <a:pt x="2984" y="2334"/>
                    </a:lnTo>
                    <a:lnTo>
                      <a:pt x="2970" y="2345"/>
                    </a:lnTo>
                    <a:lnTo>
                      <a:pt x="2960" y="2349"/>
                    </a:lnTo>
                    <a:lnTo>
                      <a:pt x="2950" y="2351"/>
                    </a:lnTo>
                    <a:lnTo>
                      <a:pt x="2941" y="2353"/>
                    </a:lnTo>
                    <a:lnTo>
                      <a:pt x="2930" y="2353"/>
                    </a:lnTo>
                    <a:lnTo>
                      <a:pt x="2921" y="2350"/>
                    </a:lnTo>
                    <a:lnTo>
                      <a:pt x="2913" y="2346"/>
                    </a:lnTo>
                    <a:lnTo>
                      <a:pt x="2904" y="2342"/>
                    </a:lnTo>
                    <a:lnTo>
                      <a:pt x="2898" y="2338"/>
                    </a:lnTo>
                    <a:lnTo>
                      <a:pt x="2894" y="2334"/>
                    </a:lnTo>
                    <a:lnTo>
                      <a:pt x="2807" y="2385"/>
                    </a:lnTo>
                    <a:lnTo>
                      <a:pt x="2813" y="2400"/>
                    </a:lnTo>
                    <a:lnTo>
                      <a:pt x="2814" y="2416"/>
                    </a:lnTo>
                    <a:lnTo>
                      <a:pt x="2814" y="2430"/>
                    </a:lnTo>
                    <a:lnTo>
                      <a:pt x="2813" y="2447"/>
                    </a:lnTo>
                    <a:lnTo>
                      <a:pt x="2810" y="2463"/>
                    </a:lnTo>
                    <a:lnTo>
                      <a:pt x="2801" y="2485"/>
                    </a:lnTo>
                    <a:lnTo>
                      <a:pt x="2788" y="2503"/>
                    </a:lnTo>
                    <a:lnTo>
                      <a:pt x="2772" y="2520"/>
                    </a:lnTo>
                    <a:lnTo>
                      <a:pt x="2772" y="2522"/>
                    </a:lnTo>
                    <a:lnTo>
                      <a:pt x="2771" y="2522"/>
                    </a:lnTo>
                    <a:lnTo>
                      <a:pt x="2771" y="2523"/>
                    </a:lnTo>
                    <a:lnTo>
                      <a:pt x="2769" y="2523"/>
                    </a:lnTo>
                    <a:lnTo>
                      <a:pt x="2768" y="2524"/>
                    </a:lnTo>
                    <a:lnTo>
                      <a:pt x="2767" y="2524"/>
                    </a:lnTo>
                    <a:lnTo>
                      <a:pt x="2755" y="2533"/>
                    </a:lnTo>
                    <a:lnTo>
                      <a:pt x="2742" y="2540"/>
                    </a:lnTo>
                    <a:lnTo>
                      <a:pt x="2759" y="2582"/>
                    </a:lnTo>
                    <a:lnTo>
                      <a:pt x="2771" y="2581"/>
                    </a:lnTo>
                    <a:lnTo>
                      <a:pt x="2784" y="2579"/>
                    </a:lnTo>
                    <a:lnTo>
                      <a:pt x="2797" y="2581"/>
                    </a:lnTo>
                    <a:lnTo>
                      <a:pt x="2811" y="2582"/>
                    </a:lnTo>
                    <a:lnTo>
                      <a:pt x="2816" y="2585"/>
                    </a:lnTo>
                    <a:lnTo>
                      <a:pt x="2822" y="2586"/>
                    </a:lnTo>
                    <a:lnTo>
                      <a:pt x="2839" y="2590"/>
                    </a:lnTo>
                    <a:lnTo>
                      <a:pt x="2857" y="2598"/>
                    </a:lnTo>
                    <a:lnTo>
                      <a:pt x="2875" y="2608"/>
                    </a:lnTo>
                    <a:lnTo>
                      <a:pt x="2899" y="2632"/>
                    </a:lnTo>
                    <a:lnTo>
                      <a:pt x="2908" y="2643"/>
                    </a:lnTo>
                    <a:lnTo>
                      <a:pt x="2917" y="2658"/>
                    </a:lnTo>
                    <a:lnTo>
                      <a:pt x="2925" y="2675"/>
                    </a:lnTo>
                    <a:lnTo>
                      <a:pt x="2932" y="2692"/>
                    </a:lnTo>
                    <a:lnTo>
                      <a:pt x="2934" y="2706"/>
                    </a:lnTo>
                    <a:lnTo>
                      <a:pt x="2934" y="2708"/>
                    </a:lnTo>
                    <a:lnTo>
                      <a:pt x="2937" y="2722"/>
                    </a:lnTo>
                    <a:lnTo>
                      <a:pt x="2936" y="2738"/>
                    </a:lnTo>
                    <a:lnTo>
                      <a:pt x="2933" y="2752"/>
                    </a:lnTo>
                    <a:lnTo>
                      <a:pt x="2933" y="2760"/>
                    </a:lnTo>
                    <a:lnTo>
                      <a:pt x="2930" y="2770"/>
                    </a:lnTo>
                    <a:lnTo>
                      <a:pt x="2917" y="2801"/>
                    </a:lnTo>
                    <a:lnTo>
                      <a:pt x="2900" y="2827"/>
                    </a:lnTo>
                    <a:lnTo>
                      <a:pt x="2877" y="2849"/>
                    </a:lnTo>
                    <a:lnTo>
                      <a:pt x="2849" y="2866"/>
                    </a:lnTo>
                    <a:lnTo>
                      <a:pt x="2848" y="2866"/>
                    </a:lnTo>
                    <a:lnTo>
                      <a:pt x="2827" y="2874"/>
                    </a:lnTo>
                    <a:lnTo>
                      <a:pt x="2806" y="2878"/>
                    </a:lnTo>
                    <a:lnTo>
                      <a:pt x="2788" y="2879"/>
                    </a:lnTo>
                    <a:lnTo>
                      <a:pt x="2785" y="2879"/>
                    </a:lnTo>
                    <a:lnTo>
                      <a:pt x="2765" y="2878"/>
                    </a:lnTo>
                    <a:lnTo>
                      <a:pt x="2744" y="2874"/>
                    </a:lnTo>
                    <a:lnTo>
                      <a:pt x="2726" y="2866"/>
                    </a:lnTo>
                    <a:lnTo>
                      <a:pt x="2706" y="2857"/>
                    </a:lnTo>
                    <a:lnTo>
                      <a:pt x="2691" y="2845"/>
                    </a:lnTo>
                    <a:lnTo>
                      <a:pt x="2670" y="2824"/>
                    </a:lnTo>
                    <a:lnTo>
                      <a:pt x="2654" y="2802"/>
                    </a:lnTo>
                    <a:lnTo>
                      <a:pt x="2642" y="2776"/>
                    </a:lnTo>
                    <a:lnTo>
                      <a:pt x="2640" y="2768"/>
                    </a:lnTo>
                    <a:lnTo>
                      <a:pt x="2636" y="2743"/>
                    </a:lnTo>
                    <a:lnTo>
                      <a:pt x="2636" y="2717"/>
                    </a:lnTo>
                    <a:lnTo>
                      <a:pt x="2640" y="2692"/>
                    </a:lnTo>
                    <a:lnTo>
                      <a:pt x="2640" y="2691"/>
                    </a:lnTo>
                    <a:lnTo>
                      <a:pt x="2570" y="2662"/>
                    </a:lnTo>
                    <a:lnTo>
                      <a:pt x="2449" y="2613"/>
                    </a:lnTo>
                    <a:lnTo>
                      <a:pt x="2447" y="2616"/>
                    </a:lnTo>
                    <a:lnTo>
                      <a:pt x="2445" y="2619"/>
                    </a:lnTo>
                    <a:lnTo>
                      <a:pt x="2433" y="2632"/>
                    </a:lnTo>
                    <a:lnTo>
                      <a:pt x="2420" y="2641"/>
                    </a:lnTo>
                    <a:lnTo>
                      <a:pt x="2404" y="2649"/>
                    </a:lnTo>
                    <a:lnTo>
                      <a:pt x="2403" y="2650"/>
                    </a:lnTo>
                    <a:lnTo>
                      <a:pt x="2400" y="2650"/>
                    </a:lnTo>
                    <a:lnTo>
                      <a:pt x="2388" y="2653"/>
                    </a:lnTo>
                    <a:lnTo>
                      <a:pt x="2375" y="2654"/>
                    </a:lnTo>
                    <a:lnTo>
                      <a:pt x="2354" y="2653"/>
                    </a:lnTo>
                    <a:lnTo>
                      <a:pt x="2342" y="2649"/>
                    </a:lnTo>
                    <a:lnTo>
                      <a:pt x="2332" y="2643"/>
                    </a:lnTo>
                    <a:lnTo>
                      <a:pt x="2331" y="2642"/>
                    </a:lnTo>
                    <a:lnTo>
                      <a:pt x="2329" y="2642"/>
                    </a:lnTo>
                    <a:lnTo>
                      <a:pt x="2315" y="2633"/>
                    </a:lnTo>
                    <a:lnTo>
                      <a:pt x="2303" y="2620"/>
                    </a:lnTo>
                    <a:lnTo>
                      <a:pt x="2294" y="2605"/>
                    </a:lnTo>
                    <a:lnTo>
                      <a:pt x="2291" y="2599"/>
                    </a:lnTo>
                    <a:lnTo>
                      <a:pt x="2289" y="2588"/>
                    </a:lnTo>
                    <a:lnTo>
                      <a:pt x="2179" y="2600"/>
                    </a:lnTo>
                    <a:lnTo>
                      <a:pt x="2178" y="2626"/>
                    </a:lnTo>
                    <a:lnTo>
                      <a:pt x="2171" y="2651"/>
                    </a:lnTo>
                    <a:lnTo>
                      <a:pt x="2159" y="2675"/>
                    </a:lnTo>
                    <a:lnTo>
                      <a:pt x="2142" y="2696"/>
                    </a:lnTo>
                    <a:lnTo>
                      <a:pt x="2142" y="2697"/>
                    </a:lnTo>
                    <a:lnTo>
                      <a:pt x="2141" y="2697"/>
                    </a:lnTo>
                    <a:lnTo>
                      <a:pt x="2126" y="2709"/>
                    </a:lnTo>
                    <a:lnTo>
                      <a:pt x="2111" y="2719"/>
                    </a:lnTo>
                    <a:lnTo>
                      <a:pt x="2096" y="2726"/>
                    </a:lnTo>
                    <a:lnTo>
                      <a:pt x="2082" y="2731"/>
                    </a:lnTo>
                    <a:lnTo>
                      <a:pt x="2066" y="2735"/>
                    </a:lnTo>
                    <a:lnTo>
                      <a:pt x="2052" y="2736"/>
                    </a:lnTo>
                    <a:lnTo>
                      <a:pt x="2047" y="2736"/>
                    </a:lnTo>
                    <a:lnTo>
                      <a:pt x="2043" y="2735"/>
                    </a:lnTo>
                    <a:lnTo>
                      <a:pt x="2023" y="2734"/>
                    </a:lnTo>
                    <a:lnTo>
                      <a:pt x="2007" y="2730"/>
                    </a:lnTo>
                    <a:lnTo>
                      <a:pt x="1984" y="2719"/>
                    </a:lnTo>
                    <a:lnTo>
                      <a:pt x="1964" y="2705"/>
                    </a:lnTo>
                    <a:lnTo>
                      <a:pt x="1946" y="2688"/>
                    </a:lnTo>
                    <a:lnTo>
                      <a:pt x="1942" y="2684"/>
                    </a:lnTo>
                    <a:lnTo>
                      <a:pt x="1942" y="2683"/>
                    </a:lnTo>
                    <a:lnTo>
                      <a:pt x="1941" y="2683"/>
                    </a:lnTo>
                    <a:lnTo>
                      <a:pt x="1930" y="2663"/>
                    </a:lnTo>
                    <a:lnTo>
                      <a:pt x="1922" y="2641"/>
                    </a:lnTo>
                    <a:lnTo>
                      <a:pt x="1917" y="2620"/>
                    </a:lnTo>
                    <a:lnTo>
                      <a:pt x="1917" y="2600"/>
                    </a:lnTo>
                    <a:lnTo>
                      <a:pt x="1920" y="2583"/>
                    </a:lnTo>
                    <a:lnTo>
                      <a:pt x="1920" y="2579"/>
                    </a:lnTo>
                    <a:lnTo>
                      <a:pt x="1926" y="2556"/>
                    </a:lnTo>
                    <a:lnTo>
                      <a:pt x="1938" y="2532"/>
                    </a:lnTo>
                    <a:lnTo>
                      <a:pt x="1954" y="2514"/>
                    </a:lnTo>
                    <a:lnTo>
                      <a:pt x="1975" y="2497"/>
                    </a:lnTo>
                    <a:lnTo>
                      <a:pt x="1997" y="2484"/>
                    </a:lnTo>
                    <a:lnTo>
                      <a:pt x="2022" y="2477"/>
                    </a:lnTo>
                    <a:lnTo>
                      <a:pt x="2024" y="2476"/>
                    </a:lnTo>
                    <a:lnTo>
                      <a:pt x="2032" y="2476"/>
                    </a:lnTo>
                    <a:lnTo>
                      <a:pt x="2037" y="2475"/>
                    </a:lnTo>
                    <a:lnTo>
                      <a:pt x="2051" y="2475"/>
                    </a:lnTo>
                    <a:lnTo>
                      <a:pt x="2075" y="2477"/>
                    </a:lnTo>
                    <a:lnTo>
                      <a:pt x="2099" y="2485"/>
                    </a:lnTo>
                    <a:lnTo>
                      <a:pt x="2104" y="2488"/>
                    </a:lnTo>
                    <a:lnTo>
                      <a:pt x="2109" y="2489"/>
                    </a:lnTo>
                    <a:lnTo>
                      <a:pt x="2120" y="2495"/>
                    </a:lnTo>
                    <a:lnTo>
                      <a:pt x="2132" y="2505"/>
                    </a:lnTo>
                    <a:lnTo>
                      <a:pt x="2145" y="2516"/>
                    </a:lnTo>
                    <a:lnTo>
                      <a:pt x="2154" y="2528"/>
                    </a:lnTo>
                    <a:lnTo>
                      <a:pt x="2161" y="2539"/>
                    </a:lnTo>
                    <a:lnTo>
                      <a:pt x="2162" y="2540"/>
                    </a:lnTo>
                    <a:lnTo>
                      <a:pt x="2170" y="2554"/>
                    </a:lnTo>
                    <a:lnTo>
                      <a:pt x="2174" y="2570"/>
                    </a:lnTo>
                    <a:lnTo>
                      <a:pt x="2286" y="2558"/>
                    </a:lnTo>
                    <a:lnTo>
                      <a:pt x="2286" y="2550"/>
                    </a:lnTo>
                    <a:lnTo>
                      <a:pt x="2288" y="2549"/>
                    </a:lnTo>
                    <a:lnTo>
                      <a:pt x="2289" y="2547"/>
                    </a:lnTo>
                    <a:lnTo>
                      <a:pt x="2290" y="2536"/>
                    </a:lnTo>
                    <a:lnTo>
                      <a:pt x="2301" y="2515"/>
                    </a:lnTo>
                    <a:lnTo>
                      <a:pt x="2308" y="2506"/>
                    </a:lnTo>
                    <a:lnTo>
                      <a:pt x="2310" y="2505"/>
                    </a:lnTo>
                    <a:lnTo>
                      <a:pt x="2311" y="2502"/>
                    </a:lnTo>
                    <a:lnTo>
                      <a:pt x="2314" y="2501"/>
                    </a:lnTo>
                    <a:lnTo>
                      <a:pt x="2323" y="2493"/>
                    </a:lnTo>
                    <a:lnTo>
                      <a:pt x="2335" y="2485"/>
                    </a:lnTo>
                    <a:lnTo>
                      <a:pt x="2257" y="2256"/>
                    </a:lnTo>
                    <a:lnTo>
                      <a:pt x="2246" y="2258"/>
                    </a:lnTo>
                    <a:lnTo>
                      <a:pt x="2233" y="2260"/>
                    </a:lnTo>
                    <a:lnTo>
                      <a:pt x="2209" y="2256"/>
                    </a:lnTo>
                    <a:lnTo>
                      <a:pt x="2187" y="2245"/>
                    </a:lnTo>
                    <a:lnTo>
                      <a:pt x="2185" y="2245"/>
                    </a:lnTo>
                    <a:lnTo>
                      <a:pt x="2176" y="2237"/>
                    </a:lnTo>
                    <a:lnTo>
                      <a:pt x="2167" y="2228"/>
                    </a:lnTo>
                    <a:lnTo>
                      <a:pt x="2162" y="2220"/>
                    </a:lnTo>
                    <a:lnTo>
                      <a:pt x="2155" y="2210"/>
                    </a:lnTo>
                    <a:lnTo>
                      <a:pt x="2150" y="2198"/>
                    </a:lnTo>
                    <a:lnTo>
                      <a:pt x="2149" y="2186"/>
                    </a:lnTo>
                    <a:lnTo>
                      <a:pt x="2147" y="2173"/>
                    </a:lnTo>
                    <a:lnTo>
                      <a:pt x="2147" y="2163"/>
                    </a:lnTo>
                    <a:lnTo>
                      <a:pt x="2149" y="2162"/>
                    </a:lnTo>
                    <a:lnTo>
                      <a:pt x="2149" y="2159"/>
                    </a:lnTo>
                    <a:lnTo>
                      <a:pt x="2086" y="2139"/>
                    </a:lnTo>
                    <a:lnTo>
                      <a:pt x="2075" y="2156"/>
                    </a:lnTo>
                    <a:lnTo>
                      <a:pt x="2062" y="2172"/>
                    </a:lnTo>
                    <a:lnTo>
                      <a:pt x="2048" y="2185"/>
                    </a:lnTo>
                    <a:lnTo>
                      <a:pt x="2034" y="2194"/>
                    </a:lnTo>
                    <a:lnTo>
                      <a:pt x="2032" y="2196"/>
                    </a:lnTo>
                    <a:lnTo>
                      <a:pt x="2030" y="2196"/>
                    </a:lnTo>
                    <a:lnTo>
                      <a:pt x="2011" y="2205"/>
                    </a:lnTo>
                    <a:lnTo>
                      <a:pt x="1990" y="2210"/>
                    </a:lnTo>
                    <a:lnTo>
                      <a:pt x="1969" y="2213"/>
                    </a:lnTo>
                    <a:lnTo>
                      <a:pt x="1964" y="2213"/>
                    </a:lnTo>
                    <a:lnTo>
                      <a:pt x="1958" y="2211"/>
                    </a:lnTo>
                    <a:lnTo>
                      <a:pt x="1930" y="2206"/>
                    </a:lnTo>
                    <a:lnTo>
                      <a:pt x="1908" y="2197"/>
                    </a:lnTo>
                    <a:lnTo>
                      <a:pt x="1886" y="2181"/>
                    </a:lnTo>
                    <a:lnTo>
                      <a:pt x="1882" y="2177"/>
                    </a:lnTo>
                    <a:lnTo>
                      <a:pt x="1879" y="2173"/>
                    </a:lnTo>
                    <a:lnTo>
                      <a:pt x="1878" y="2172"/>
                    </a:lnTo>
                    <a:lnTo>
                      <a:pt x="1876" y="2172"/>
                    </a:lnTo>
                    <a:lnTo>
                      <a:pt x="1874" y="2171"/>
                    </a:lnTo>
                    <a:lnTo>
                      <a:pt x="1734" y="2261"/>
                    </a:lnTo>
                    <a:lnTo>
                      <a:pt x="1735" y="2277"/>
                    </a:lnTo>
                    <a:lnTo>
                      <a:pt x="1734" y="2291"/>
                    </a:lnTo>
                    <a:lnTo>
                      <a:pt x="1734" y="2292"/>
                    </a:lnTo>
                    <a:lnTo>
                      <a:pt x="1732" y="2294"/>
                    </a:lnTo>
                    <a:lnTo>
                      <a:pt x="1726" y="2308"/>
                    </a:lnTo>
                    <a:lnTo>
                      <a:pt x="1715" y="2320"/>
                    </a:lnTo>
                    <a:lnTo>
                      <a:pt x="1713" y="2324"/>
                    </a:lnTo>
                    <a:lnTo>
                      <a:pt x="1709" y="2327"/>
                    </a:lnTo>
                    <a:lnTo>
                      <a:pt x="1701" y="2329"/>
                    </a:lnTo>
                    <a:lnTo>
                      <a:pt x="1701" y="2330"/>
                    </a:lnTo>
                    <a:lnTo>
                      <a:pt x="1700" y="2330"/>
                    </a:lnTo>
                    <a:lnTo>
                      <a:pt x="1692" y="2334"/>
                    </a:lnTo>
                    <a:lnTo>
                      <a:pt x="1697" y="2451"/>
                    </a:lnTo>
                    <a:lnTo>
                      <a:pt x="1718" y="2456"/>
                    </a:lnTo>
                    <a:lnTo>
                      <a:pt x="1736" y="2468"/>
                    </a:lnTo>
                    <a:lnTo>
                      <a:pt x="1742" y="2473"/>
                    </a:lnTo>
                    <a:lnTo>
                      <a:pt x="1752" y="2482"/>
                    </a:lnTo>
                    <a:lnTo>
                      <a:pt x="1760" y="2495"/>
                    </a:lnTo>
                    <a:lnTo>
                      <a:pt x="1765" y="2510"/>
                    </a:lnTo>
                    <a:lnTo>
                      <a:pt x="1766" y="2512"/>
                    </a:lnTo>
                    <a:lnTo>
                      <a:pt x="1768" y="2516"/>
                    </a:lnTo>
                    <a:lnTo>
                      <a:pt x="1769" y="2527"/>
                    </a:lnTo>
                    <a:lnTo>
                      <a:pt x="1770" y="2540"/>
                    </a:lnTo>
                    <a:lnTo>
                      <a:pt x="1769" y="2553"/>
                    </a:lnTo>
                    <a:lnTo>
                      <a:pt x="1766" y="2564"/>
                    </a:lnTo>
                    <a:lnTo>
                      <a:pt x="1765" y="2565"/>
                    </a:lnTo>
                    <a:lnTo>
                      <a:pt x="1761" y="2577"/>
                    </a:lnTo>
                    <a:lnTo>
                      <a:pt x="1753" y="2587"/>
                    </a:lnTo>
                    <a:lnTo>
                      <a:pt x="1751" y="2591"/>
                    </a:lnTo>
                    <a:lnTo>
                      <a:pt x="1747" y="2596"/>
                    </a:lnTo>
                    <a:lnTo>
                      <a:pt x="1727" y="2611"/>
                    </a:lnTo>
                    <a:lnTo>
                      <a:pt x="1706" y="2620"/>
                    </a:lnTo>
                    <a:lnTo>
                      <a:pt x="1683" y="2622"/>
                    </a:lnTo>
                    <a:lnTo>
                      <a:pt x="1680" y="2622"/>
                    </a:lnTo>
                    <a:lnTo>
                      <a:pt x="1660" y="2620"/>
                    </a:lnTo>
                    <a:lnTo>
                      <a:pt x="1645" y="2612"/>
                    </a:lnTo>
                    <a:lnTo>
                      <a:pt x="1630" y="2603"/>
                    </a:lnTo>
                    <a:lnTo>
                      <a:pt x="1617" y="2590"/>
                    </a:lnTo>
                    <a:lnTo>
                      <a:pt x="1609" y="2579"/>
                    </a:lnTo>
                    <a:lnTo>
                      <a:pt x="1605" y="2569"/>
                    </a:lnTo>
                    <a:lnTo>
                      <a:pt x="1599" y="2545"/>
                    </a:lnTo>
                    <a:lnTo>
                      <a:pt x="1599" y="2518"/>
                    </a:lnTo>
                    <a:lnTo>
                      <a:pt x="1600" y="2518"/>
                    </a:lnTo>
                    <a:lnTo>
                      <a:pt x="1600" y="2516"/>
                    </a:lnTo>
                    <a:lnTo>
                      <a:pt x="1604" y="2503"/>
                    </a:lnTo>
                    <a:lnTo>
                      <a:pt x="1612" y="2489"/>
                    </a:lnTo>
                    <a:lnTo>
                      <a:pt x="1621" y="2477"/>
                    </a:lnTo>
                    <a:lnTo>
                      <a:pt x="1626" y="2471"/>
                    </a:lnTo>
                    <a:lnTo>
                      <a:pt x="1639" y="2463"/>
                    </a:lnTo>
                    <a:lnTo>
                      <a:pt x="1641" y="2463"/>
                    </a:lnTo>
                    <a:lnTo>
                      <a:pt x="1641" y="2461"/>
                    </a:lnTo>
                    <a:lnTo>
                      <a:pt x="1654" y="2455"/>
                    </a:lnTo>
                    <a:lnTo>
                      <a:pt x="1667" y="2451"/>
                    </a:lnTo>
                    <a:lnTo>
                      <a:pt x="1662" y="2336"/>
                    </a:lnTo>
                    <a:lnTo>
                      <a:pt x="1646" y="2330"/>
                    </a:lnTo>
                    <a:lnTo>
                      <a:pt x="1633" y="2320"/>
                    </a:lnTo>
                    <a:lnTo>
                      <a:pt x="1629" y="2316"/>
                    </a:lnTo>
                    <a:lnTo>
                      <a:pt x="1620" y="2304"/>
                    </a:lnTo>
                    <a:lnTo>
                      <a:pt x="1615" y="2289"/>
                    </a:lnTo>
                    <a:lnTo>
                      <a:pt x="1615" y="2287"/>
                    </a:lnTo>
                    <a:lnTo>
                      <a:pt x="1613" y="2286"/>
                    </a:lnTo>
                    <a:lnTo>
                      <a:pt x="1613" y="2265"/>
                    </a:lnTo>
                    <a:lnTo>
                      <a:pt x="1616" y="2255"/>
                    </a:lnTo>
                    <a:lnTo>
                      <a:pt x="1493" y="2185"/>
                    </a:lnTo>
                    <a:lnTo>
                      <a:pt x="1476" y="2197"/>
                    </a:lnTo>
                    <a:lnTo>
                      <a:pt x="1456" y="2205"/>
                    </a:lnTo>
                    <a:lnTo>
                      <a:pt x="1435" y="2205"/>
                    </a:lnTo>
                    <a:lnTo>
                      <a:pt x="1431" y="2203"/>
                    </a:lnTo>
                    <a:lnTo>
                      <a:pt x="1427" y="2203"/>
                    </a:lnTo>
                    <a:lnTo>
                      <a:pt x="1418" y="2201"/>
                    </a:lnTo>
                    <a:lnTo>
                      <a:pt x="1409" y="2196"/>
                    </a:lnTo>
                    <a:lnTo>
                      <a:pt x="1401" y="2189"/>
                    </a:lnTo>
                    <a:lnTo>
                      <a:pt x="1397" y="2186"/>
                    </a:lnTo>
                    <a:lnTo>
                      <a:pt x="1393" y="2182"/>
                    </a:lnTo>
                    <a:lnTo>
                      <a:pt x="1391" y="2179"/>
                    </a:lnTo>
                    <a:lnTo>
                      <a:pt x="1388" y="2176"/>
                    </a:lnTo>
                    <a:lnTo>
                      <a:pt x="1379" y="2159"/>
                    </a:lnTo>
                    <a:lnTo>
                      <a:pt x="1375" y="2142"/>
                    </a:lnTo>
                    <a:lnTo>
                      <a:pt x="1220" y="2118"/>
                    </a:lnTo>
                    <a:lnTo>
                      <a:pt x="1213" y="2131"/>
                    </a:lnTo>
                    <a:lnTo>
                      <a:pt x="1209" y="2137"/>
                    </a:lnTo>
                    <a:lnTo>
                      <a:pt x="1193" y="2147"/>
                    </a:lnTo>
                    <a:lnTo>
                      <a:pt x="1176" y="2154"/>
                    </a:lnTo>
                    <a:lnTo>
                      <a:pt x="1169" y="2154"/>
                    </a:lnTo>
                    <a:lnTo>
                      <a:pt x="1165" y="2155"/>
                    </a:lnTo>
                    <a:lnTo>
                      <a:pt x="1159" y="2155"/>
                    </a:lnTo>
                    <a:lnTo>
                      <a:pt x="1143" y="2213"/>
                    </a:lnTo>
                    <a:lnTo>
                      <a:pt x="1118" y="2307"/>
                    </a:lnTo>
                    <a:lnTo>
                      <a:pt x="1124" y="2310"/>
                    </a:lnTo>
                    <a:lnTo>
                      <a:pt x="1127" y="2312"/>
                    </a:lnTo>
                    <a:lnTo>
                      <a:pt x="1131" y="2316"/>
                    </a:lnTo>
                    <a:lnTo>
                      <a:pt x="1135" y="2319"/>
                    </a:lnTo>
                    <a:lnTo>
                      <a:pt x="1138" y="2320"/>
                    </a:lnTo>
                    <a:lnTo>
                      <a:pt x="1143" y="2325"/>
                    </a:lnTo>
                    <a:lnTo>
                      <a:pt x="1150" y="2333"/>
                    </a:lnTo>
                    <a:lnTo>
                      <a:pt x="1156" y="2344"/>
                    </a:lnTo>
                    <a:lnTo>
                      <a:pt x="1162" y="2354"/>
                    </a:lnTo>
                    <a:lnTo>
                      <a:pt x="1164" y="2365"/>
                    </a:lnTo>
                    <a:lnTo>
                      <a:pt x="1165" y="2378"/>
                    </a:lnTo>
                    <a:lnTo>
                      <a:pt x="1164" y="2391"/>
                    </a:lnTo>
                    <a:lnTo>
                      <a:pt x="1165" y="2393"/>
                    </a:lnTo>
                    <a:lnTo>
                      <a:pt x="1165" y="2397"/>
                    </a:lnTo>
                    <a:lnTo>
                      <a:pt x="1164" y="2401"/>
                    </a:lnTo>
                    <a:lnTo>
                      <a:pt x="1155" y="2423"/>
                    </a:lnTo>
                    <a:lnTo>
                      <a:pt x="1143" y="2440"/>
                    </a:lnTo>
                    <a:lnTo>
                      <a:pt x="1133" y="2450"/>
                    </a:lnTo>
                    <a:lnTo>
                      <a:pt x="1122" y="2456"/>
                    </a:lnTo>
                    <a:lnTo>
                      <a:pt x="1121" y="2457"/>
                    </a:lnTo>
                    <a:lnTo>
                      <a:pt x="1120" y="2457"/>
                    </a:lnTo>
                    <a:lnTo>
                      <a:pt x="1109" y="2463"/>
                    </a:lnTo>
                    <a:lnTo>
                      <a:pt x="1097" y="2465"/>
                    </a:lnTo>
                    <a:lnTo>
                      <a:pt x="1087" y="2467"/>
                    </a:lnTo>
                    <a:lnTo>
                      <a:pt x="1080" y="2467"/>
                    </a:lnTo>
                    <a:lnTo>
                      <a:pt x="1065" y="2465"/>
                    </a:lnTo>
                    <a:lnTo>
                      <a:pt x="1052" y="2461"/>
                    </a:lnTo>
                    <a:lnTo>
                      <a:pt x="1040" y="2456"/>
                    </a:lnTo>
                    <a:lnTo>
                      <a:pt x="1031" y="2451"/>
                    </a:lnTo>
                    <a:lnTo>
                      <a:pt x="1014" y="2434"/>
                    </a:lnTo>
                    <a:lnTo>
                      <a:pt x="1002" y="2413"/>
                    </a:lnTo>
                    <a:lnTo>
                      <a:pt x="1000" y="2412"/>
                    </a:lnTo>
                    <a:lnTo>
                      <a:pt x="1000" y="2408"/>
                    </a:lnTo>
                    <a:lnTo>
                      <a:pt x="997" y="2393"/>
                    </a:lnTo>
                    <a:lnTo>
                      <a:pt x="997" y="2379"/>
                    </a:lnTo>
                    <a:lnTo>
                      <a:pt x="998" y="2366"/>
                    </a:lnTo>
                    <a:lnTo>
                      <a:pt x="1000" y="2354"/>
                    </a:lnTo>
                    <a:lnTo>
                      <a:pt x="1006" y="2344"/>
                    </a:lnTo>
                    <a:lnTo>
                      <a:pt x="1007" y="2344"/>
                    </a:lnTo>
                    <a:lnTo>
                      <a:pt x="1007" y="2341"/>
                    </a:lnTo>
                    <a:lnTo>
                      <a:pt x="1016" y="2328"/>
                    </a:lnTo>
                    <a:lnTo>
                      <a:pt x="1028" y="2316"/>
                    </a:lnTo>
                    <a:lnTo>
                      <a:pt x="1041" y="2308"/>
                    </a:lnTo>
                    <a:lnTo>
                      <a:pt x="1061" y="2300"/>
                    </a:lnTo>
                    <a:lnTo>
                      <a:pt x="1079" y="2298"/>
                    </a:lnTo>
                    <a:lnTo>
                      <a:pt x="1084" y="2298"/>
                    </a:lnTo>
                    <a:lnTo>
                      <a:pt x="1090" y="2299"/>
                    </a:lnTo>
                    <a:lnTo>
                      <a:pt x="1130" y="2145"/>
                    </a:lnTo>
                    <a:lnTo>
                      <a:pt x="1126" y="2141"/>
                    </a:lnTo>
                    <a:lnTo>
                      <a:pt x="1121" y="2137"/>
                    </a:lnTo>
                    <a:lnTo>
                      <a:pt x="1117" y="2133"/>
                    </a:lnTo>
                    <a:lnTo>
                      <a:pt x="1112" y="2125"/>
                    </a:lnTo>
                    <a:lnTo>
                      <a:pt x="1112" y="2124"/>
                    </a:lnTo>
                    <a:lnTo>
                      <a:pt x="1107" y="2116"/>
                    </a:lnTo>
                    <a:lnTo>
                      <a:pt x="1105" y="2110"/>
                    </a:lnTo>
                    <a:lnTo>
                      <a:pt x="1105" y="2107"/>
                    </a:lnTo>
                    <a:lnTo>
                      <a:pt x="1104" y="2105"/>
                    </a:lnTo>
                    <a:lnTo>
                      <a:pt x="1104" y="2095"/>
                    </a:lnTo>
                    <a:lnTo>
                      <a:pt x="995" y="2069"/>
                    </a:lnTo>
                    <a:lnTo>
                      <a:pt x="990" y="2082"/>
                    </a:lnTo>
                    <a:lnTo>
                      <a:pt x="981" y="2092"/>
                    </a:lnTo>
                    <a:lnTo>
                      <a:pt x="978" y="2100"/>
                    </a:lnTo>
                    <a:lnTo>
                      <a:pt x="974" y="2104"/>
                    </a:lnTo>
                    <a:lnTo>
                      <a:pt x="956" y="2121"/>
                    </a:lnTo>
                    <a:lnTo>
                      <a:pt x="935" y="2133"/>
                    </a:lnTo>
                    <a:lnTo>
                      <a:pt x="914" y="2141"/>
                    </a:lnTo>
                    <a:lnTo>
                      <a:pt x="889" y="2143"/>
                    </a:lnTo>
                    <a:lnTo>
                      <a:pt x="888" y="2143"/>
                    </a:lnTo>
                    <a:lnTo>
                      <a:pt x="872" y="2142"/>
                    </a:lnTo>
                    <a:lnTo>
                      <a:pt x="856" y="2137"/>
                    </a:lnTo>
                    <a:lnTo>
                      <a:pt x="843" y="2133"/>
                    </a:lnTo>
                    <a:lnTo>
                      <a:pt x="830" y="2125"/>
                    </a:lnTo>
                    <a:lnTo>
                      <a:pt x="816" y="2116"/>
                    </a:lnTo>
                    <a:lnTo>
                      <a:pt x="805" y="2105"/>
                    </a:lnTo>
                    <a:lnTo>
                      <a:pt x="796" y="2092"/>
                    </a:lnTo>
                    <a:lnTo>
                      <a:pt x="788" y="2079"/>
                    </a:lnTo>
                    <a:lnTo>
                      <a:pt x="787" y="2078"/>
                    </a:lnTo>
                    <a:lnTo>
                      <a:pt x="787" y="2075"/>
                    </a:lnTo>
                    <a:lnTo>
                      <a:pt x="756" y="2078"/>
                    </a:lnTo>
                    <a:lnTo>
                      <a:pt x="752" y="2090"/>
                    </a:lnTo>
                    <a:lnTo>
                      <a:pt x="746" y="2101"/>
                    </a:lnTo>
                    <a:lnTo>
                      <a:pt x="731" y="2117"/>
                    </a:lnTo>
                    <a:lnTo>
                      <a:pt x="716" y="2125"/>
                    </a:lnTo>
                    <a:lnTo>
                      <a:pt x="712" y="2127"/>
                    </a:lnTo>
                    <a:lnTo>
                      <a:pt x="707" y="2129"/>
                    </a:lnTo>
                    <a:lnTo>
                      <a:pt x="703" y="2130"/>
                    </a:lnTo>
                    <a:lnTo>
                      <a:pt x="697" y="2130"/>
                    </a:lnTo>
                    <a:lnTo>
                      <a:pt x="693" y="2131"/>
                    </a:lnTo>
                    <a:lnTo>
                      <a:pt x="689" y="2131"/>
                    </a:lnTo>
                    <a:lnTo>
                      <a:pt x="673" y="2130"/>
                    </a:lnTo>
                    <a:lnTo>
                      <a:pt x="659" y="2124"/>
                    </a:lnTo>
                    <a:lnTo>
                      <a:pt x="642" y="2112"/>
                    </a:lnTo>
                    <a:lnTo>
                      <a:pt x="630" y="2095"/>
                    </a:lnTo>
                    <a:lnTo>
                      <a:pt x="629" y="2093"/>
                    </a:lnTo>
                    <a:lnTo>
                      <a:pt x="629" y="2091"/>
                    </a:lnTo>
                    <a:lnTo>
                      <a:pt x="625" y="2080"/>
                    </a:lnTo>
                    <a:lnTo>
                      <a:pt x="622" y="2069"/>
                    </a:lnTo>
                    <a:lnTo>
                      <a:pt x="623" y="2057"/>
                    </a:lnTo>
                    <a:lnTo>
                      <a:pt x="623" y="2055"/>
                    </a:lnTo>
                    <a:lnTo>
                      <a:pt x="525" y="2003"/>
                    </a:lnTo>
                    <a:lnTo>
                      <a:pt x="519" y="2010"/>
                    </a:lnTo>
                    <a:lnTo>
                      <a:pt x="512" y="2015"/>
                    </a:lnTo>
                    <a:lnTo>
                      <a:pt x="511" y="2016"/>
                    </a:lnTo>
                    <a:lnTo>
                      <a:pt x="500" y="2021"/>
                    </a:lnTo>
                    <a:lnTo>
                      <a:pt x="489" y="2025"/>
                    </a:lnTo>
                    <a:lnTo>
                      <a:pt x="479" y="2028"/>
                    </a:lnTo>
                    <a:lnTo>
                      <a:pt x="474" y="2029"/>
                    </a:lnTo>
                    <a:lnTo>
                      <a:pt x="456" y="2029"/>
                    </a:lnTo>
                    <a:lnTo>
                      <a:pt x="443" y="2027"/>
                    </a:lnTo>
                    <a:lnTo>
                      <a:pt x="431" y="2023"/>
                    </a:lnTo>
                    <a:lnTo>
                      <a:pt x="422" y="2019"/>
                    </a:lnTo>
                    <a:lnTo>
                      <a:pt x="417" y="2016"/>
                    </a:lnTo>
                    <a:lnTo>
                      <a:pt x="413" y="2012"/>
                    </a:lnTo>
                    <a:lnTo>
                      <a:pt x="407" y="2008"/>
                    </a:lnTo>
                    <a:lnTo>
                      <a:pt x="347" y="2058"/>
                    </a:lnTo>
                    <a:lnTo>
                      <a:pt x="351" y="2070"/>
                    </a:lnTo>
                    <a:lnTo>
                      <a:pt x="352" y="2082"/>
                    </a:lnTo>
                    <a:lnTo>
                      <a:pt x="354" y="2092"/>
                    </a:lnTo>
                    <a:lnTo>
                      <a:pt x="352" y="2109"/>
                    </a:lnTo>
                    <a:lnTo>
                      <a:pt x="348" y="2125"/>
                    </a:lnTo>
                    <a:lnTo>
                      <a:pt x="342" y="2139"/>
                    </a:lnTo>
                    <a:lnTo>
                      <a:pt x="341" y="2139"/>
                    </a:lnTo>
                    <a:lnTo>
                      <a:pt x="341" y="2142"/>
                    </a:lnTo>
                    <a:lnTo>
                      <a:pt x="331" y="2154"/>
                    </a:lnTo>
                    <a:lnTo>
                      <a:pt x="318" y="2163"/>
                    </a:lnTo>
                    <a:lnTo>
                      <a:pt x="305" y="2171"/>
                    </a:lnTo>
                    <a:lnTo>
                      <a:pt x="293" y="2176"/>
                    </a:lnTo>
                    <a:lnTo>
                      <a:pt x="283" y="2177"/>
                    </a:lnTo>
                    <a:lnTo>
                      <a:pt x="282" y="2177"/>
                    </a:lnTo>
                    <a:lnTo>
                      <a:pt x="280" y="2179"/>
                    </a:lnTo>
                    <a:lnTo>
                      <a:pt x="267" y="2179"/>
                    </a:lnTo>
                    <a:lnTo>
                      <a:pt x="249" y="2177"/>
                    </a:lnTo>
                    <a:lnTo>
                      <a:pt x="232" y="2171"/>
                    </a:lnTo>
                    <a:lnTo>
                      <a:pt x="218" y="2162"/>
                    </a:lnTo>
                    <a:lnTo>
                      <a:pt x="204" y="2151"/>
                    </a:lnTo>
                    <a:lnTo>
                      <a:pt x="195" y="2137"/>
                    </a:lnTo>
                    <a:lnTo>
                      <a:pt x="194" y="2134"/>
                    </a:lnTo>
                    <a:lnTo>
                      <a:pt x="194" y="2133"/>
                    </a:lnTo>
                    <a:lnTo>
                      <a:pt x="193" y="2130"/>
                    </a:lnTo>
                    <a:lnTo>
                      <a:pt x="187" y="2118"/>
                    </a:lnTo>
                    <a:lnTo>
                      <a:pt x="185" y="2103"/>
                    </a:lnTo>
                    <a:lnTo>
                      <a:pt x="185" y="2080"/>
                    </a:lnTo>
                    <a:lnTo>
                      <a:pt x="187" y="2070"/>
                    </a:lnTo>
                    <a:lnTo>
                      <a:pt x="191" y="2057"/>
                    </a:lnTo>
                    <a:lnTo>
                      <a:pt x="198" y="2045"/>
                    </a:lnTo>
                    <a:lnTo>
                      <a:pt x="204" y="2037"/>
                    </a:lnTo>
                    <a:lnTo>
                      <a:pt x="214" y="2028"/>
                    </a:lnTo>
                    <a:lnTo>
                      <a:pt x="225" y="2021"/>
                    </a:lnTo>
                    <a:lnTo>
                      <a:pt x="231" y="2016"/>
                    </a:lnTo>
                    <a:lnTo>
                      <a:pt x="235" y="2015"/>
                    </a:lnTo>
                    <a:lnTo>
                      <a:pt x="252" y="2010"/>
                    </a:lnTo>
                    <a:lnTo>
                      <a:pt x="269" y="2008"/>
                    </a:lnTo>
                    <a:lnTo>
                      <a:pt x="287" y="2011"/>
                    </a:lnTo>
                    <a:lnTo>
                      <a:pt x="305" y="2016"/>
                    </a:lnTo>
                    <a:lnTo>
                      <a:pt x="307" y="2016"/>
                    </a:lnTo>
                    <a:lnTo>
                      <a:pt x="318" y="2024"/>
                    </a:lnTo>
                    <a:lnTo>
                      <a:pt x="330" y="2033"/>
                    </a:lnTo>
                    <a:lnTo>
                      <a:pt x="389" y="1986"/>
                    </a:lnTo>
                    <a:lnTo>
                      <a:pt x="388" y="1985"/>
                    </a:lnTo>
                    <a:lnTo>
                      <a:pt x="386" y="1982"/>
                    </a:lnTo>
                    <a:lnTo>
                      <a:pt x="386" y="1981"/>
                    </a:lnTo>
                    <a:lnTo>
                      <a:pt x="385" y="1980"/>
                    </a:lnTo>
                    <a:lnTo>
                      <a:pt x="381" y="1966"/>
                    </a:lnTo>
                    <a:lnTo>
                      <a:pt x="379" y="1952"/>
                    </a:lnTo>
                    <a:lnTo>
                      <a:pt x="379" y="1938"/>
                    </a:lnTo>
                    <a:lnTo>
                      <a:pt x="380" y="1925"/>
                    </a:lnTo>
                    <a:lnTo>
                      <a:pt x="384" y="1914"/>
                    </a:lnTo>
                    <a:lnTo>
                      <a:pt x="385" y="1913"/>
                    </a:lnTo>
                    <a:lnTo>
                      <a:pt x="385" y="1911"/>
                    </a:lnTo>
                    <a:lnTo>
                      <a:pt x="397" y="1890"/>
                    </a:lnTo>
                    <a:lnTo>
                      <a:pt x="415" y="1873"/>
                    </a:lnTo>
                    <a:lnTo>
                      <a:pt x="431" y="1866"/>
                    </a:lnTo>
                    <a:lnTo>
                      <a:pt x="445" y="1860"/>
                    </a:lnTo>
                    <a:lnTo>
                      <a:pt x="462" y="1859"/>
                    </a:lnTo>
                    <a:lnTo>
                      <a:pt x="468" y="1859"/>
                    </a:lnTo>
                    <a:lnTo>
                      <a:pt x="470" y="1860"/>
                    </a:lnTo>
                    <a:lnTo>
                      <a:pt x="473" y="1860"/>
                    </a:lnTo>
                    <a:lnTo>
                      <a:pt x="486" y="1862"/>
                    </a:lnTo>
                    <a:lnTo>
                      <a:pt x="499" y="1867"/>
                    </a:lnTo>
                    <a:lnTo>
                      <a:pt x="511" y="1875"/>
                    </a:lnTo>
                    <a:lnTo>
                      <a:pt x="512" y="1876"/>
                    </a:lnTo>
                    <a:lnTo>
                      <a:pt x="513" y="1876"/>
                    </a:lnTo>
                    <a:lnTo>
                      <a:pt x="516" y="1877"/>
                    </a:lnTo>
                    <a:lnTo>
                      <a:pt x="517" y="1879"/>
                    </a:lnTo>
                    <a:lnTo>
                      <a:pt x="525" y="1885"/>
                    </a:lnTo>
                    <a:lnTo>
                      <a:pt x="541" y="1906"/>
                    </a:lnTo>
                    <a:lnTo>
                      <a:pt x="545" y="1917"/>
                    </a:lnTo>
                    <a:lnTo>
                      <a:pt x="549" y="1930"/>
                    </a:lnTo>
                    <a:lnTo>
                      <a:pt x="549" y="1953"/>
                    </a:lnTo>
                    <a:lnTo>
                      <a:pt x="546" y="1966"/>
                    </a:lnTo>
                    <a:lnTo>
                      <a:pt x="542" y="1978"/>
                    </a:lnTo>
                    <a:lnTo>
                      <a:pt x="633" y="2027"/>
                    </a:lnTo>
                    <a:lnTo>
                      <a:pt x="635" y="2023"/>
                    </a:lnTo>
                    <a:lnTo>
                      <a:pt x="648" y="2010"/>
                    </a:lnTo>
                    <a:lnTo>
                      <a:pt x="656" y="2004"/>
                    </a:lnTo>
                    <a:lnTo>
                      <a:pt x="664" y="2000"/>
                    </a:lnTo>
                    <a:lnTo>
                      <a:pt x="677" y="1997"/>
                    </a:lnTo>
                    <a:lnTo>
                      <a:pt x="690" y="1995"/>
                    </a:lnTo>
                    <a:lnTo>
                      <a:pt x="705" y="1998"/>
                    </a:lnTo>
                    <a:lnTo>
                      <a:pt x="720" y="2003"/>
                    </a:lnTo>
                    <a:lnTo>
                      <a:pt x="723" y="2003"/>
                    </a:lnTo>
                    <a:lnTo>
                      <a:pt x="728" y="2007"/>
                    </a:lnTo>
                    <a:lnTo>
                      <a:pt x="735" y="2012"/>
                    </a:lnTo>
                    <a:lnTo>
                      <a:pt x="739" y="2017"/>
                    </a:lnTo>
                    <a:lnTo>
                      <a:pt x="743" y="2021"/>
                    </a:lnTo>
                    <a:lnTo>
                      <a:pt x="750" y="2033"/>
                    </a:lnTo>
                    <a:lnTo>
                      <a:pt x="756" y="2046"/>
                    </a:lnTo>
                    <a:lnTo>
                      <a:pt x="756" y="2048"/>
                    </a:lnTo>
                    <a:lnTo>
                      <a:pt x="778" y="2045"/>
                    </a:lnTo>
                    <a:lnTo>
                      <a:pt x="777" y="2031"/>
                    </a:lnTo>
                    <a:lnTo>
                      <a:pt x="778" y="2016"/>
                    </a:lnTo>
                    <a:lnTo>
                      <a:pt x="778" y="2015"/>
                    </a:lnTo>
                    <a:lnTo>
                      <a:pt x="779" y="2012"/>
                    </a:lnTo>
                    <a:lnTo>
                      <a:pt x="779" y="2010"/>
                    </a:lnTo>
                    <a:lnTo>
                      <a:pt x="784" y="1993"/>
                    </a:lnTo>
                    <a:lnTo>
                      <a:pt x="792" y="1974"/>
                    </a:lnTo>
                    <a:lnTo>
                      <a:pt x="803" y="1960"/>
                    </a:lnTo>
                    <a:lnTo>
                      <a:pt x="815" y="1948"/>
                    </a:lnTo>
                    <a:lnTo>
                      <a:pt x="826" y="1939"/>
                    </a:lnTo>
                    <a:lnTo>
                      <a:pt x="828" y="1939"/>
                    </a:lnTo>
                    <a:lnTo>
                      <a:pt x="829" y="1938"/>
                    </a:lnTo>
                    <a:lnTo>
                      <a:pt x="846" y="1927"/>
                    </a:lnTo>
                    <a:lnTo>
                      <a:pt x="867" y="1922"/>
                    </a:lnTo>
                    <a:lnTo>
                      <a:pt x="887" y="1919"/>
                    </a:lnTo>
                    <a:lnTo>
                      <a:pt x="891" y="1919"/>
                    </a:lnTo>
                    <a:lnTo>
                      <a:pt x="911" y="1922"/>
                    </a:lnTo>
                    <a:lnTo>
                      <a:pt x="930" y="1927"/>
                    </a:lnTo>
                    <a:lnTo>
                      <a:pt x="947" y="1936"/>
                    </a:lnTo>
                    <a:lnTo>
                      <a:pt x="1015" y="1855"/>
                    </a:lnTo>
                    <a:lnTo>
                      <a:pt x="1010" y="1850"/>
                    </a:lnTo>
                    <a:lnTo>
                      <a:pt x="1008" y="1846"/>
                    </a:lnTo>
                    <a:lnTo>
                      <a:pt x="1007" y="1843"/>
                    </a:lnTo>
                    <a:lnTo>
                      <a:pt x="1007" y="1842"/>
                    </a:lnTo>
                    <a:lnTo>
                      <a:pt x="1006" y="1841"/>
                    </a:lnTo>
                    <a:lnTo>
                      <a:pt x="1002" y="1830"/>
                    </a:lnTo>
                    <a:lnTo>
                      <a:pt x="999" y="1818"/>
                    </a:lnTo>
                    <a:lnTo>
                      <a:pt x="1000" y="1807"/>
                    </a:lnTo>
                    <a:lnTo>
                      <a:pt x="1000" y="1800"/>
                    </a:lnTo>
                    <a:lnTo>
                      <a:pt x="1003" y="1792"/>
                    </a:lnTo>
                    <a:lnTo>
                      <a:pt x="1007" y="1783"/>
                    </a:lnTo>
                    <a:lnTo>
                      <a:pt x="1012" y="1774"/>
                    </a:lnTo>
                    <a:lnTo>
                      <a:pt x="1018" y="1767"/>
                    </a:lnTo>
                    <a:lnTo>
                      <a:pt x="1019" y="1767"/>
                    </a:lnTo>
                    <a:lnTo>
                      <a:pt x="1027" y="1760"/>
                    </a:lnTo>
                    <a:lnTo>
                      <a:pt x="1031" y="1757"/>
                    </a:lnTo>
                    <a:lnTo>
                      <a:pt x="1035" y="1756"/>
                    </a:lnTo>
                    <a:lnTo>
                      <a:pt x="1038" y="1752"/>
                    </a:lnTo>
                    <a:lnTo>
                      <a:pt x="1042" y="1750"/>
                    </a:lnTo>
                    <a:lnTo>
                      <a:pt x="1054" y="1748"/>
                    </a:lnTo>
                    <a:lnTo>
                      <a:pt x="1067" y="1746"/>
                    </a:lnTo>
                    <a:lnTo>
                      <a:pt x="1082" y="1748"/>
                    </a:lnTo>
                    <a:lnTo>
                      <a:pt x="1096" y="1753"/>
                    </a:lnTo>
                    <a:lnTo>
                      <a:pt x="1099" y="1753"/>
                    </a:lnTo>
                    <a:lnTo>
                      <a:pt x="1101" y="1756"/>
                    </a:lnTo>
                    <a:lnTo>
                      <a:pt x="1104" y="1757"/>
                    </a:lnTo>
                    <a:lnTo>
                      <a:pt x="1143" y="1708"/>
                    </a:lnTo>
                    <a:lnTo>
                      <a:pt x="1289" y="1533"/>
                    </a:lnTo>
                    <a:lnTo>
                      <a:pt x="1283" y="1528"/>
                    </a:lnTo>
                    <a:lnTo>
                      <a:pt x="1278" y="1521"/>
                    </a:lnTo>
                    <a:lnTo>
                      <a:pt x="1274" y="1513"/>
                    </a:lnTo>
                    <a:lnTo>
                      <a:pt x="1273" y="1512"/>
                    </a:lnTo>
                    <a:lnTo>
                      <a:pt x="1272" y="1509"/>
                    </a:lnTo>
                    <a:lnTo>
                      <a:pt x="1272" y="1508"/>
                    </a:lnTo>
                    <a:lnTo>
                      <a:pt x="1268" y="1495"/>
                    </a:lnTo>
                    <a:lnTo>
                      <a:pt x="1265" y="1481"/>
                    </a:lnTo>
                    <a:lnTo>
                      <a:pt x="1265" y="1457"/>
                    </a:lnTo>
                    <a:lnTo>
                      <a:pt x="1266" y="1453"/>
                    </a:lnTo>
                    <a:lnTo>
                      <a:pt x="1237" y="1441"/>
                    </a:lnTo>
                    <a:lnTo>
                      <a:pt x="1143" y="1403"/>
                    </a:lnTo>
                    <a:lnTo>
                      <a:pt x="1143" y="1371"/>
                    </a:lnTo>
                    <a:lnTo>
                      <a:pt x="1278" y="1427"/>
                    </a:lnTo>
                    <a:lnTo>
                      <a:pt x="1290" y="1414"/>
                    </a:lnTo>
                    <a:lnTo>
                      <a:pt x="1303" y="1403"/>
                    </a:lnTo>
                    <a:lnTo>
                      <a:pt x="1319" y="1395"/>
                    </a:lnTo>
                    <a:lnTo>
                      <a:pt x="1333" y="1390"/>
                    </a:lnTo>
                    <a:lnTo>
                      <a:pt x="1350" y="1389"/>
                    </a:lnTo>
                    <a:lnTo>
                      <a:pt x="1357" y="1389"/>
                    </a:lnTo>
                    <a:lnTo>
                      <a:pt x="1358" y="1390"/>
                    </a:lnTo>
                    <a:lnTo>
                      <a:pt x="1359" y="1389"/>
                    </a:lnTo>
                    <a:lnTo>
                      <a:pt x="1364" y="1389"/>
                    </a:lnTo>
                    <a:lnTo>
                      <a:pt x="1367" y="1390"/>
                    </a:lnTo>
                    <a:lnTo>
                      <a:pt x="1371" y="1390"/>
                    </a:lnTo>
                    <a:lnTo>
                      <a:pt x="1374" y="1392"/>
                    </a:lnTo>
                    <a:lnTo>
                      <a:pt x="1395" y="1326"/>
                    </a:lnTo>
                    <a:lnTo>
                      <a:pt x="1393" y="1326"/>
                    </a:lnTo>
                    <a:lnTo>
                      <a:pt x="1393" y="1325"/>
                    </a:lnTo>
                    <a:lnTo>
                      <a:pt x="1392" y="1325"/>
                    </a:lnTo>
                    <a:lnTo>
                      <a:pt x="1384" y="1320"/>
                    </a:lnTo>
                    <a:lnTo>
                      <a:pt x="1378" y="1310"/>
                    </a:lnTo>
                    <a:lnTo>
                      <a:pt x="1372" y="1301"/>
                    </a:lnTo>
                    <a:lnTo>
                      <a:pt x="1371" y="1300"/>
                    </a:lnTo>
                    <a:lnTo>
                      <a:pt x="1371" y="1299"/>
                    </a:lnTo>
                    <a:lnTo>
                      <a:pt x="1370" y="1296"/>
                    </a:lnTo>
                    <a:lnTo>
                      <a:pt x="1367" y="1285"/>
                    </a:lnTo>
                    <a:lnTo>
                      <a:pt x="1366" y="1274"/>
                    </a:lnTo>
                    <a:lnTo>
                      <a:pt x="1367" y="1263"/>
                    </a:lnTo>
                    <a:lnTo>
                      <a:pt x="1368" y="1263"/>
                    </a:lnTo>
                    <a:lnTo>
                      <a:pt x="1368" y="1258"/>
                    </a:lnTo>
                    <a:lnTo>
                      <a:pt x="1370" y="1254"/>
                    </a:lnTo>
                    <a:lnTo>
                      <a:pt x="1375" y="1246"/>
                    </a:lnTo>
                    <a:lnTo>
                      <a:pt x="1375" y="1245"/>
                    </a:lnTo>
                    <a:lnTo>
                      <a:pt x="1376" y="1242"/>
                    </a:lnTo>
                    <a:lnTo>
                      <a:pt x="1387" y="1232"/>
                    </a:lnTo>
                    <a:lnTo>
                      <a:pt x="1307" y="1106"/>
                    </a:lnTo>
                    <a:lnTo>
                      <a:pt x="1303" y="1109"/>
                    </a:lnTo>
                    <a:lnTo>
                      <a:pt x="1298" y="1110"/>
                    </a:lnTo>
                    <a:lnTo>
                      <a:pt x="1279" y="1110"/>
                    </a:lnTo>
                    <a:lnTo>
                      <a:pt x="1273" y="1109"/>
                    </a:lnTo>
                    <a:lnTo>
                      <a:pt x="1268" y="1107"/>
                    </a:lnTo>
                    <a:lnTo>
                      <a:pt x="1256" y="1103"/>
                    </a:lnTo>
                    <a:lnTo>
                      <a:pt x="1245" y="1096"/>
                    </a:lnTo>
                    <a:lnTo>
                      <a:pt x="1240" y="1090"/>
                    </a:lnTo>
                    <a:lnTo>
                      <a:pt x="1235" y="1084"/>
                    </a:lnTo>
                    <a:lnTo>
                      <a:pt x="1227" y="1068"/>
                    </a:lnTo>
                    <a:lnTo>
                      <a:pt x="1224" y="1051"/>
                    </a:lnTo>
                    <a:lnTo>
                      <a:pt x="1224" y="1047"/>
                    </a:lnTo>
                    <a:lnTo>
                      <a:pt x="1227" y="1033"/>
                    </a:lnTo>
                    <a:lnTo>
                      <a:pt x="1232" y="1018"/>
                    </a:lnTo>
                    <a:lnTo>
                      <a:pt x="1235" y="1014"/>
                    </a:lnTo>
                    <a:lnTo>
                      <a:pt x="1240" y="1009"/>
                    </a:lnTo>
                    <a:lnTo>
                      <a:pt x="1244" y="1007"/>
                    </a:lnTo>
                    <a:lnTo>
                      <a:pt x="1245" y="1005"/>
                    </a:lnTo>
                    <a:lnTo>
                      <a:pt x="1253" y="999"/>
                    </a:lnTo>
                    <a:lnTo>
                      <a:pt x="1265" y="993"/>
                    </a:lnTo>
                    <a:lnTo>
                      <a:pt x="1275" y="991"/>
                    </a:lnTo>
                    <a:lnTo>
                      <a:pt x="1285" y="991"/>
                    </a:lnTo>
                    <a:lnTo>
                      <a:pt x="1298" y="992"/>
                    </a:lnTo>
                    <a:lnTo>
                      <a:pt x="1311" y="997"/>
                    </a:lnTo>
                    <a:lnTo>
                      <a:pt x="1312" y="999"/>
                    </a:lnTo>
                    <a:lnTo>
                      <a:pt x="1315" y="1000"/>
                    </a:lnTo>
                    <a:lnTo>
                      <a:pt x="1323" y="1005"/>
                    </a:lnTo>
                    <a:lnTo>
                      <a:pt x="1330" y="1013"/>
                    </a:lnTo>
                    <a:lnTo>
                      <a:pt x="1336" y="1022"/>
                    </a:lnTo>
                    <a:lnTo>
                      <a:pt x="1340" y="1026"/>
                    </a:lnTo>
                    <a:lnTo>
                      <a:pt x="1342" y="1034"/>
                    </a:lnTo>
                    <a:lnTo>
                      <a:pt x="1344" y="1043"/>
                    </a:lnTo>
                    <a:lnTo>
                      <a:pt x="1345" y="1051"/>
                    </a:lnTo>
                    <a:lnTo>
                      <a:pt x="1344" y="1059"/>
                    </a:lnTo>
                    <a:lnTo>
                      <a:pt x="1341" y="1072"/>
                    </a:lnTo>
                    <a:lnTo>
                      <a:pt x="1338" y="1077"/>
                    </a:lnTo>
                    <a:lnTo>
                      <a:pt x="1338" y="1079"/>
                    </a:lnTo>
                    <a:lnTo>
                      <a:pt x="1336" y="1084"/>
                    </a:lnTo>
                    <a:lnTo>
                      <a:pt x="1333" y="1086"/>
                    </a:lnTo>
                    <a:lnTo>
                      <a:pt x="1332" y="1089"/>
                    </a:lnTo>
                    <a:lnTo>
                      <a:pt x="1413" y="1217"/>
                    </a:lnTo>
                    <a:lnTo>
                      <a:pt x="1418" y="1217"/>
                    </a:lnTo>
                    <a:lnTo>
                      <a:pt x="1422" y="1216"/>
                    </a:lnTo>
                    <a:lnTo>
                      <a:pt x="1425" y="1216"/>
                    </a:lnTo>
                    <a:lnTo>
                      <a:pt x="1438" y="1217"/>
                    </a:lnTo>
                    <a:lnTo>
                      <a:pt x="1447" y="1221"/>
                    </a:lnTo>
                    <a:lnTo>
                      <a:pt x="1459" y="1227"/>
                    </a:lnTo>
                    <a:lnTo>
                      <a:pt x="1469" y="1234"/>
                    </a:lnTo>
                    <a:lnTo>
                      <a:pt x="1471" y="1237"/>
                    </a:lnTo>
                    <a:lnTo>
                      <a:pt x="1472" y="1238"/>
                    </a:lnTo>
                    <a:lnTo>
                      <a:pt x="1543" y="1203"/>
                    </a:lnTo>
                    <a:lnTo>
                      <a:pt x="1539" y="1190"/>
                    </a:lnTo>
                    <a:lnTo>
                      <a:pt x="1537" y="1177"/>
                    </a:lnTo>
                    <a:lnTo>
                      <a:pt x="1541" y="1160"/>
                    </a:lnTo>
                    <a:lnTo>
                      <a:pt x="1550" y="1144"/>
                    </a:lnTo>
                    <a:lnTo>
                      <a:pt x="1552" y="1143"/>
                    </a:lnTo>
                    <a:lnTo>
                      <a:pt x="1553" y="1140"/>
                    </a:lnTo>
                    <a:lnTo>
                      <a:pt x="1560" y="1134"/>
                    </a:lnTo>
                    <a:lnTo>
                      <a:pt x="1570" y="1127"/>
                    </a:lnTo>
                    <a:lnTo>
                      <a:pt x="1579" y="1123"/>
                    </a:lnTo>
                    <a:lnTo>
                      <a:pt x="1580" y="1123"/>
                    </a:lnTo>
                    <a:lnTo>
                      <a:pt x="1582" y="1122"/>
                    </a:lnTo>
                    <a:lnTo>
                      <a:pt x="1584" y="1122"/>
                    </a:lnTo>
                    <a:lnTo>
                      <a:pt x="1595" y="1119"/>
                    </a:lnTo>
                    <a:lnTo>
                      <a:pt x="1607" y="1119"/>
                    </a:lnTo>
                    <a:lnTo>
                      <a:pt x="1617" y="1122"/>
                    </a:lnTo>
                    <a:lnTo>
                      <a:pt x="1617" y="1123"/>
                    </a:lnTo>
                    <a:lnTo>
                      <a:pt x="1624" y="1124"/>
                    </a:lnTo>
                    <a:lnTo>
                      <a:pt x="1629" y="1127"/>
                    </a:lnTo>
                    <a:lnTo>
                      <a:pt x="1635" y="1134"/>
                    </a:lnTo>
                    <a:lnTo>
                      <a:pt x="1639" y="1135"/>
                    </a:lnTo>
                    <a:lnTo>
                      <a:pt x="1650" y="1149"/>
                    </a:lnTo>
                    <a:lnTo>
                      <a:pt x="1656" y="1165"/>
                    </a:lnTo>
                    <a:lnTo>
                      <a:pt x="1658" y="1182"/>
                    </a:lnTo>
                    <a:lnTo>
                      <a:pt x="1655" y="1195"/>
                    </a:lnTo>
                    <a:lnTo>
                      <a:pt x="1651" y="1206"/>
                    </a:lnTo>
                    <a:lnTo>
                      <a:pt x="1645" y="1217"/>
                    </a:lnTo>
                    <a:lnTo>
                      <a:pt x="1634" y="1227"/>
                    </a:lnTo>
                    <a:lnTo>
                      <a:pt x="1632" y="1229"/>
                    </a:lnTo>
                    <a:lnTo>
                      <a:pt x="1628" y="1230"/>
                    </a:lnTo>
                    <a:lnTo>
                      <a:pt x="1624" y="1233"/>
                    </a:lnTo>
                    <a:lnTo>
                      <a:pt x="1621" y="1234"/>
                    </a:lnTo>
                    <a:lnTo>
                      <a:pt x="1608" y="1238"/>
                    </a:lnTo>
                    <a:lnTo>
                      <a:pt x="1596" y="1240"/>
                    </a:lnTo>
                    <a:lnTo>
                      <a:pt x="1587" y="1240"/>
                    </a:lnTo>
                    <a:lnTo>
                      <a:pt x="1586" y="1238"/>
                    </a:lnTo>
                    <a:lnTo>
                      <a:pt x="1584" y="1238"/>
                    </a:lnTo>
                    <a:lnTo>
                      <a:pt x="1573" y="1234"/>
                    </a:lnTo>
                    <a:lnTo>
                      <a:pt x="1561" y="1228"/>
                    </a:lnTo>
                    <a:lnTo>
                      <a:pt x="1485" y="1265"/>
                    </a:lnTo>
                    <a:lnTo>
                      <a:pt x="1486" y="1270"/>
                    </a:lnTo>
                    <a:lnTo>
                      <a:pt x="1486" y="1284"/>
                    </a:lnTo>
                    <a:lnTo>
                      <a:pt x="1485" y="1293"/>
                    </a:lnTo>
                    <a:lnTo>
                      <a:pt x="1481" y="1304"/>
                    </a:lnTo>
                    <a:lnTo>
                      <a:pt x="1476" y="1312"/>
                    </a:lnTo>
                    <a:lnTo>
                      <a:pt x="1463" y="1325"/>
                    </a:lnTo>
                    <a:lnTo>
                      <a:pt x="1447" y="1333"/>
                    </a:lnTo>
                    <a:lnTo>
                      <a:pt x="1430" y="1337"/>
                    </a:lnTo>
                    <a:lnTo>
                      <a:pt x="1422" y="1337"/>
                    </a:lnTo>
                    <a:lnTo>
                      <a:pt x="1400" y="1405"/>
                    </a:lnTo>
                    <a:lnTo>
                      <a:pt x="1402" y="1405"/>
                    </a:lnTo>
                    <a:lnTo>
                      <a:pt x="1406" y="1409"/>
                    </a:lnTo>
                    <a:lnTo>
                      <a:pt x="1413" y="1414"/>
                    </a:lnTo>
                    <a:lnTo>
                      <a:pt x="1421" y="1423"/>
                    </a:lnTo>
                    <a:lnTo>
                      <a:pt x="1427" y="1432"/>
                    </a:lnTo>
                    <a:lnTo>
                      <a:pt x="1433" y="1441"/>
                    </a:lnTo>
                    <a:lnTo>
                      <a:pt x="1433" y="1444"/>
                    </a:lnTo>
                    <a:lnTo>
                      <a:pt x="1434" y="1445"/>
                    </a:lnTo>
                    <a:lnTo>
                      <a:pt x="1434" y="1448"/>
                    </a:lnTo>
                    <a:lnTo>
                      <a:pt x="1438" y="1461"/>
                    </a:lnTo>
                    <a:lnTo>
                      <a:pt x="1438" y="1483"/>
                    </a:lnTo>
                    <a:lnTo>
                      <a:pt x="1434" y="1502"/>
                    </a:lnTo>
                    <a:lnTo>
                      <a:pt x="1426" y="1519"/>
                    </a:lnTo>
                    <a:lnTo>
                      <a:pt x="1416" y="1533"/>
                    </a:lnTo>
                    <a:lnTo>
                      <a:pt x="1401" y="1545"/>
                    </a:lnTo>
                    <a:lnTo>
                      <a:pt x="1442" y="1643"/>
                    </a:lnTo>
                    <a:lnTo>
                      <a:pt x="1453" y="1643"/>
                    </a:lnTo>
                    <a:lnTo>
                      <a:pt x="1464" y="1646"/>
                    </a:lnTo>
                    <a:lnTo>
                      <a:pt x="1465" y="1646"/>
                    </a:lnTo>
                    <a:lnTo>
                      <a:pt x="1467" y="1647"/>
                    </a:lnTo>
                    <a:lnTo>
                      <a:pt x="1478" y="1651"/>
                    </a:lnTo>
                    <a:lnTo>
                      <a:pt x="1490" y="1659"/>
                    </a:lnTo>
                    <a:lnTo>
                      <a:pt x="1498" y="1668"/>
                    </a:lnTo>
                    <a:lnTo>
                      <a:pt x="1502" y="1673"/>
                    </a:lnTo>
                    <a:lnTo>
                      <a:pt x="1505" y="1677"/>
                    </a:lnTo>
                    <a:lnTo>
                      <a:pt x="1506" y="1681"/>
                    </a:lnTo>
                    <a:lnTo>
                      <a:pt x="1570" y="1667"/>
                    </a:lnTo>
                    <a:lnTo>
                      <a:pt x="1570" y="1661"/>
                    </a:lnTo>
                    <a:lnTo>
                      <a:pt x="1571" y="1656"/>
                    </a:lnTo>
                    <a:lnTo>
                      <a:pt x="1571" y="1652"/>
                    </a:lnTo>
                    <a:lnTo>
                      <a:pt x="1578" y="1636"/>
                    </a:lnTo>
                    <a:lnTo>
                      <a:pt x="1588" y="1622"/>
                    </a:lnTo>
                    <a:lnTo>
                      <a:pt x="1590" y="1622"/>
                    </a:lnTo>
                    <a:lnTo>
                      <a:pt x="1590" y="1621"/>
                    </a:lnTo>
                    <a:lnTo>
                      <a:pt x="1604" y="1612"/>
                    </a:lnTo>
                    <a:lnTo>
                      <a:pt x="1620" y="1606"/>
                    </a:lnTo>
                    <a:lnTo>
                      <a:pt x="1622" y="1606"/>
                    </a:lnTo>
                    <a:lnTo>
                      <a:pt x="1625" y="1605"/>
                    </a:lnTo>
                    <a:lnTo>
                      <a:pt x="1632" y="1605"/>
                    </a:lnTo>
                    <a:lnTo>
                      <a:pt x="1634" y="1606"/>
                    </a:lnTo>
                    <a:lnTo>
                      <a:pt x="1638" y="1606"/>
                    </a:lnTo>
                    <a:lnTo>
                      <a:pt x="1649" y="1608"/>
                    </a:lnTo>
                    <a:lnTo>
                      <a:pt x="1660" y="1613"/>
                    </a:lnTo>
                    <a:lnTo>
                      <a:pt x="1670" y="1619"/>
                    </a:lnTo>
                    <a:lnTo>
                      <a:pt x="1679" y="1630"/>
                    </a:lnTo>
                    <a:lnTo>
                      <a:pt x="1685" y="1639"/>
                    </a:lnTo>
                    <a:lnTo>
                      <a:pt x="1689" y="1651"/>
                    </a:lnTo>
                    <a:lnTo>
                      <a:pt x="1689" y="1655"/>
                    </a:lnTo>
                    <a:lnTo>
                      <a:pt x="1692" y="1664"/>
                    </a:lnTo>
                    <a:lnTo>
                      <a:pt x="1690" y="1676"/>
                    </a:lnTo>
                    <a:lnTo>
                      <a:pt x="1688" y="1686"/>
                    </a:lnTo>
                    <a:lnTo>
                      <a:pt x="1688" y="1689"/>
                    </a:lnTo>
                    <a:lnTo>
                      <a:pt x="1687" y="1690"/>
                    </a:lnTo>
                    <a:lnTo>
                      <a:pt x="1687" y="1691"/>
                    </a:lnTo>
                    <a:lnTo>
                      <a:pt x="1681" y="1701"/>
                    </a:lnTo>
                    <a:lnTo>
                      <a:pt x="1673" y="1711"/>
                    </a:lnTo>
                    <a:lnTo>
                      <a:pt x="1666" y="1718"/>
                    </a:lnTo>
                    <a:lnTo>
                      <a:pt x="1662" y="1722"/>
                    </a:lnTo>
                    <a:lnTo>
                      <a:pt x="1656" y="1724"/>
                    </a:lnTo>
                    <a:lnTo>
                      <a:pt x="1653" y="1725"/>
                    </a:lnTo>
                    <a:lnTo>
                      <a:pt x="1649" y="1725"/>
                    </a:lnTo>
                    <a:lnTo>
                      <a:pt x="1647" y="1727"/>
                    </a:lnTo>
                    <a:lnTo>
                      <a:pt x="1645" y="1728"/>
                    </a:lnTo>
                    <a:lnTo>
                      <a:pt x="1638" y="1728"/>
                    </a:lnTo>
                    <a:lnTo>
                      <a:pt x="1634" y="1729"/>
                    </a:lnTo>
                    <a:lnTo>
                      <a:pt x="1632" y="1729"/>
                    </a:lnTo>
                    <a:lnTo>
                      <a:pt x="1618" y="1728"/>
                    </a:lnTo>
                    <a:lnTo>
                      <a:pt x="1605" y="1723"/>
                    </a:lnTo>
                    <a:lnTo>
                      <a:pt x="1594" y="1716"/>
                    </a:lnTo>
                    <a:lnTo>
                      <a:pt x="1584" y="1706"/>
                    </a:lnTo>
                    <a:lnTo>
                      <a:pt x="1578" y="1695"/>
                    </a:lnTo>
                    <a:lnTo>
                      <a:pt x="1512" y="1711"/>
                    </a:lnTo>
                    <a:lnTo>
                      <a:pt x="1512" y="1722"/>
                    </a:lnTo>
                    <a:lnTo>
                      <a:pt x="1508" y="1733"/>
                    </a:lnTo>
                    <a:lnTo>
                      <a:pt x="1502" y="1746"/>
                    </a:lnTo>
                    <a:lnTo>
                      <a:pt x="1502" y="1748"/>
                    </a:lnTo>
                    <a:lnTo>
                      <a:pt x="1501" y="1749"/>
                    </a:lnTo>
                    <a:lnTo>
                      <a:pt x="1495" y="1756"/>
                    </a:lnTo>
                    <a:lnTo>
                      <a:pt x="1488" y="1763"/>
                    </a:lnTo>
                    <a:lnTo>
                      <a:pt x="1480" y="1769"/>
                    </a:lnTo>
                    <a:lnTo>
                      <a:pt x="1472" y="1773"/>
                    </a:lnTo>
                    <a:lnTo>
                      <a:pt x="1471" y="1773"/>
                    </a:lnTo>
                    <a:lnTo>
                      <a:pt x="1467" y="1774"/>
                    </a:lnTo>
                    <a:lnTo>
                      <a:pt x="1463" y="1777"/>
                    </a:lnTo>
                    <a:lnTo>
                      <a:pt x="1459" y="1778"/>
                    </a:lnTo>
                    <a:lnTo>
                      <a:pt x="1452" y="1778"/>
                    </a:lnTo>
                    <a:lnTo>
                      <a:pt x="1451" y="1777"/>
                    </a:lnTo>
                    <a:lnTo>
                      <a:pt x="1450" y="1778"/>
                    </a:lnTo>
                    <a:lnTo>
                      <a:pt x="1443" y="1778"/>
                    </a:lnTo>
                    <a:lnTo>
                      <a:pt x="1425" y="1774"/>
                    </a:lnTo>
                    <a:lnTo>
                      <a:pt x="1408" y="1766"/>
                    </a:lnTo>
                    <a:lnTo>
                      <a:pt x="1393" y="1754"/>
                    </a:lnTo>
                    <a:lnTo>
                      <a:pt x="1393" y="1753"/>
                    </a:lnTo>
                    <a:lnTo>
                      <a:pt x="1392" y="1753"/>
                    </a:lnTo>
                    <a:lnTo>
                      <a:pt x="1384" y="1740"/>
                    </a:lnTo>
                    <a:lnTo>
                      <a:pt x="1380" y="1727"/>
                    </a:lnTo>
                    <a:lnTo>
                      <a:pt x="1378" y="1712"/>
                    </a:lnTo>
                    <a:lnTo>
                      <a:pt x="1379" y="1698"/>
                    </a:lnTo>
                    <a:lnTo>
                      <a:pt x="1380" y="1693"/>
                    </a:lnTo>
                    <a:lnTo>
                      <a:pt x="1381" y="1686"/>
                    </a:lnTo>
                    <a:lnTo>
                      <a:pt x="1384" y="1681"/>
                    </a:lnTo>
                    <a:lnTo>
                      <a:pt x="1395" y="1665"/>
                    </a:lnTo>
                    <a:lnTo>
                      <a:pt x="1409" y="1652"/>
                    </a:lnTo>
                    <a:lnTo>
                      <a:pt x="1412" y="1652"/>
                    </a:lnTo>
                    <a:lnTo>
                      <a:pt x="1412" y="1651"/>
                    </a:lnTo>
                    <a:lnTo>
                      <a:pt x="1413" y="1651"/>
                    </a:lnTo>
                    <a:lnTo>
                      <a:pt x="1374" y="1557"/>
                    </a:lnTo>
                    <a:lnTo>
                      <a:pt x="1370" y="1558"/>
                    </a:lnTo>
                    <a:lnTo>
                      <a:pt x="1367" y="1558"/>
                    </a:lnTo>
                    <a:lnTo>
                      <a:pt x="1362" y="1559"/>
                    </a:lnTo>
                    <a:lnTo>
                      <a:pt x="1340" y="1559"/>
                    </a:lnTo>
                    <a:lnTo>
                      <a:pt x="1334" y="1558"/>
                    </a:lnTo>
                    <a:lnTo>
                      <a:pt x="1330" y="1557"/>
                    </a:lnTo>
                    <a:lnTo>
                      <a:pt x="1324" y="1555"/>
                    </a:lnTo>
                    <a:lnTo>
                      <a:pt x="1313" y="1550"/>
                    </a:lnTo>
                    <a:lnTo>
                      <a:pt x="1143" y="1756"/>
                    </a:lnTo>
                    <a:lnTo>
                      <a:pt x="1125" y="1778"/>
                    </a:lnTo>
                    <a:lnTo>
                      <a:pt x="1127" y="1782"/>
                    </a:lnTo>
                    <a:lnTo>
                      <a:pt x="1130" y="1787"/>
                    </a:lnTo>
                    <a:lnTo>
                      <a:pt x="1133" y="1797"/>
                    </a:lnTo>
                    <a:lnTo>
                      <a:pt x="1135" y="1811"/>
                    </a:lnTo>
                    <a:lnTo>
                      <a:pt x="1135" y="1816"/>
                    </a:lnTo>
                    <a:lnTo>
                      <a:pt x="1131" y="1834"/>
                    </a:lnTo>
                    <a:lnTo>
                      <a:pt x="1124" y="1852"/>
                    </a:lnTo>
                    <a:lnTo>
                      <a:pt x="1121" y="1855"/>
                    </a:lnTo>
                    <a:lnTo>
                      <a:pt x="1109" y="1868"/>
                    </a:lnTo>
                    <a:lnTo>
                      <a:pt x="1095" y="1876"/>
                    </a:lnTo>
                    <a:lnTo>
                      <a:pt x="1088" y="1879"/>
                    </a:lnTo>
                    <a:lnTo>
                      <a:pt x="1082" y="1880"/>
                    </a:lnTo>
                    <a:lnTo>
                      <a:pt x="1075" y="1880"/>
                    </a:lnTo>
                    <a:lnTo>
                      <a:pt x="1075" y="1881"/>
                    </a:lnTo>
                    <a:lnTo>
                      <a:pt x="1066" y="1881"/>
                    </a:lnTo>
                    <a:lnTo>
                      <a:pt x="1052" y="1880"/>
                    </a:lnTo>
                    <a:lnTo>
                      <a:pt x="1037" y="1875"/>
                    </a:lnTo>
                    <a:lnTo>
                      <a:pt x="970" y="1955"/>
                    </a:lnTo>
                    <a:lnTo>
                      <a:pt x="981" y="1965"/>
                    </a:lnTo>
                    <a:lnTo>
                      <a:pt x="987" y="1978"/>
                    </a:lnTo>
                    <a:lnTo>
                      <a:pt x="993" y="1991"/>
                    </a:lnTo>
                    <a:lnTo>
                      <a:pt x="994" y="1997"/>
                    </a:lnTo>
                    <a:lnTo>
                      <a:pt x="997" y="2000"/>
                    </a:lnTo>
                    <a:lnTo>
                      <a:pt x="999" y="2011"/>
                    </a:lnTo>
                    <a:lnTo>
                      <a:pt x="1000" y="2025"/>
                    </a:lnTo>
                    <a:lnTo>
                      <a:pt x="1000" y="2040"/>
                    </a:lnTo>
                    <a:lnTo>
                      <a:pt x="1110" y="2066"/>
                    </a:lnTo>
                    <a:lnTo>
                      <a:pt x="1114" y="2059"/>
                    </a:lnTo>
                    <a:lnTo>
                      <a:pt x="1120" y="2053"/>
                    </a:lnTo>
                    <a:lnTo>
                      <a:pt x="1120" y="2052"/>
                    </a:lnTo>
                    <a:lnTo>
                      <a:pt x="1121" y="2052"/>
                    </a:lnTo>
                    <a:lnTo>
                      <a:pt x="1131" y="2042"/>
                    </a:lnTo>
                    <a:lnTo>
                      <a:pt x="1142" y="2037"/>
                    </a:lnTo>
                    <a:lnTo>
                      <a:pt x="1143" y="2037"/>
                    </a:lnTo>
                    <a:lnTo>
                      <a:pt x="1147" y="2036"/>
                    </a:lnTo>
                    <a:lnTo>
                      <a:pt x="1158" y="2033"/>
                    </a:lnTo>
                    <a:lnTo>
                      <a:pt x="1173" y="2033"/>
                    </a:lnTo>
                    <a:lnTo>
                      <a:pt x="1184" y="2036"/>
                    </a:lnTo>
                    <a:lnTo>
                      <a:pt x="1198" y="2044"/>
                    </a:lnTo>
                    <a:lnTo>
                      <a:pt x="1211" y="2055"/>
                    </a:lnTo>
                    <a:lnTo>
                      <a:pt x="1213" y="2058"/>
                    </a:lnTo>
                    <a:lnTo>
                      <a:pt x="1214" y="2059"/>
                    </a:lnTo>
                    <a:lnTo>
                      <a:pt x="1219" y="2067"/>
                    </a:lnTo>
                    <a:lnTo>
                      <a:pt x="1223" y="2078"/>
                    </a:lnTo>
                    <a:lnTo>
                      <a:pt x="1224" y="2087"/>
                    </a:lnTo>
                    <a:lnTo>
                      <a:pt x="1226" y="2087"/>
                    </a:lnTo>
                    <a:lnTo>
                      <a:pt x="1226" y="2088"/>
                    </a:lnTo>
                    <a:lnTo>
                      <a:pt x="1380" y="2112"/>
                    </a:lnTo>
                    <a:lnTo>
                      <a:pt x="1381" y="2108"/>
                    </a:lnTo>
                    <a:lnTo>
                      <a:pt x="1384" y="2103"/>
                    </a:lnTo>
                    <a:lnTo>
                      <a:pt x="1389" y="2093"/>
                    </a:lnTo>
                    <a:lnTo>
                      <a:pt x="1396" y="2087"/>
                    </a:lnTo>
                    <a:lnTo>
                      <a:pt x="1397" y="2087"/>
                    </a:lnTo>
                    <a:lnTo>
                      <a:pt x="1397" y="2086"/>
                    </a:lnTo>
                    <a:lnTo>
                      <a:pt x="1408" y="2078"/>
                    </a:lnTo>
                    <a:lnTo>
                      <a:pt x="1421" y="2071"/>
                    </a:lnTo>
                    <a:lnTo>
                      <a:pt x="1433" y="2069"/>
                    </a:lnTo>
                    <a:lnTo>
                      <a:pt x="1438" y="2069"/>
                    </a:lnTo>
                    <a:lnTo>
                      <a:pt x="1444" y="2067"/>
                    </a:lnTo>
                    <a:lnTo>
                      <a:pt x="1459" y="2069"/>
                    </a:lnTo>
                    <a:lnTo>
                      <a:pt x="1473" y="2074"/>
                    </a:lnTo>
                    <a:lnTo>
                      <a:pt x="1477" y="2078"/>
                    </a:lnTo>
                    <a:lnTo>
                      <a:pt x="1486" y="2083"/>
                    </a:lnTo>
                    <a:lnTo>
                      <a:pt x="1495" y="2091"/>
                    </a:lnTo>
                    <a:lnTo>
                      <a:pt x="1502" y="2101"/>
                    </a:lnTo>
                    <a:lnTo>
                      <a:pt x="1503" y="2104"/>
                    </a:lnTo>
                    <a:lnTo>
                      <a:pt x="1506" y="2107"/>
                    </a:lnTo>
                    <a:lnTo>
                      <a:pt x="1508" y="2114"/>
                    </a:lnTo>
                    <a:lnTo>
                      <a:pt x="1511" y="2125"/>
                    </a:lnTo>
                    <a:lnTo>
                      <a:pt x="1512" y="2135"/>
                    </a:lnTo>
                    <a:lnTo>
                      <a:pt x="1512" y="2150"/>
                    </a:lnTo>
                    <a:lnTo>
                      <a:pt x="1511" y="2155"/>
                    </a:lnTo>
                    <a:lnTo>
                      <a:pt x="1508" y="2159"/>
                    </a:lnTo>
                    <a:lnTo>
                      <a:pt x="1632" y="2230"/>
                    </a:lnTo>
                    <a:lnTo>
                      <a:pt x="1633" y="2230"/>
                    </a:lnTo>
                    <a:lnTo>
                      <a:pt x="1633" y="2228"/>
                    </a:lnTo>
                    <a:lnTo>
                      <a:pt x="1653" y="2218"/>
                    </a:lnTo>
                    <a:lnTo>
                      <a:pt x="1673" y="2214"/>
                    </a:lnTo>
                    <a:lnTo>
                      <a:pt x="1680" y="2214"/>
                    </a:lnTo>
                    <a:lnTo>
                      <a:pt x="1689" y="2215"/>
                    </a:lnTo>
                    <a:lnTo>
                      <a:pt x="1700" y="2219"/>
                    </a:lnTo>
                    <a:lnTo>
                      <a:pt x="1706" y="2223"/>
                    </a:lnTo>
                    <a:lnTo>
                      <a:pt x="1711" y="2226"/>
                    </a:lnTo>
                    <a:lnTo>
                      <a:pt x="1717" y="2230"/>
                    </a:lnTo>
                    <a:lnTo>
                      <a:pt x="1721" y="2235"/>
                    </a:lnTo>
                    <a:lnTo>
                      <a:pt x="1855" y="2147"/>
                    </a:lnTo>
                    <a:lnTo>
                      <a:pt x="1848" y="2133"/>
                    </a:lnTo>
                    <a:lnTo>
                      <a:pt x="1844" y="2117"/>
                    </a:lnTo>
                    <a:lnTo>
                      <a:pt x="1841" y="2112"/>
                    </a:lnTo>
                    <a:lnTo>
                      <a:pt x="1840" y="2107"/>
                    </a:lnTo>
                    <a:lnTo>
                      <a:pt x="1838" y="2093"/>
                    </a:lnTo>
                    <a:lnTo>
                      <a:pt x="1838" y="2062"/>
                    </a:lnTo>
                    <a:lnTo>
                      <a:pt x="1841" y="2046"/>
                    </a:lnTo>
                    <a:lnTo>
                      <a:pt x="1846" y="2035"/>
                    </a:lnTo>
                    <a:lnTo>
                      <a:pt x="1846" y="2033"/>
                    </a:lnTo>
                    <a:lnTo>
                      <a:pt x="1850" y="2020"/>
                    </a:lnTo>
                    <a:lnTo>
                      <a:pt x="1857" y="2008"/>
                    </a:lnTo>
                    <a:lnTo>
                      <a:pt x="1866" y="2000"/>
                    </a:lnTo>
                    <a:lnTo>
                      <a:pt x="1869" y="1997"/>
                    </a:lnTo>
                    <a:lnTo>
                      <a:pt x="1876" y="1986"/>
                    </a:lnTo>
                    <a:lnTo>
                      <a:pt x="1897" y="1970"/>
                    </a:lnTo>
                    <a:lnTo>
                      <a:pt x="1920" y="1959"/>
                    </a:lnTo>
                    <a:lnTo>
                      <a:pt x="1943" y="1952"/>
                    </a:lnTo>
                    <a:lnTo>
                      <a:pt x="1969" y="1949"/>
                    </a:lnTo>
                    <a:lnTo>
                      <a:pt x="1980" y="1949"/>
                    </a:lnTo>
                    <a:lnTo>
                      <a:pt x="1999" y="1953"/>
                    </a:lnTo>
                    <a:lnTo>
                      <a:pt x="2018" y="1960"/>
                    </a:lnTo>
                    <a:lnTo>
                      <a:pt x="2032" y="1966"/>
                    </a:lnTo>
                    <a:lnTo>
                      <a:pt x="2047" y="1976"/>
                    </a:lnTo>
                    <a:lnTo>
                      <a:pt x="2061" y="1987"/>
                    </a:lnTo>
                    <a:lnTo>
                      <a:pt x="2073" y="2002"/>
                    </a:lnTo>
                    <a:lnTo>
                      <a:pt x="2083" y="2017"/>
                    </a:lnTo>
                    <a:lnTo>
                      <a:pt x="2091" y="2033"/>
                    </a:lnTo>
                    <a:lnTo>
                      <a:pt x="2098" y="2058"/>
                    </a:lnTo>
                    <a:lnTo>
                      <a:pt x="2100" y="2083"/>
                    </a:lnTo>
                    <a:lnTo>
                      <a:pt x="2098" y="2108"/>
                    </a:lnTo>
                    <a:lnTo>
                      <a:pt x="2096" y="2109"/>
                    </a:lnTo>
                    <a:lnTo>
                      <a:pt x="2096" y="2110"/>
                    </a:lnTo>
                    <a:lnTo>
                      <a:pt x="2158" y="2130"/>
                    </a:lnTo>
                    <a:lnTo>
                      <a:pt x="2166" y="2117"/>
                    </a:lnTo>
                    <a:lnTo>
                      <a:pt x="2167" y="2117"/>
                    </a:lnTo>
                    <a:lnTo>
                      <a:pt x="2180" y="2104"/>
                    </a:lnTo>
                    <a:lnTo>
                      <a:pt x="2193" y="2096"/>
                    </a:lnTo>
                    <a:lnTo>
                      <a:pt x="2206" y="2091"/>
                    </a:lnTo>
                    <a:lnTo>
                      <a:pt x="2217" y="2088"/>
                    </a:lnTo>
                    <a:lnTo>
                      <a:pt x="2226" y="2087"/>
                    </a:lnTo>
                    <a:lnTo>
                      <a:pt x="2236" y="2087"/>
                    </a:lnTo>
                    <a:lnTo>
                      <a:pt x="2251" y="2088"/>
                    </a:lnTo>
                    <a:lnTo>
                      <a:pt x="2267" y="2093"/>
                    </a:lnTo>
                    <a:lnTo>
                      <a:pt x="2280" y="2100"/>
                    </a:lnTo>
                    <a:lnTo>
                      <a:pt x="2285" y="2104"/>
                    </a:lnTo>
                    <a:lnTo>
                      <a:pt x="2289" y="2108"/>
                    </a:lnTo>
                    <a:lnTo>
                      <a:pt x="2294" y="2110"/>
                    </a:lnTo>
                    <a:lnTo>
                      <a:pt x="2433" y="2024"/>
                    </a:lnTo>
                    <a:lnTo>
                      <a:pt x="2432" y="2024"/>
                    </a:lnTo>
                    <a:lnTo>
                      <a:pt x="2432" y="2023"/>
                    </a:lnTo>
                    <a:lnTo>
                      <a:pt x="2421" y="2000"/>
                    </a:lnTo>
                    <a:lnTo>
                      <a:pt x="2417" y="1977"/>
                    </a:lnTo>
                    <a:lnTo>
                      <a:pt x="2417" y="1953"/>
                    </a:lnTo>
                    <a:lnTo>
                      <a:pt x="2422" y="1928"/>
                    </a:lnTo>
                    <a:lnTo>
                      <a:pt x="2422" y="1927"/>
                    </a:lnTo>
                    <a:lnTo>
                      <a:pt x="2424" y="1923"/>
                    </a:lnTo>
                    <a:lnTo>
                      <a:pt x="2425" y="1921"/>
                    </a:lnTo>
                    <a:lnTo>
                      <a:pt x="2428" y="1917"/>
                    </a:lnTo>
                    <a:lnTo>
                      <a:pt x="2159" y="1769"/>
                    </a:lnTo>
                    <a:lnTo>
                      <a:pt x="2149" y="1780"/>
                    </a:lnTo>
                    <a:lnTo>
                      <a:pt x="2138" y="1790"/>
                    </a:lnTo>
                    <a:lnTo>
                      <a:pt x="2126" y="1799"/>
                    </a:lnTo>
                    <a:lnTo>
                      <a:pt x="2115" y="1807"/>
                    </a:lnTo>
                    <a:lnTo>
                      <a:pt x="2104" y="1813"/>
                    </a:lnTo>
                    <a:lnTo>
                      <a:pt x="2069" y="1826"/>
                    </a:lnTo>
                    <a:lnTo>
                      <a:pt x="2034" y="1830"/>
                    </a:lnTo>
                    <a:lnTo>
                      <a:pt x="2026" y="1830"/>
                    </a:lnTo>
                    <a:lnTo>
                      <a:pt x="2018" y="1829"/>
                    </a:lnTo>
                    <a:lnTo>
                      <a:pt x="2014" y="1829"/>
                    </a:lnTo>
                    <a:lnTo>
                      <a:pt x="1994" y="1825"/>
                    </a:lnTo>
                    <a:lnTo>
                      <a:pt x="1975" y="1817"/>
                    </a:lnTo>
                    <a:lnTo>
                      <a:pt x="1956" y="1807"/>
                    </a:lnTo>
                    <a:lnTo>
                      <a:pt x="1939" y="1795"/>
                    </a:lnTo>
                    <a:lnTo>
                      <a:pt x="1922" y="1780"/>
                    </a:lnTo>
                    <a:lnTo>
                      <a:pt x="1910" y="1763"/>
                    </a:lnTo>
                    <a:lnTo>
                      <a:pt x="1909" y="1762"/>
                    </a:lnTo>
                    <a:lnTo>
                      <a:pt x="1908" y="1760"/>
                    </a:lnTo>
                    <a:lnTo>
                      <a:pt x="1897" y="1741"/>
                    </a:lnTo>
                    <a:lnTo>
                      <a:pt x="1889" y="1720"/>
                    </a:lnTo>
                    <a:lnTo>
                      <a:pt x="1884" y="1698"/>
                    </a:lnTo>
                    <a:lnTo>
                      <a:pt x="1884" y="1677"/>
                    </a:lnTo>
                    <a:lnTo>
                      <a:pt x="1887" y="1652"/>
                    </a:lnTo>
                    <a:lnTo>
                      <a:pt x="1891" y="1630"/>
                    </a:lnTo>
                    <a:lnTo>
                      <a:pt x="1900" y="1610"/>
                    </a:lnTo>
                    <a:lnTo>
                      <a:pt x="1912" y="1589"/>
                    </a:lnTo>
                    <a:lnTo>
                      <a:pt x="1916" y="1584"/>
                    </a:lnTo>
                    <a:lnTo>
                      <a:pt x="1920" y="1580"/>
                    </a:lnTo>
                    <a:lnTo>
                      <a:pt x="1930" y="1566"/>
                    </a:lnTo>
                    <a:lnTo>
                      <a:pt x="1946" y="1553"/>
                    </a:lnTo>
                    <a:lnTo>
                      <a:pt x="1964" y="1541"/>
                    </a:lnTo>
                    <a:lnTo>
                      <a:pt x="1990" y="1530"/>
                    </a:lnTo>
                    <a:lnTo>
                      <a:pt x="1996" y="1528"/>
                    </a:lnTo>
                    <a:lnTo>
                      <a:pt x="2010" y="1524"/>
                    </a:lnTo>
                    <a:lnTo>
                      <a:pt x="2028" y="1522"/>
                    </a:lnTo>
                    <a:lnTo>
                      <a:pt x="2048" y="1521"/>
                    </a:lnTo>
                    <a:lnTo>
                      <a:pt x="2060" y="1521"/>
                    </a:lnTo>
                    <a:lnTo>
                      <a:pt x="2071" y="1524"/>
                    </a:lnTo>
                    <a:lnTo>
                      <a:pt x="2081" y="1526"/>
                    </a:lnTo>
                    <a:lnTo>
                      <a:pt x="2103" y="1534"/>
                    </a:lnTo>
                    <a:lnTo>
                      <a:pt x="2121" y="1546"/>
                    </a:lnTo>
                    <a:lnTo>
                      <a:pt x="2189" y="1450"/>
                    </a:lnTo>
                    <a:lnTo>
                      <a:pt x="2185" y="1448"/>
                    </a:lnTo>
                    <a:lnTo>
                      <a:pt x="2183" y="1445"/>
                    </a:lnTo>
                    <a:lnTo>
                      <a:pt x="2181" y="1441"/>
                    </a:lnTo>
                    <a:lnTo>
                      <a:pt x="2180" y="1441"/>
                    </a:lnTo>
                    <a:lnTo>
                      <a:pt x="2180" y="1440"/>
                    </a:lnTo>
                    <a:lnTo>
                      <a:pt x="2174" y="1433"/>
                    </a:lnTo>
                    <a:lnTo>
                      <a:pt x="2171" y="1430"/>
                    </a:lnTo>
                    <a:lnTo>
                      <a:pt x="2161" y="1407"/>
                    </a:lnTo>
                    <a:lnTo>
                      <a:pt x="2154" y="1385"/>
                    </a:lnTo>
                    <a:lnTo>
                      <a:pt x="2153" y="1361"/>
                    </a:lnTo>
                    <a:lnTo>
                      <a:pt x="2157" y="1338"/>
                    </a:lnTo>
                    <a:lnTo>
                      <a:pt x="2158" y="1337"/>
                    </a:lnTo>
                    <a:lnTo>
                      <a:pt x="2158" y="1335"/>
                    </a:lnTo>
                    <a:lnTo>
                      <a:pt x="2161" y="1327"/>
                    </a:lnTo>
                    <a:lnTo>
                      <a:pt x="2140" y="1318"/>
                    </a:lnTo>
                    <a:lnTo>
                      <a:pt x="2132" y="1326"/>
                    </a:lnTo>
                    <a:lnTo>
                      <a:pt x="2128" y="1329"/>
                    </a:lnTo>
                    <a:lnTo>
                      <a:pt x="2126" y="1330"/>
                    </a:lnTo>
                    <a:lnTo>
                      <a:pt x="2116" y="1335"/>
                    </a:lnTo>
                    <a:lnTo>
                      <a:pt x="2106" y="1339"/>
                    </a:lnTo>
                    <a:lnTo>
                      <a:pt x="2095" y="1340"/>
                    </a:lnTo>
                    <a:lnTo>
                      <a:pt x="2083" y="1340"/>
                    </a:lnTo>
                    <a:lnTo>
                      <a:pt x="2078" y="1339"/>
                    </a:lnTo>
                    <a:lnTo>
                      <a:pt x="2074" y="1337"/>
                    </a:lnTo>
                    <a:lnTo>
                      <a:pt x="2071" y="1337"/>
                    </a:lnTo>
                    <a:lnTo>
                      <a:pt x="2068" y="1335"/>
                    </a:lnTo>
                    <a:lnTo>
                      <a:pt x="2053" y="1325"/>
                    </a:lnTo>
                    <a:lnTo>
                      <a:pt x="2043" y="1313"/>
                    </a:lnTo>
                    <a:lnTo>
                      <a:pt x="2036" y="1297"/>
                    </a:lnTo>
                    <a:lnTo>
                      <a:pt x="2036" y="1296"/>
                    </a:lnTo>
                    <a:lnTo>
                      <a:pt x="2034" y="1283"/>
                    </a:lnTo>
                    <a:lnTo>
                      <a:pt x="2035" y="1271"/>
                    </a:lnTo>
                    <a:lnTo>
                      <a:pt x="2037" y="1258"/>
                    </a:lnTo>
                    <a:lnTo>
                      <a:pt x="2044" y="1246"/>
                    </a:lnTo>
                    <a:lnTo>
                      <a:pt x="2056" y="1234"/>
                    </a:lnTo>
                    <a:lnTo>
                      <a:pt x="2070" y="1225"/>
                    </a:lnTo>
                    <a:lnTo>
                      <a:pt x="2086" y="1220"/>
                    </a:lnTo>
                    <a:lnTo>
                      <a:pt x="2094" y="1220"/>
                    </a:lnTo>
                    <a:lnTo>
                      <a:pt x="2107" y="1221"/>
                    </a:lnTo>
                    <a:lnTo>
                      <a:pt x="2119" y="1225"/>
                    </a:lnTo>
                    <a:lnTo>
                      <a:pt x="2129" y="1230"/>
                    </a:lnTo>
                    <a:lnTo>
                      <a:pt x="2133" y="1234"/>
                    </a:lnTo>
                    <a:lnTo>
                      <a:pt x="2133" y="1236"/>
                    </a:lnTo>
                    <a:lnTo>
                      <a:pt x="2134" y="1236"/>
                    </a:lnTo>
                    <a:lnTo>
                      <a:pt x="2142" y="1244"/>
                    </a:lnTo>
                    <a:lnTo>
                      <a:pt x="2149" y="1254"/>
                    </a:lnTo>
                    <a:lnTo>
                      <a:pt x="2151" y="1265"/>
                    </a:lnTo>
                    <a:lnTo>
                      <a:pt x="2154" y="1279"/>
                    </a:lnTo>
                    <a:lnTo>
                      <a:pt x="2153" y="1291"/>
                    </a:lnTo>
                    <a:lnTo>
                      <a:pt x="2176" y="1301"/>
                    </a:lnTo>
                    <a:lnTo>
                      <a:pt x="2180" y="1297"/>
                    </a:lnTo>
                    <a:lnTo>
                      <a:pt x="2191" y="1285"/>
                    </a:lnTo>
                    <a:lnTo>
                      <a:pt x="2202" y="1275"/>
                    </a:lnTo>
                    <a:lnTo>
                      <a:pt x="2217" y="1268"/>
                    </a:lnTo>
                    <a:lnTo>
                      <a:pt x="2233" y="1262"/>
                    </a:lnTo>
                    <a:lnTo>
                      <a:pt x="2247" y="1259"/>
                    </a:lnTo>
                    <a:lnTo>
                      <a:pt x="2257" y="1258"/>
                    </a:lnTo>
                    <a:lnTo>
                      <a:pt x="2267" y="1257"/>
                    </a:lnTo>
                    <a:lnTo>
                      <a:pt x="2288" y="1259"/>
                    </a:lnTo>
                    <a:lnTo>
                      <a:pt x="2308" y="1265"/>
                    </a:lnTo>
                    <a:lnTo>
                      <a:pt x="2311" y="1266"/>
                    </a:lnTo>
                    <a:lnTo>
                      <a:pt x="2312" y="1266"/>
                    </a:lnTo>
                    <a:lnTo>
                      <a:pt x="2312" y="1267"/>
                    </a:lnTo>
                    <a:lnTo>
                      <a:pt x="2314" y="1267"/>
                    </a:lnTo>
                    <a:lnTo>
                      <a:pt x="2352" y="1199"/>
                    </a:lnTo>
                    <a:lnTo>
                      <a:pt x="2345" y="1192"/>
                    </a:lnTo>
                    <a:lnTo>
                      <a:pt x="2342" y="1189"/>
                    </a:lnTo>
                    <a:lnTo>
                      <a:pt x="2336" y="1175"/>
                    </a:lnTo>
                    <a:lnTo>
                      <a:pt x="2333" y="1162"/>
                    </a:lnTo>
                    <a:lnTo>
                      <a:pt x="2333" y="1155"/>
                    </a:lnTo>
                    <a:lnTo>
                      <a:pt x="2335" y="1145"/>
                    </a:lnTo>
                    <a:lnTo>
                      <a:pt x="2337" y="1137"/>
                    </a:lnTo>
                    <a:lnTo>
                      <a:pt x="2340" y="1127"/>
                    </a:lnTo>
                    <a:lnTo>
                      <a:pt x="2342" y="1123"/>
                    </a:lnTo>
                    <a:lnTo>
                      <a:pt x="2278" y="1062"/>
                    </a:lnTo>
                    <a:lnTo>
                      <a:pt x="2277" y="1063"/>
                    </a:lnTo>
                    <a:lnTo>
                      <a:pt x="2274" y="1064"/>
                    </a:lnTo>
                    <a:lnTo>
                      <a:pt x="2273" y="1065"/>
                    </a:lnTo>
                    <a:lnTo>
                      <a:pt x="2270" y="1065"/>
                    </a:lnTo>
                    <a:lnTo>
                      <a:pt x="2260" y="1071"/>
                    </a:lnTo>
                    <a:lnTo>
                      <a:pt x="2246" y="1073"/>
                    </a:lnTo>
                    <a:lnTo>
                      <a:pt x="2243" y="1073"/>
                    </a:lnTo>
                    <a:lnTo>
                      <a:pt x="2240" y="1072"/>
                    </a:lnTo>
                    <a:lnTo>
                      <a:pt x="2235" y="1072"/>
                    </a:lnTo>
                    <a:lnTo>
                      <a:pt x="2225" y="1069"/>
                    </a:lnTo>
                    <a:lnTo>
                      <a:pt x="2213" y="1065"/>
                    </a:lnTo>
                    <a:lnTo>
                      <a:pt x="2205" y="1059"/>
                    </a:lnTo>
                    <a:lnTo>
                      <a:pt x="2201" y="1056"/>
                    </a:lnTo>
                    <a:lnTo>
                      <a:pt x="2197" y="1052"/>
                    </a:lnTo>
                    <a:lnTo>
                      <a:pt x="2195" y="1048"/>
                    </a:lnTo>
                    <a:lnTo>
                      <a:pt x="2193" y="1045"/>
                    </a:lnTo>
                    <a:lnTo>
                      <a:pt x="2191" y="1042"/>
                    </a:lnTo>
                    <a:lnTo>
                      <a:pt x="2189" y="1039"/>
                    </a:lnTo>
                    <a:lnTo>
                      <a:pt x="2185" y="1026"/>
                    </a:lnTo>
                    <a:lnTo>
                      <a:pt x="2184" y="1012"/>
                    </a:lnTo>
                    <a:lnTo>
                      <a:pt x="2031" y="957"/>
                    </a:lnTo>
                    <a:lnTo>
                      <a:pt x="2028" y="961"/>
                    </a:lnTo>
                    <a:lnTo>
                      <a:pt x="2023" y="966"/>
                    </a:lnTo>
                    <a:lnTo>
                      <a:pt x="2020" y="967"/>
                    </a:lnTo>
                    <a:lnTo>
                      <a:pt x="2009" y="976"/>
                    </a:lnTo>
                    <a:lnTo>
                      <a:pt x="1993" y="982"/>
                    </a:lnTo>
                    <a:lnTo>
                      <a:pt x="1992" y="982"/>
                    </a:lnTo>
                    <a:lnTo>
                      <a:pt x="1990" y="983"/>
                    </a:lnTo>
                    <a:lnTo>
                      <a:pt x="1971" y="983"/>
                    </a:lnTo>
                    <a:lnTo>
                      <a:pt x="1961" y="982"/>
                    </a:lnTo>
                    <a:lnTo>
                      <a:pt x="1955" y="979"/>
                    </a:lnTo>
                    <a:lnTo>
                      <a:pt x="1955" y="978"/>
                    </a:lnTo>
                    <a:lnTo>
                      <a:pt x="1950" y="976"/>
                    </a:lnTo>
                    <a:lnTo>
                      <a:pt x="1946" y="974"/>
                    </a:lnTo>
                    <a:lnTo>
                      <a:pt x="1943" y="971"/>
                    </a:lnTo>
                    <a:lnTo>
                      <a:pt x="1941" y="967"/>
                    </a:lnTo>
                    <a:lnTo>
                      <a:pt x="1938" y="967"/>
                    </a:lnTo>
                    <a:lnTo>
                      <a:pt x="1937" y="966"/>
                    </a:lnTo>
                    <a:lnTo>
                      <a:pt x="1935" y="963"/>
                    </a:lnTo>
                    <a:lnTo>
                      <a:pt x="1926" y="949"/>
                    </a:lnTo>
                    <a:lnTo>
                      <a:pt x="1921" y="933"/>
                    </a:lnTo>
                    <a:lnTo>
                      <a:pt x="1921" y="917"/>
                    </a:lnTo>
                    <a:lnTo>
                      <a:pt x="1924" y="903"/>
                    </a:lnTo>
                    <a:lnTo>
                      <a:pt x="1930" y="891"/>
                    </a:lnTo>
                    <a:lnTo>
                      <a:pt x="1934" y="886"/>
                    </a:lnTo>
                    <a:lnTo>
                      <a:pt x="1943" y="877"/>
                    </a:lnTo>
                    <a:lnTo>
                      <a:pt x="1948" y="873"/>
                    </a:lnTo>
                    <a:lnTo>
                      <a:pt x="1959" y="868"/>
                    </a:lnTo>
                    <a:lnTo>
                      <a:pt x="1963" y="866"/>
                    </a:lnTo>
                    <a:lnTo>
                      <a:pt x="1973" y="865"/>
                    </a:lnTo>
                    <a:lnTo>
                      <a:pt x="1982" y="864"/>
                    </a:lnTo>
                    <a:lnTo>
                      <a:pt x="1992" y="864"/>
                    </a:lnTo>
                    <a:lnTo>
                      <a:pt x="1997" y="865"/>
                    </a:lnTo>
                    <a:lnTo>
                      <a:pt x="1998" y="865"/>
                    </a:lnTo>
                    <a:lnTo>
                      <a:pt x="1998" y="866"/>
                    </a:lnTo>
                    <a:lnTo>
                      <a:pt x="1999" y="866"/>
                    </a:lnTo>
                    <a:lnTo>
                      <a:pt x="2009" y="869"/>
                    </a:lnTo>
                    <a:lnTo>
                      <a:pt x="2018" y="876"/>
                    </a:lnTo>
                    <a:lnTo>
                      <a:pt x="2028" y="886"/>
                    </a:lnTo>
                    <a:lnTo>
                      <a:pt x="2034" y="894"/>
                    </a:lnTo>
                    <a:lnTo>
                      <a:pt x="2035" y="897"/>
                    </a:lnTo>
                    <a:lnTo>
                      <a:pt x="2035" y="898"/>
                    </a:lnTo>
                    <a:lnTo>
                      <a:pt x="2036" y="899"/>
                    </a:lnTo>
                    <a:lnTo>
                      <a:pt x="2040" y="914"/>
                    </a:lnTo>
                    <a:lnTo>
                      <a:pt x="2040" y="928"/>
                    </a:lnTo>
                    <a:lnTo>
                      <a:pt x="2192" y="983"/>
                    </a:lnTo>
                    <a:lnTo>
                      <a:pt x="2195" y="979"/>
                    </a:lnTo>
                    <a:lnTo>
                      <a:pt x="2198" y="975"/>
                    </a:lnTo>
                    <a:lnTo>
                      <a:pt x="2201" y="971"/>
                    </a:lnTo>
                    <a:lnTo>
                      <a:pt x="2204" y="969"/>
                    </a:lnTo>
                    <a:lnTo>
                      <a:pt x="2214" y="961"/>
                    </a:lnTo>
                    <a:lnTo>
                      <a:pt x="2226" y="957"/>
                    </a:lnTo>
                    <a:lnTo>
                      <a:pt x="2231" y="955"/>
                    </a:lnTo>
                    <a:lnTo>
                      <a:pt x="2235" y="954"/>
                    </a:lnTo>
                    <a:lnTo>
                      <a:pt x="2252" y="954"/>
                    </a:lnTo>
                    <a:lnTo>
                      <a:pt x="2260" y="955"/>
                    </a:lnTo>
                    <a:lnTo>
                      <a:pt x="2324" y="842"/>
                    </a:lnTo>
                    <a:lnTo>
                      <a:pt x="2312" y="830"/>
                    </a:lnTo>
                    <a:lnTo>
                      <a:pt x="2305" y="815"/>
                    </a:lnTo>
                    <a:lnTo>
                      <a:pt x="2303" y="813"/>
                    </a:lnTo>
                    <a:lnTo>
                      <a:pt x="2301" y="810"/>
                    </a:lnTo>
                    <a:lnTo>
                      <a:pt x="2298" y="800"/>
                    </a:lnTo>
                    <a:lnTo>
                      <a:pt x="2294" y="788"/>
                    </a:lnTo>
                    <a:lnTo>
                      <a:pt x="2293" y="775"/>
                    </a:lnTo>
                    <a:lnTo>
                      <a:pt x="2294" y="764"/>
                    </a:lnTo>
                    <a:lnTo>
                      <a:pt x="2295" y="764"/>
                    </a:lnTo>
                    <a:lnTo>
                      <a:pt x="2298" y="751"/>
                    </a:lnTo>
                    <a:lnTo>
                      <a:pt x="2303" y="741"/>
                    </a:lnTo>
                    <a:lnTo>
                      <a:pt x="2303" y="738"/>
                    </a:lnTo>
                    <a:lnTo>
                      <a:pt x="2305" y="734"/>
                    </a:lnTo>
                    <a:lnTo>
                      <a:pt x="2307" y="732"/>
                    </a:lnTo>
                    <a:lnTo>
                      <a:pt x="2319" y="717"/>
                    </a:lnTo>
                    <a:lnTo>
                      <a:pt x="2333" y="707"/>
                    </a:lnTo>
                    <a:lnTo>
                      <a:pt x="2349" y="699"/>
                    </a:lnTo>
                    <a:lnTo>
                      <a:pt x="2367" y="695"/>
                    </a:lnTo>
                    <a:lnTo>
                      <a:pt x="2379" y="695"/>
                    </a:lnTo>
                    <a:lnTo>
                      <a:pt x="2386" y="470"/>
                    </a:lnTo>
                    <a:lnTo>
                      <a:pt x="2380" y="470"/>
                    </a:lnTo>
                    <a:lnTo>
                      <a:pt x="2374" y="468"/>
                    </a:lnTo>
                    <a:lnTo>
                      <a:pt x="2373" y="468"/>
                    </a:lnTo>
                    <a:lnTo>
                      <a:pt x="2371" y="467"/>
                    </a:lnTo>
                    <a:lnTo>
                      <a:pt x="2370" y="467"/>
                    </a:lnTo>
                    <a:lnTo>
                      <a:pt x="2350" y="462"/>
                    </a:lnTo>
                    <a:lnTo>
                      <a:pt x="2331" y="451"/>
                    </a:lnTo>
                    <a:lnTo>
                      <a:pt x="2312" y="440"/>
                    </a:lnTo>
                    <a:lnTo>
                      <a:pt x="2297" y="426"/>
                    </a:lnTo>
                    <a:lnTo>
                      <a:pt x="2282" y="408"/>
                    </a:lnTo>
                    <a:lnTo>
                      <a:pt x="2272" y="390"/>
                    </a:lnTo>
                    <a:lnTo>
                      <a:pt x="2270" y="387"/>
                    </a:lnTo>
                    <a:lnTo>
                      <a:pt x="2269" y="386"/>
                    </a:lnTo>
                    <a:lnTo>
                      <a:pt x="2260" y="370"/>
                    </a:lnTo>
                    <a:lnTo>
                      <a:pt x="2255" y="350"/>
                    </a:lnTo>
                    <a:lnTo>
                      <a:pt x="2251" y="332"/>
                    </a:lnTo>
                    <a:lnTo>
                      <a:pt x="2251" y="312"/>
                    </a:lnTo>
                    <a:lnTo>
                      <a:pt x="1904" y="252"/>
                    </a:lnTo>
                    <a:lnTo>
                      <a:pt x="1903" y="256"/>
                    </a:lnTo>
                    <a:lnTo>
                      <a:pt x="1900" y="261"/>
                    </a:lnTo>
                    <a:lnTo>
                      <a:pt x="1893" y="276"/>
                    </a:lnTo>
                    <a:lnTo>
                      <a:pt x="1886" y="288"/>
                    </a:lnTo>
                    <a:lnTo>
                      <a:pt x="1871" y="305"/>
                    </a:lnTo>
                    <a:lnTo>
                      <a:pt x="1855" y="318"/>
                    </a:lnTo>
                    <a:lnTo>
                      <a:pt x="1836" y="327"/>
                    </a:lnTo>
                    <a:lnTo>
                      <a:pt x="1834" y="328"/>
                    </a:lnTo>
                    <a:lnTo>
                      <a:pt x="1832" y="328"/>
                    </a:lnTo>
                    <a:lnTo>
                      <a:pt x="1831" y="330"/>
                    </a:lnTo>
                    <a:lnTo>
                      <a:pt x="1815" y="333"/>
                    </a:lnTo>
                    <a:lnTo>
                      <a:pt x="1797" y="335"/>
                    </a:lnTo>
                    <a:lnTo>
                      <a:pt x="1774" y="332"/>
                    </a:lnTo>
                    <a:lnTo>
                      <a:pt x="1759" y="328"/>
                    </a:lnTo>
                    <a:lnTo>
                      <a:pt x="1743" y="320"/>
                    </a:lnTo>
                    <a:lnTo>
                      <a:pt x="1742" y="320"/>
                    </a:lnTo>
                    <a:lnTo>
                      <a:pt x="1725" y="309"/>
                    </a:lnTo>
                    <a:lnTo>
                      <a:pt x="1709" y="293"/>
                    </a:lnTo>
                    <a:lnTo>
                      <a:pt x="1697" y="276"/>
                    </a:lnTo>
                    <a:lnTo>
                      <a:pt x="1689" y="254"/>
                    </a:lnTo>
                    <a:lnTo>
                      <a:pt x="1685" y="233"/>
                    </a:lnTo>
                    <a:lnTo>
                      <a:pt x="1685" y="208"/>
                    </a:lnTo>
                    <a:lnTo>
                      <a:pt x="1687" y="204"/>
                    </a:lnTo>
                    <a:lnTo>
                      <a:pt x="1688" y="201"/>
                    </a:lnTo>
                    <a:lnTo>
                      <a:pt x="1688" y="200"/>
                    </a:lnTo>
                    <a:lnTo>
                      <a:pt x="1632" y="179"/>
                    </a:lnTo>
                    <a:lnTo>
                      <a:pt x="1632" y="180"/>
                    </a:lnTo>
                    <a:lnTo>
                      <a:pt x="1630" y="180"/>
                    </a:lnTo>
                    <a:lnTo>
                      <a:pt x="1630" y="182"/>
                    </a:lnTo>
                    <a:lnTo>
                      <a:pt x="1618" y="192"/>
                    </a:lnTo>
                    <a:lnTo>
                      <a:pt x="1603" y="200"/>
                    </a:lnTo>
                    <a:lnTo>
                      <a:pt x="1590" y="202"/>
                    </a:lnTo>
                    <a:lnTo>
                      <a:pt x="1567" y="379"/>
                    </a:lnTo>
                    <a:lnTo>
                      <a:pt x="1571" y="381"/>
                    </a:lnTo>
                    <a:lnTo>
                      <a:pt x="1575" y="381"/>
                    </a:lnTo>
                    <a:lnTo>
                      <a:pt x="1578" y="382"/>
                    </a:lnTo>
                    <a:lnTo>
                      <a:pt x="1580" y="382"/>
                    </a:lnTo>
                    <a:lnTo>
                      <a:pt x="1595" y="388"/>
                    </a:lnTo>
                    <a:lnTo>
                      <a:pt x="1608" y="396"/>
                    </a:lnTo>
                    <a:lnTo>
                      <a:pt x="1620" y="408"/>
                    </a:lnTo>
                    <a:lnTo>
                      <a:pt x="1621" y="408"/>
                    </a:lnTo>
                    <a:lnTo>
                      <a:pt x="1621" y="409"/>
                    </a:lnTo>
                    <a:lnTo>
                      <a:pt x="1629" y="421"/>
                    </a:lnTo>
                    <a:lnTo>
                      <a:pt x="1635" y="436"/>
                    </a:lnTo>
                    <a:lnTo>
                      <a:pt x="1638" y="450"/>
                    </a:lnTo>
                    <a:lnTo>
                      <a:pt x="1639" y="455"/>
                    </a:lnTo>
                    <a:lnTo>
                      <a:pt x="1639" y="462"/>
                    </a:lnTo>
                    <a:lnTo>
                      <a:pt x="1756" y="476"/>
                    </a:lnTo>
                    <a:lnTo>
                      <a:pt x="1760" y="468"/>
                    </a:lnTo>
                    <a:lnTo>
                      <a:pt x="1765" y="459"/>
                    </a:lnTo>
                    <a:lnTo>
                      <a:pt x="1772" y="450"/>
                    </a:lnTo>
                    <a:lnTo>
                      <a:pt x="1789" y="434"/>
                    </a:lnTo>
                    <a:lnTo>
                      <a:pt x="1811" y="424"/>
                    </a:lnTo>
                    <a:lnTo>
                      <a:pt x="1812" y="424"/>
                    </a:lnTo>
                    <a:lnTo>
                      <a:pt x="1825" y="421"/>
                    </a:lnTo>
                    <a:lnTo>
                      <a:pt x="1832" y="421"/>
                    </a:lnTo>
                    <a:lnTo>
                      <a:pt x="1845" y="422"/>
                    </a:lnTo>
                    <a:lnTo>
                      <a:pt x="1857" y="424"/>
                    </a:lnTo>
                    <a:lnTo>
                      <a:pt x="1865" y="426"/>
                    </a:lnTo>
                    <a:lnTo>
                      <a:pt x="1871" y="429"/>
                    </a:lnTo>
                    <a:lnTo>
                      <a:pt x="1876" y="433"/>
                    </a:lnTo>
                    <a:lnTo>
                      <a:pt x="1878" y="434"/>
                    </a:lnTo>
                    <a:lnTo>
                      <a:pt x="1879" y="434"/>
                    </a:lnTo>
                    <a:lnTo>
                      <a:pt x="1892" y="443"/>
                    </a:lnTo>
                    <a:lnTo>
                      <a:pt x="1901" y="457"/>
                    </a:lnTo>
                    <a:lnTo>
                      <a:pt x="1909" y="470"/>
                    </a:lnTo>
                    <a:lnTo>
                      <a:pt x="1914" y="487"/>
                    </a:lnTo>
                    <a:lnTo>
                      <a:pt x="1916" y="502"/>
                    </a:lnTo>
                    <a:lnTo>
                      <a:pt x="1914" y="518"/>
                    </a:lnTo>
                    <a:lnTo>
                      <a:pt x="1914" y="521"/>
                    </a:lnTo>
                    <a:lnTo>
                      <a:pt x="1913" y="522"/>
                    </a:lnTo>
                    <a:lnTo>
                      <a:pt x="1912" y="525"/>
                    </a:lnTo>
                    <a:lnTo>
                      <a:pt x="1909" y="538"/>
                    </a:lnTo>
                    <a:lnTo>
                      <a:pt x="1901" y="551"/>
                    </a:lnTo>
                    <a:lnTo>
                      <a:pt x="1891" y="561"/>
                    </a:lnTo>
                    <a:lnTo>
                      <a:pt x="1889" y="564"/>
                    </a:lnTo>
                    <a:lnTo>
                      <a:pt x="1887" y="567"/>
                    </a:lnTo>
                    <a:lnTo>
                      <a:pt x="1879" y="572"/>
                    </a:lnTo>
                    <a:lnTo>
                      <a:pt x="1867" y="578"/>
                    </a:lnTo>
                    <a:lnTo>
                      <a:pt x="1855" y="584"/>
                    </a:lnTo>
                    <a:lnTo>
                      <a:pt x="1846" y="585"/>
                    </a:lnTo>
                    <a:lnTo>
                      <a:pt x="1845" y="585"/>
                    </a:lnTo>
                    <a:lnTo>
                      <a:pt x="1841" y="586"/>
                    </a:lnTo>
                    <a:lnTo>
                      <a:pt x="1834" y="586"/>
                    </a:lnTo>
                    <a:lnTo>
                      <a:pt x="1827" y="585"/>
                    </a:lnTo>
                    <a:lnTo>
                      <a:pt x="1820" y="584"/>
                    </a:lnTo>
                    <a:lnTo>
                      <a:pt x="1814" y="584"/>
                    </a:lnTo>
                    <a:lnTo>
                      <a:pt x="1810" y="582"/>
                    </a:lnTo>
                    <a:lnTo>
                      <a:pt x="1789" y="572"/>
                    </a:lnTo>
                    <a:lnTo>
                      <a:pt x="1772" y="557"/>
                    </a:lnTo>
                    <a:lnTo>
                      <a:pt x="1759" y="538"/>
                    </a:lnTo>
                    <a:lnTo>
                      <a:pt x="1759" y="535"/>
                    </a:lnTo>
                    <a:lnTo>
                      <a:pt x="1753" y="521"/>
                    </a:lnTo>
                    <a:lnTo>
                      <a:pt x="1752" y="506"/>
                    </a:lnTo>
                    <a:lnTo>
                      <a:pt x="1634" y="491"/>
                    </a:lnTo>
                    <a:lnTo>
                      <a:pt x="1626" y="505"/>
                    </a:lnTo>
                    <a:lnTo>
                      <a:pt x="1617" y="517"/>
                    </a:lnTo>
                    <a:lnTo>
                      <a:pt x="1604" y="527"/>
                    </a:lnTo>
                    <a:lnTo>
                      <a:pt x="1591" y="535"/>
                    </a:lnTo>
                    <a:lnTo>
                      <a:pt x="1574" y="540"/>
                    </a:lnTo>
                    <a:lnTo>
                      <a:pt x="1567" y="540"/>
                    </a:lnTo>
                    <a:lnTo>
                      <a:pt x="1560" y="543"/>
                    </a:lnTo>
                    <a:lnTo>
                      <a:pt x="1554" y="543"/>
                    </a:lnTo>
                    <a:lnTo>
                      <a:pt x="1540" y="542"/>
                    </a:lnTo>
                    <a:lnTo>
                      <a:pt x="1526" y="536"/>
                    </a:lnTo>
                    <a:lnTo>
                      <a:pt x="1524" y="535"/>
                    </a:lnTo>
                    <a:lnTo>
                      <a:pt x="1522" y="535"/>
                    </a:lnTo>
                    <a:lnTo>
                      <a:pt x="1520" y="534"/>
                    </a:lnTo>
                    <a:lnTo>
                      <a:pt x="1511" y="529"/>
                    </a:lnTo>
                    <a:lnTo>
                      <a:pt x="1501" y="521"/>
                    </a:lnTo>
                    <a:lnTo>
                      <a:pt x="1491" y="512"/>
                    </a:lnTo>
                    <a:lnTo>
                      <a:pt x="1486" y="504"/>
                    </a:lnTo>
                    <a:lnTo>
                      <a:pt x="1486" y="502"/>
                    </a:lnTo>
                    <a:lnTo>
                      <a:pt x="1480" y="491"/>
                    </a:lnTo>
                    <a:lnTo>
                      <a:pt x="1477" y="480"/>
                    </a:lnTo>
                    <a:lnTo>
                      <a:pt x="1476" y="477"/>
                    </a:lnTo>
                    <a:lnTo>
                      <a:pt x="1476" y="476"/>
                    </a:lnTo>
                    <a:lnTo>
                      <a:pt x="1474" y="474"/>
                    </a:lnTo>
                    <a:lnTo>
                      <a:pt x="1474" y="447"/>
                    </a:lnTo>
                    <a:lnTo>
                      <a:pt x="1481" y="426"/>
                    </a:lnTo>
                    <a:lnTo>
                      <a:pt x="1494" y="408"/>
                    </a:lnTo>
                    <a:lnTo>
                      <a:pt x="1503" y="399"/>
                    </a:lnTo>
                    <a:lnTo>
                      <a:pt x="1514" y="391"/>
                    </a:lnTo>
                    <a:lnTo>
                      <a:pt x="1524" y="386"/>
                    </a:lnTo>
                    <a:lnTo>
                      <a:pt x="1528" y="383"/>
                    </a:lnTo>
                    <a:lnTo>
                      <a:pt x="1533" y="382"/>
                    </a:lnTo>
                    <a:lnTo>
                      <a:pt x="1537" y="381"/>
                    </a:lnTo>
                    <a:lnTo>
                      <a:pt x="1560" y="196"/>
                    </a:lnTo>
                    <a:lnTo>
                      <a:pt x="1554" y="193"/>
                    </a:lnTo>
                    <a:lnTo>
                      <a:pt x="1549" y="189"/>
                    </a:lnTo>
                    <a:lnTo>
                      <a:pt x="1544" y="184"/>
                    </a:lnTo>
                    <a:lnTo>
                      <a:pt x="1540" y="179"/>
                    </a:lnTo>
                    <a:lnTo>
                      <a:pt x="1537" y="178"/>
                    </a:lnTo>
                    <a:lnTo>
                      <a:pt x="1536" y="176"/>
                    </a:lnTo>
                    <a:lnTo>
                      <a:pt x="1532" y="167"/>
                    </a:lnTo>
                    <a:lnTo>
                      <a:pt x="1528" y="155"/>
                    </a:lnTo>
                    <a:lnTo>
                      <a:pt x="1527" y="145"/>
                    </a:lnTo>
                    <a:lnTo>
                      <a:pt x="1527" y="136"/>
                    </a:lnTo>
                    <a:lnTo>
                      <a:pt x="1529" y="128"/>
                    </a:lnTo>
                    <a:lnTo>
                      <a:pt x="1529" y="123"/>
                    </a:lnTo>
                    <a:lnTo>
                      <a:pt x="1531" y="120"/>
                    </a:lnTo>
                    <a:lnTo>
                      <a:pt x="1540" y="106"/>
                    </a:lnTo>
                    <a:lnTo>
                      <a:pt x="1552" y="95"/>
                    </a:lnTo>
                    <a:lnTo>
                      <a:pt x="1566" y="89"/>
                    </a:lnTo>
                    <a:lnTo>
                      <a:pt x="1567" y="87"/>
                    </a:lnTo>
                    <a:lnTo>
                      <a:pt x="1573" y="86"/>
                    </a:lnTo>
                    <a:lnTo>
                      <a:pt x="1592" y="86"/>
                    </a:lnTo>
                    <a:lnTo>
                      <a:pt x="1604" y="89"/>
                    </a:lnTo>
                    <a:lnTo>
                      <a:pt x="1616" y="94"/>
                    </a:lnTo>
                    <a:lnTo>
                      <a:pt x="1621" y="98"/>
                    </a:lnTo>
                    <a:lnTo>
                      <a:pt x="1625" y="100"/>
                    </a:lnTo>
                    <a:lnTo>
                      <a:pt x="1628" y="104"/>
                    </a:lnTo>
                    <a:lnTo>
                      <a:pt x="1637" y="117"/>
                    </a:lnTo>
                    <a:lnTo>
                      <a:pt x="1643" y="133"/>
                    </a:lnTo>
                    <a:lnTo>
                      <a:pt x="1643" y="136"/>
                    </a:lnTo>
                    <a:lnTo>
                      <a:pt x="1645" y="140"/>
                    </a:lnTo>
                    <a:lnTo>
                      <a:pt x="1645" y="147"/>
                    </a:lnTo>
                    <a:lnTo>
                      <a:pt x="1643" y="151"/>
                    </a:lnTo>
                    <a:lnTo>
                      <a:pt x="1697" y="171"/>
                    </a:lnTo>
                    <a:lnTo>
                      <a:pt x="1704" y="159"/>
                    </a:lnTo>
                    <a:lnTo>
                      <a:pt x="1713" y="150"/>
                    </a:lnTo>
                    <a:lnTo>
                      <a:pt x="1718" y="142"/>
                    </a:lnTo>
                    <a:lnTo>
                      <a:pt x="1725" y="136"/>
                    </a:lnTo>
                    <a:lnTo>
                      <a:pt x="1745" y="123"/>
                    </a:lnTo>
                    <a:lnTo>
                      <a:pt x="1710" y="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95" name="Freeform 7"/>
              <p:cNvSpPr>
                <a:spLocks noEditPoints="1"/>
              </p:cNvSpPr>
              <p:nvPr/>
            </p:nvSpPr>
            <p:spPr bwMode="auto">
              <a:xfrm>
                <a:off x="3263901" y="1588"/>
                <a:ext cx="5267325" cy="2465388"/>
              </a:xfrm>
              <a:custGeom>
                <a:avLst/>
                <a:gdLst/>
                <a:ahLst/>
                <a:cxnLst>
                  <a:cxn ang="0">
                    <a:pos x="1299" y="1471"/>
                  </a:cxn>
                  <a:cxn ang="0">
                    <a:pos x="1224" y="1551"/>
                  </a:cxn>
                  <a:cxn ang="0">
                    <a:pos x="2710" y="1133"/>
                  </a:cxn>
                  <a:cxn ang="0">
                    <a:pos x="2711" y="1256"/>
                  </a:cxn>
                  <a:cxn ang="0">
                    <a:pos x="2647" y="1364"/>
                  </a:cxn>
                  <a:cxn ang="0">
                    <a:pos x="2613" y="1405"/>
                  </a:cxn>
                  <a:cxn ang="0">
                    <a:pos x="2525" y="1255"/>
                  </a:cxn>
                  <a:cxn ang="0">
                    <a:pos x="2696" y="1134"/>
                  </a:cxn>
                  <a:cxn ang="0">
                    <a:pos x="967" y="1204"/>
                  </a:cxn>
                  <a:cxn ang="0">
                    <a:pos x="988" y="1409"/>
                  </a:cxn>
                  <a:cxn ang="0">
                    <a:pos x="852" y="1358"/>
                  </a:cxn>
                  <a:cxn ang="0">
                    <a:pos x="819" y="1251"/>
                  </a:cxn>
                  <a:cxn ang="0">
                    <a:pos x="908" y="1129"/>
                  </a:cxn>
                  <a:cxn ang="0">
                    <a:pos x="1060" y="904"/>
                  </a:cxn>
                  <a:cxn ang="0">
                    <a:pos x="1001" y="684"/>
                  </a:cxn>
                  <a:cxn ang="0">
                    <a:pos x="508" y="49"/>
                  </a:cxn>
                  <a:cxn ang="0">
                    <a:pos x="761" y="313"/>
                  </a:cxn>
                  <a:cxn ang="0">
                    <a:pos x="992" y="97"/>
                  </a:cxn>
                  <a:cxn ang="0">
                    <a:pos x="962" y="271"/>
                  </a:cxn>
                  <a:cxn ang="0">
                    <a:pos x="745" y="554"/>
                  </a:cxn>
                  <a:cxn ang="0">
                    <a:pos x="821" y="736"/>
                  </a:cxn>
                  <a:cxn ang="0">
                    <a:pos x="628" y="736"/>
                  </a:cxn>
                  <a:cxn ang="0">
                    <a:pos x="476" y="1065"/>
                  </a:cxn>
                  <a:cxn ang="0">
                    <a:pos x="493" y="1182"/>
                  </a:cxn>
                  <a:cxn ang="0">
                    <a:pos x="332" y="1437"/>
                  </a:cxn>
                  <a:cxn ang="0">
                    <a:pos x="21" y="1416"/>
                  </a:cxn>
                  <a:cxn ang="0">
                    <a:pos x="97" y="1275"/>
                  </a:cxn>
                  <a:cxn ang="0">
                    <a:pos x="336" y="1362"/>
                  </a:cxn>
                  <a:cxn ang="0">
                    <a:pos x="394" y="1120"/>
                  </a:cxn>
                  <a:cxn ang="0">
                    <a:pos x="366" y="880"/>
                  </a:cxn>
                  <a:cxn ang="0">
                    <a:pos x="165" y="825"/>
                  </a:cxn>
                  <a:cxn ang="0">
                    <a:pos x="173" y="668"/>
                  </a:cxn>
                  <a:cxn ang="0">
                    <a:pos x="378" y="820"/>
                  </a:cxn>
                  <a:cxn ang="0">
                    <a:pos x="616" y="624"/>
                  </a:cxn>
                  <a:cxn ang="0">
                    <a:pos x="711" y="468"/>
                  </a:cxn>
                  <a:cxn ang="0">
                    <a:pos x="685" y="339"/>
                  </a:cxn>
                  <a:cxn ang="0">
                    <a:pos x="362" y="296"/>
                  </a:cxn>
                  <a:cxn ang="0">
                    <a:pos x="263" y="510"/>
                  </a:cxn>
                  <a:cxn ang="0">
                    <a:pos x="162" y="332"/>
                  </a:cxn>
                  <a:cxn ang="0">
                    <a:pos x="391" y="163"/>
                  </a:cxn>
                  <a:cxn ang="0">
                    <a:pos x="2698" y="2"/>
                  </a:cxn>
                  <a:cxn ang="0">
                    <a:pos x="2829" y="102"/>
                  </a:cxn>
                  <a:cxn ang="0">
                    <a:pos x="2975" y="177"/>
                  </a:cxn>
                  <a:cxn ang="0">
                    <a:pos x="2878" y="423"/>
                  </a:cxn>
                  <a:cxn ang="0">
                    <a:pos x="3047" y="587"/>
                  </a:cxn>
                  <a:cxn ang="0">
                    <a:pos x="3222" y="656"/>
                  </a:cxn>
                  <a:cxn ang="0">
                    <a:pos x="3295" y="791"/>
                  </a:cxn>
                  <a:cxn ang="0">
                    <a:pos x="3162" y="774"/>
                  </a:cxn>
                  <a:cxn ang="0">
                    <a:pos x="3007" y="717"/>
                  </a:cxn>
                  <a:cxn ang="0">
                    <a:pos x="2884" y="1055"/>
                  </a:cxn>
                  <a:cxn ang="0">
                    <a:pos x="2793" y="958"/>
                  </a:cxn>
                  <a:cxn ang="0">
                    <a:pos x="2951" y="663"/>
                  </a:cxn>
                  <a:cxn ang="0">
                    <a:pos x="2777" y="679"/>
                  </a:cxn>
                  <a:cxn ang="0">
                    <a:pos x="2734" y="793"/>
                  </a:cxn>
                  <a:cxn ang="0">
                    <a:pos x="2757" y="601"/>
                  </a:cxn>
                  <a:cxn ang="0">
                    <a:pos x="2616" y="413"/>
                  </a:cxn>
                  <a:cxn ang="0">
                    <a:pos x="2508" y="349"/>
                  </a:cxn>
                  <a:cxn ang="0">
                    <a:pos x="2609" y="320"/>
                  </a:cxn>
                  <a:cxn ang="0">
                    <a:pos x="2778" y="393"/>
                  </a:cxn>
                  <a:cxn ang="0">
                    <a:pos x="2727" y="110"/>
                  </a:cxn>
                  <a:cxn ang="0">
                    <a:pos x="2628" y="44"/>
                  </a:cxn>
                </a:cxnLst>
                <a:rect l="0" t="0" r="r" b="b"/>
                <a:pathLst>
                  <a:path w="3318" h="1553">
                    <a:moveTo>
                      <a:pt x="1068" y="1440"/>
                    </a:moveTo>
                    <a:lnTo>
                      <a:pt x="1094" y="1440"/>
                    </a:lnTo>
                    <a:lnTo>
                      <a:pt x="1100" y="1450"/>
                    </a:lnTo>
                    <a:lnTo>
                      <a:pt x="1104" y="1460"/>
                    </a:lnTo>
                    <a:lnTo>
                      <a:pt x="1186" y="1470"/>
                    </a:lnTo>
                    <a:lnTo>
                      <a:pt x="1189" y="1464"/>
                    </a:lnTo>
                    <a:lnTo>
                      <a:pt x="1190" y="1460"/>
                    </a:lnTo>
                    <a:lnTo>
                      <a:pt x="1193" y="1455"/>
                    </a:lnTo>
                    <a:lnTo>
                      <a:pt x="1204" y="1443"/>
                    </a:lnTo>
                    <a:lnTo>
                      <a:pt x="1208" y="1442"/>
                    </a:lnTo>
                    <a:lnTo>
                      <a:pt x="1211" y="1440"/>
                    </a:lnTo>
                    <a:lnTo>
                      <a:pt x="1272" y="1440"/>
                    </a:lnTo>
                    <a:lnTo>
                      <a:pt x="1274" y="1441"/>
                    </a:lnTo>
                    <a:lnTo>
                      <a:pt x="1276" y="1442"/>
                    </a:lnTo>
                    <a:lnTo>
                      <a:pt x="1287" y="1451"/>
                    </a:lnTo>
                    <a:lnTo>
                      <a:pt x="1293" y="1460"/>
                    </a:lnTo>
                    <a:lnTo>
                      <a:pt x="1299" y="1471"/>
                    </a:lnTo>
                    <a:lnTo>
                      <a:pt x="1299" y="1476"/>
                    </a:lnTo>
                    <a:lnTo>
                      <a:pt x="1301" y="1485"/>
                    </a:lnTo>
                    <a:lnTo>
                      <a:pt x="1303" y="1496"/>
                    </a:lnTo>
                    <a:lnTo>
                      <a:pt x="1300" y="1508"/>
                    </a:lnTo>
                    <a:lnTo>
                      <a:pt x="1299" y="1509"/>
                    </a:lnTo>
                    <a:lnTo>
                      <a:pt x="1299" y="1512"/>
                    </a:lnTo>
                    <a:lnTo>
                      <a:pt x="1295" y="1521"/>
                    </a:lnTo>
                    <a:lnTo>
                      <a:pt x="1287" y="1532"/>
                    </a:lnTo>
                    <a:lnTo>
                      <a:pt x="1280" y="1539"/>
                    </a:lnTo>
                    <a:lnTo>
                      <a:pt x="1279" y="1539"/>
                    </a:lnTo>
                    <a:lnTo>
                      <a:pt x="1275" y="1543"/>
                    </a:lnTo>
                    <a:lnTo>
                      <a:pt x="1271" y="1546"/>
                    </a:lnTo>
                    <a:lnTo>
                      <a:pt x="1263" y="1548"/>
                    </a:lnTo>
                    <a:lnTo>
                      <a:pt x="1261" y="1550"/>
                    </a:lnTo>
                    <a:lnTo>
                      <a:pt x="1257" y="1551"/>
                    </a:lnTo>
                    <a:lnTo>
                      <a:pt x="1241" y="1553"/>
                    </a:lnTo>
                    <a:lnTo>
                      <a:pt x="1224" y="1551"/>
                    </a:lnTo>
                    <a:lnTo>
                      <a:pt x="1208" y="1543"/>
                    </a:lnTo>
                    <a:lnTo>
                      <a:pt x="1207" y="1542"/>
                    </a:lnTo>
                    <a:lnTo>
                      <a:pt x="1202" y="1538"/>
                    </a:lnTo>
                    <a:lnTo>
                      <a:pt x="1197" y="1532"/>
                    </a:lnTo>
                    <a:lnTo>
                      <a:pt x="1193" y="1527"/>
                    </a:lnTo>
                    <a:lnTo>
                      <a:pt x="1190" y="1523"/>
                    </a:lnTo>
                    <a:lnTo>
                      <a:pt x="1185" y="1512"/>
                    </a:lnTo>
                    <a:lnTo>
                      <a:pt x="1182" y="1500"/>
                    </a:lnTo>
                    <a:lnTo>
                      <a:pt x="1105" y="1491"/>
                    </a:lnTo>
                    <a:lnTo>
                      <a:pt x="1102" y="1505"/>
                    </a:lnTo>
                    <a:lnTo>
                      <a:pt x="1096" y="1521"/>
                    </a:lnTo>
                    <a:lnTo>
                      <a:pt x="1087" y="1532"/>
                    </a:lnTo>
                    <a:lnTo>
                      <a:pt x="1075" y="1544"/>
                    </a:lnTo>
                    <a:lnTo>
                      <a:pt x="1068" y="1550"/>
                    </a:lnTo>
                    <a:lnTo>
                      <a:pt x="1068" y="1440"/>
                    </a:lnTo>
                    <a:close/>
                    <a:moveTo>
                      <a:pt x="2701" y="1133"/>
                    </a:moveTo>
                    <a:lnTo>
                      <a:pt x="2710" y="1133"/>
                    </a:lnTo>
                    <a:lnTo>
                      <a:pt x="2727" y="1136"/>
                    </a:lnTo>
                    <a:lnTo>
                      <a:pt x="2743" y="1144"/>
                    </a:lnTo>
                    <a:lnTo>
                      <a:pt x="2748" y="1147"/>
                    </a:lnTo>
                    <a:lnTo>
                      <a:pt x="2755" y="1153"/>
                    </a:lnTo>
                    <a:lnTo>
                      <a:pt x="2762" y="1163"/>
                    </a:lnTo>
                    <a:lnTo>
                      <a:pt x="2768" y="1175"/>
                    </a:lnTo>
                    <a:lnTo>
                      <a:pt x="2770" y="1188"/>
                    </a:lnTo>
                    <a:lnTo>
                      <a:pt x="2770" y="1205"/>
                    </a:lnTo>
                    <a:lnTo>
                      <a:pt x="2765" y="1222"/>
                    </a:lnTo>
                    <a:lnTo>
                      <a:pt x="2756" y="1237"/>
                    </a:lnTo>
                    <a:lnTo>
                      <a:pt x="2755" y="1237"/>
                    </a:lnTo>
                    <a:lnTo>
                      <a:pt x="2755" y="1238"/>
                    </a:lnTo>
                    <a:lnTo>
                      <a:pt x="2741" y="1247"/>
                    </a:lnTo>
                    <a:lnTo>
                      <a:pt x="2726" y="1254"/>
                    </a:lnTo>
                    <a:lnTo>
                      <a:pt x="2721" y="1255"/>
                    </a:lnTo>
                    <a:lnTo>
                      <a:pt x="2714" y="1256"/>
                    </a:lnTo>
                    <a:lnTo>
                      <a:pt x="2711" y="1256"/>
                    </a:lnTo>
                    <a:lnTo>
                      <a:pt x="2709" y="1255"/>
                    </a:lnTo>
                    <a:lnTo>
                      <a:pt x="2707" y="1255"/>
                    </a:lnTo>
                    <a:lnTo>
                      <a:pt x="2690" y="1252"/>
                    </a:lnTo>
                    <a:lnTo>
                      <a:pt x="2672" y="1243"/>
                    </a:lnTo>
                    <a:lnTo>
                      <a:pt x="2668" y="1239"/>
                    </a:lnTo>
                    <a:lnTo>
                      <a:pt x="2591" y="1295"/>
                    </a:lnTo>
                    <a:lnTo>
                      <a:pt x="2594" y="1301"/>
                    </a:lnTo>
                    <a:lnTo>
                      <a:pt x="2596" y="1307"/>
                    </a:lnTo>
                    <a:lnTo>
                      <a:pt x="2597" y="1312"/>
                    </a:lnTo>
                    <a:lnTo>
                      <a:pt x="2600" y="1320"/>
                    </a:lnTo>
                    <a:lnTo>
                      <a:pt x="2601" y="1332"/>
                    </a:lnTo>
                    <a:lnTo>
                      <a:pt x="2601" y="1347"/>
                    </a:lnTo>
                    <a:lnTo>
                      <a:pt x="2599" y="1360"/>
                    </a:lnTo>
                    <a:lnTo>
                      <a:pt x="2630" y="1375"/>
                    </a:lnTo>
                    <a:lnTo>
                      <a:pt x="2634" y="1371"/>
                    </a:lnTo>
                    <a:lnTo>
                      <a:pt x="2645" y="1366"/>
                    </a:lnTo>
                    <a:lnTo>
                      <a:pt x="2647" y="1364"/>
                    </a:lnTo>
                    <a:lnTo>
                      <a:pt x="2648" y="1364"/>
                    </a:lnTo>
                    <a:lnTo>
                      <a:pt x="2651" y="1362"/>
                    </a:lnTo>
                    <a:lnTo>
                      <a:pt x="2663" y="1358"/>
                    </a:lnTo>
                    <a:lnTo>
                      <a:pt x="2673" y="1357"/>
                    </a:lnTo>
                    <a:lnTo>
                      <a:pt x="2688" y="1358"/>
                    </a:lnTo>
                    <a:lnTo>
                      <a:pt x="2702" y="1365"/>
                    </a:lnTo>
                    <a:lnTo>
                      <a:pt x="2713" y="1373"/>
                    </a:lnTo>
                    <a:lnTo>
                      <a:pt x="2722" y="1382"/>
                    </a:lnTo>
                    <a:lnTo>
                      <a:pt x="2728" y="1392"/>
                    </a:lnTo>
                    <a:lnTo>
                      <a:pt x="2732" y="1405"/>
                    </a:lnTo>
                    <a:lnTo>
                      <a:pt x="2734" y="1411"/>
                    </a:lnTo>
                    <a:lnTo>
                      <a:pt x="2734" y="1421"/>
                    </a:lnTo>
                    <a:lnTo>
                      <a:pt x="2731" y="1440"/>
                    </a:lnTo>
                    <a:lnTo>
                      <a:pt x="2616" y="1440"/>
                    </a:lnTo>
                    <a:lnTo>
                      <a:pt x="2612" y="1425"/>
                    </a:lnTo>
                    <a:lnTo>
                      <a:pt x="2613" y="1411"/>
                    </a:lnTo>
                    <a:lnTo>
                      <a:pt x="2613" y="1405"/>
                    </a:lnTo>
                    <a:lnTo>
                      <a:pt x="2614" y="1404"/>
                    </a:lnTo>
                    <a:lnTo>
                      <a:pt x="2614" y="1402"/>
                    </a:lnTo>
                    <a:lnTo>
                      <a:pt x="2586" y="1386"/>
                    </a:lnTo>
                    <a:lnTo>
                      <a:pt x="2584" y="1387"/>
                    </a:lnTo>
                    <a:lnTo>
                      <a:pt x="2583" y="1390"/>
                    </a:lnTo>
                    <a:lnTo>
                      <a:pt x="2578" y="1395"/>
                    </a:lnTo>
                    <a:lnTo>
                      <a:pt x="2561" y="1409"/>
                    </a:lnTo>
                    <a:lnTo>
                      <a:pt x="2541" y="1417"/>
                    </a:lnTo>
                    <a:lnTo>
                      <a:pt x="2519" y="1420"/>
                    </a:lnTo>
                    <a:lnTo>
                      <a:pt x="2516" y="1420"/>
                    </a:lnTo>
                    <a:lnTo>
                      <a:pt x="2506" y="1419"/>
                    </a:lnTo>
                    <a:lnTo>
                      <a:pt x="2495" y="1416"/>
                    </a:lnTo>
                    <a:lnTo>
                      <a:pt x="2495" y="1257"/>
                    </a:lnTo>
                    <a:lnTo>
                      <a:pt x="2507" y="1255"/>
                    </a:lnTo>
                    <a:lnTo>
                      <a:pt x="2518" y="1254"/>
                    </a:lnTo>
                    <a:lnTo>
                      <a:pt x="2521" y="1254"/>
                    </a:lnTo>
                    <a:lnTo>
                      <a:pt x="2525" y="1255"/>
                    </a:lnTo>
                    <a:lnTo>
                      <a:pt x="2542" y="1257"/>
                    </a:lnTo>
                    <a:lnTo>
                      <a:pt x="2557" y="1263"/>
                    </a:lnTo>
                    <a:lnTo>
                      <a:pt x="2570" y="1272"/>
                    </a:lnTo>
                    <a:lnTo>
                      <a:pt x="2571" y="1273"/>
                    </a:lnTo>
                    <a:lnTo>
                      <a:pt x="2652" y="1213"/>
                    </a:lnTo>
                    <a:lnTo>
                      <a:pt x="2652" y="1210"/>
                    </a:lnTo>
                    <a:lnTo>
                      <a:pt x="2650" y="1201"/>
                    </a:lnTo>
                    <a:lnTo>
                      <a:pt x="2650" y="1189"/>
                    </a:lnTo>
                    <a:lnTo>
                      <a:pt x="2651" y="1179"/>
                    </a:lnTo>
                    <a:lnTo>
                      <a:pt x="2652" y="1176"/>
                    </a:lnTo>
                    <a:lnTo>
                      <a:pt x="2652" y="1174"/>
                    </a:lnTo>
                    <a:lnTo>
                      <a:pt x="2655" y="1167"/>
                    </a:lnTo>
                    <a:lnTo>
                      <a:pt x="2666" y="1151"/>
                    </a:lnTo>
                    <a:lnTo>
                      <a:pt x="2672" y="1146"/>
                    </a:lnTo>
                    <a:lnTo>
                      <a:pt x="2680" y="1141"/>
                    </a:lnTo>
                    <a:lnTo>
                      <a:pt x="2688" y="1138"/>
                    </a:lnTo>
                    <a:lnTo>
                      <a:pt x="2696" y="1134"/>
                    </a:lnTo>
                    <a:lnTo>
                      <a:pt x="2701" y="1133"/>
                    </a:lnTo>
                    <a:close/>
                    <a:moveTo>
                      <a:pt x="960" y="1086"/>
                    </a:moveTo>
                    <a:lnTo>
                      <a:pt x="963" y="1086"/>
                    </a:lnTo>
                    <a:lnTo>
                      <a:pt x="979" y="1089"/>
                    </a:lnTo>
                    <a:lnTo>
                      <a:pt x="994" y="1094"/>
                    </a:lnTo>
                    <a:lnTo>
                      <a:pt x="1005" y="1104"/>
                    </a:lnTo>
                    <a:lnTo>
                      <a:pt x="1015" y="1115"/>
                    </a:lnTo>
                    <a:lnTo>
                      <a:pt x="1020" y="1127"/>
                    </a:lnTo>
                    <a:lnTo>
                      <a:pt x="1022" y="1138"/>
                    </a:lnTo>
                    <a:lnTo>
                      <a:pt x="1022" y="1151"/>
                    </a:lnTo>
                    <a:lnTo>
                      <a:pt x="1018" y="1167"/>
                    </a:lnTo>
                    <a:lnTo>
                      <a:pt x="1011" y="1182"/>
                    </a:lnTo>
                    <a:lnTo>
                      <a:pt x="999" y="1193"/>
                    </a:lnTo>
                    <a:lnTo>
                      <a:pt x="997" y="1193"/>
                    </a:lnTo>
                    <a:lnTo>
                      <a:pt x="996" y="1195"/>
                    </a:lnTo>
                    <a:lnTo>
                      <a:pt x="982" y="1201"/>
                    </a:lnTo>
                    <a:lnTo>
                      <a:pt x="967" y="1204"/>
                    </a:lnTo>
                    <a:lnTo>
                      <a:pt x="957" y="1204"/>
                    </a:lnTo>
                    <a:lnTo>
                      <a:pt x="952" y="1202"/>
                    </a:lnTo>
                    <a:lnTo>
                      <a:pt x="950" y="1202"/>
                    </a:lnTo>
                    <a:lnTo>
                      <a:pt x="945" y="1200"/>
                    </a:lnTo>
                    <a:lnTo>
                      <a:pt x="940" y="1199"/>
                    </a:lnTo>
                    <a:lnTo>
                      <a:pt x="894" y="1260"/>
                    </a:lnTo>
                    <a:lnTo>
                      <a:pt x="903" y="1271"/>
                    </a:lnTo>
                    <a:lnTo>
                      <a:pt x="908" y="1285"/>
                    </a:lnTo>
                    <a:lnTo>
                      <a:pt x="908" y="1286"/>
                    </a:lnTo>
                    <a:lnTo>
                      <a:pt x="910" y="1289"/>
                    </a:lnTo>
                    <a:lnTo>
                      <a:pt x="911" y="1299"/>
                    </a:lnTo>
                    <a:lnTo>
                      <a:pt x="910" y="1311"/>
                    </a:lnTo>
                    <a:lnTo>
                      <a:pt x="907" y="1322"/>
                    </a:lnTo>
                    <a:lnTo>
                      <a:pt x="906" y="1322"/>
                    </a:lnTo>
                    <a:lnTo>
                      <a:pt x="906" y="1324"/>
                    </a:lnTo>
                    <a:lnTo>
                      <a:pt x="987" y="1411"/>
                    </a:lnTo>
                    <a:lnTo>
                      <a:pt x="988" y="1409"/>
                    </a:lnTo>
                    <a:lnTo>
                      <a:pt x="991" y="1409"/>
                    </a:lnTo>
                    <a:lnTo>
                      <a:pt x="1005" y="1403"/>
                    </a:lnTo>
                    <a:lnTo>
                      <a:pt x="1021" y="1400"/>
                    </a:lnTo>
                    <a:lnTo>
                      <a:pt x="1022" y="1402"/>
                    </a:lnTo>
                    <a:lnTo>
                      <a:pt x="1039" y="1402"/>
                    </a:lnTo>
                    <a:lnTo>
                      <a:pt x="1045" y="1403"/>
                    </a:lnTo>
                    <a:lnTo>
                      <a:pt x="1056" y="1407"/>
                    </a:lnTo>
                    <a:lnTo>
                      <a:pt x="1068" y="1412"/>
                    </a:lnTo>
                    <a:lnTo>
                      <a:pt x="1068" y="1440"/>
                    </a:lnTo>
                    <a:lnTo>
                      <a:pt x="957" y="1440"/>
                    </a:lnTo>
                    <a:lnTo>
                      <a:pt x="958" y="1437"/>
                    </a:lnTo>
                    <a:lnTo>
                      <a:pt x="962" y="1433"/>
                    </a:lnTo>
                    <a:lnTo>
                      <a:pt x="963" y="1430"/>
                    </a:lnTo>
                    <a:lnTo>
                      <a:pt x="965" y="1429"/>
                    </a:lnTo>
                    <a:lnTo>
                      <a:pt x="886" y="1347"/>
                    </a:lnTo>
                    <a:lnTo>
                      <a:pt x="870" y="1356"/>
                    </a:lnTo>
                    <a:lnTo>
                      <a:pt x="852" y="1358"/>
                    </a:lnTo>
                    <a:lnTo>
                      <a:pt x="848" y="1358"/>
                    </a:lnTo>
                    <a:lnTo>
                      <a:pt x="839" y="1357"/>
                    </a:lnTo>
                    <a:lnTo>
                      <a:pt x="830" y="1354"/>
                    </a:lnTo>
                    <a:lnTo>
                      <a:pt x="823" y="1350"/>
                    </a:lnTo>
                    <a:lnTo>
                      <a:pt x="818" y="1348"/>
                    </a:lnTo>
                    <a:lnTo>
                      <a:pt x="813" y="1344"/>
                    </a:lnTo>
                    <a:lnTo>
                      <a:pt x="805" y="1333"/>
                    </a:lnTo>
                    <a:lnTo>
                      <a:pt x="801" y="1330"/>
                    </a:lnTo>
                    <a:lnTo>
                      <a:pt x="798" y="1324"/>
                    </a:lnTo>
                    <a:lnTo>
                      <a:pt x="797" y="1320"/>
                    </a:lnTo>
                    <a:lnTo>
                      <a:pt x="793" y="1303"/>
                    </a:lnTo>
                    <a:lnTo>
                      <a:pt x="795" y="1286"/>
                    </a:lnTo>
                    <a:lnTo>
                      <a:pt x="795" y="1285"/>
                    </a:lnTo>
                    <a:lnTo>
                      <a:pt x="801" y="1271"/>
                    </a:lnTo>
                    <a:lnTo>
                      <a:pt x="810" y="1257"/>
                    </a:lnTo>
                    <a:lnTo>
                      <a:pt x="814" y="1254"/>
                    </a:lnTo>
                    <a:lnTo>
                      <a:pt x="819" y="1251"/>
                    </a:lnTo>
                    <a:lnTo>
                      <a:pt x="823" y="1248"/>
                    </a:lnTo>
                    <a:lnTo>
                      <a:pt x="826" y="1248"/>
                    </a:lnTo>
                    <a:lnTo>
                      <a:pt x="838" y="1242"/>
                    </a:lnTo>
                    <a:lnTo>
                      <a:pt x="852" y="1240"/>
                    </a:lnTo>
                    <a:lnTo>
                      <a:pt x="855" y="1240"/>
                    </a:lnTo>
                    <a:lnTo>
                      <a:pt x="859" y="1242"/>
                    </a:lnTo>
                    <a:lnTo>
                      <a:pt x="863" y="1242"/>
                    </a:lnTo>
                    <a:lnTo>
                      <a:pt x="865" y="1243"/>
                    </a:lnTo>
                    <a:lnTo>
                      <a:pt x="869" y="1244"/>
                    </a:lnTo>
                    <a:lnTo>
                      <a:pt x="916" y="1180"/>
                    </a:lnTo>
                    <a:lnTo>
                      <a:pt x="910" y="1167"/>
                    </a:lnTo>
                    <a:lnTo>
                      <a:pt x="907" y="1154"/>
                    </a:lnTo>
                    <a:lnTo>
                      <a:pt x="906" y="1153"/>
                    </a:lnTo>
                    <a:lnTo>
                      <a:pt x="906" y="1150"/>
                    </a:lnTo>
                    <a:lnTo>
                      <a:pt x="907" y="1149"/>
                    </a:lnTo>
                    <a:lnTo>
                      <a:pt x="906" y="1140"/>
                    </a:lnTo>
                    <a:lnTo>
                      <a:pt x="908" y="1129"/>
                    </a:lnTo>
                    <a:lnTo>
                      <a:pt x="912" y="1120"/>
                    </a:lnTo>
                    <a:lnTo>
                      <a:pt x="912" y="1119"/>
                    </a:lnTo>
                    <a:lnTo>
                      <a:pt x="914" y="1117"/>
                    </a:lnTo>
                    <a:lnTo>
                      <a:pt x="914" y="1115"/>
                    </a:lnTo>
                    <a:lnTo>
                      <a:pt x="920" y="1107"/>
                    </a:lnTo>
                    <a:lnTo>
                      <a:pt x="928" y="1098"/>
                    </a:lnTo>
                    <a:lnTo>
                      <a:pt x="937" y="1092"/>
                    </a:lnTo>
                    <a:lnTo>
                      <a:pt x="943" y="1090"/>
                    </a:lnTo>
                    <a:lnTo>
                      <a:pt x="949" y="1089"/>
                    </a:lnTo>
                    <a:lnTo>
                      <a:pt x="954" y="1089"/>
                    </a:lnTo>
                    <a:lnTo>
                      <a:pt x="956" y="1087"/>
                    </a:lnTo>
                    <a:lnTo>
                      <a:pt x="958" y="1087"/>
                    </a:lnTo>
                    <a:lnTo>
                      <a:pt x="960" y="1086"/>
                    </a:lnTo>
                    <a:close/>
                    <a:moveTo>
                      <a:pt x="1068" y="632"/>
                    </a:moveTo>
                    <a:lnTo>
                      <a:pt x="1068" y="908"/>
                    </a:lnTo>
                    <a:lnTo>
                      <a:pt x="1064" y="905"/>
                    </a:lnTo>
                    <a:lnTo>
                      <a:pt x="1060" y="904"/>
                    </a:lnTo>
                    <a:lnTo>
                      <a:pt x="1058" y="901"/>
                    </a:lnTo>
                    <a:lnTo>
                      <a:pt x="1050" y="899"/>
                    </a:lnTo>
                    <a:lnTo>
                      <a:pt x="1034" y="888"/>
                    </a:lnTo>
                    <a:lnTo>
                      <a:pt x="1020" y="876"/>
                    </a:lnTo>
                    <a:lnTo>
                      <a:pt x="1007" y="862"/>
                    </a:lnTo>
                    <a:lnTo>
                      <a:pt x="996" y="849"/>
                    </a:lnTo>
                    <a:lnTo>
                      <a:pt x="990" y="836"/>
                    </a:lnTo>
                    <a:lnTo>
                      <a:pt x="990" y="834"/>
                    </a:lnTo>
                    <a:lnTo>
                      <a:pt x="982" y="820"/>
                    </a:lnTo>
                    <a:lnTo>
                      <a:pt x="978" y="806"/>
                    </a:lnTo>
                    <a:lnTo>
                      <a:pt x="978" y="791"/>
                    </a:lnTo>
                    <a:lnTo>
                      <a:pt x="975" y="783"/>
                    </a:lnTo>
                    <a:lnTo>
                      <a:pt x="974" y="778"/>
                    </a:lnTo>
                    <a:lnTo>
                      <a:pt x="974" y="773"/>
                    </a:lnTo>
                    <a:lnTo>
                      <a:pt x="977" y="740"/>
                    </a:lnTo>
                    <a:lnTo>
                      <a:pt x="986" y="711"/>
                    </a:lnTo>
                    <a:lnTo>
                      <a:pt x="1001" y="684"/>
                    </a:lnTo>
                    <a:lnTo>
                      <a:pt x="1022" y="659"/>
                    </a:lnTo>
                    <a:lnTo>
                      <a:pt x="1024" y="659"/>
                    </a:lnTo>
                    <a:lnTo>
                      <a:pt x="1024" y="658"/>
                    </a:lnTo>
                    <a:lnTo>
                      <a:pt x="1025" y="658"/>
                    </a:lnTo>
                    <a:lnTo>
                      <a:pt x="1038" y="647"/>
                    </a:lnTo>
                    <a:lnTo>
                      <a:pt x="1054" y="638"/>
                    </a:lnTo>
                    <a:lnTo>
                      <a:pt x="1068" y="632"/>
                    </a:lnTo>
                    <a:close/>
                    <a:moveTo>
                      <a:pt x="446" y="23"/>
                    </a:moveTo>
                    <a:lnTo>
                      <a:pt x="452" y="23"/>
                    </a:lnTo>
                    <a:lnTo>
                      <a:pt x="465" y="24"/>
                    </a:lnTo>
                    <a:lnTo>
                      <a:pt x="478" y="29"/>
                    </a:lnTo>
                    <a:lnTo>
                      <a:pt x="489" y="34"/>
                    </a:lnTo>
                    <a:lnTo>
                      <a:pt x="495" y="37"/>
                    </a:lnTo>
                    <a:lnTo>
                      <a:pt x="500" y="41"/>
                    </a:lnTo>
                    <a:lnTo>
                      <a:pt x="504" y="45"/>
                    </a:lnTo>
                    <a:lnTo>
                      <a:pt x="507" y="49"/>
                    </a:lnTo>
                    <a:lnTo>
                      <a:pt x="508" y="49"/>
                    </a:lnTo>
                    <a:lnTo>
                      <a:pt x="508" y="50"/>
                    </a:lnTo>
                    <a:lnTo>
                      <a:pt x="509" y="50"/>
                    </a:lnTo>
                    <a:lnTo>
                      <a:pt x="518" y="62"/>
                    </a:lnTo>
                    <a:lnTo>
                      <a:pt x="525" y="78"/>
                    </a:lnTo>
                    <a:lnTo>
                      <a:pt x="529" y="92"/>
                    </a:lnTo>
                    <a:lnTo>
                      <a:pt x="529" y="109"/>
                    </a:lnTo>
                    <a:lnTo>
                      <a:pt x="526" y="123"/>
                    </a:lnTo>
                    <a:lnTo>
                      <a:pt x="521" y="139"/>
                    </a:lnTo>
                    <a:lnTo>
                      <a:pt x="518" y="142"/>
                    </a:lnTo>
                    <a:lnTo>
                      <a:pt x="517" y="144"/>
                    </a:lnTo>
                    <a:lnTo>
                      <a:pt x="517" y="146"/>
                    </a:lnTo>
                    <a:lnTo>
                      <a:pt x="709" y="321"/>
                    </a:lnTo>
                    <a:lnTo>
                      <a:pt x="723" y="316"/>
                    </a:lnTo>
                    <a:lnTo>
                      <a:pt x="729" y="315"/>
                    </a:lnTo>
                    <a:lnTo>
                      <a:pt x="740" y="312"/>
                    </a:lnTo>
                    <a:lnTo>
                      <a:pt x="746" y="312"/>
                    </a:lnTo>
                    <a:lnTo>
                      <a:pt x="761" y="313"/>
                    </a:lnTo>
                    <a:lnTo>
                      <a:pt x="775" y="317"/>
                    </a:lnTo>
                    <a:lnTo>
                      <a:pt x="775" y="319"/>
                    </a:lnTo>
                    <a:lnTo>
                      <a:pt x="776" y="319"/>
                    </a:lnTo>
                    <a:lnTo>
                      <a:pt x="791" y="325"/>
                    </a:lnTo>
                    <a:lnTo>
                      <a:pt x="804" y="337"/>
                    </a:lnTo>
                    <a:lnTo>
                      <a:pt x="944" y="241"/>
                    </a:lnTo>
                    <a:lnTo>
                      <a:pt x="939" y="228"/>
                    </a:lnTo>
                    <a:lnTo>
                      <a:pt x="935" y="214"/>
                    </a:lnTo>
                    <a:lnTo>
                      <a:pt x="935" y="184"/>
                    </a:lnTo>
                    <a:lnTo>
                      <a:pt x="940" y="167"/>
                    </a:lnTo>
                    <a:lnTo>
                      <a:pt x="940" y="164"/>
                    </a:lnTo>
                    <a:lnTo>
                      <a:pt x="941" y="161"/>
                    </a:lnTo>
                    <a:lnTo>
                      <a:pt x="943" y="157"/>
                    </a:lnTo>
                    <a:lnTo>
                      <a:pt x="944" y="152"/>
                    </a:lnTo>
                    <a:lnTo>
                      <a:pt x="957" y="130"/>
                    </a:lnTo>
                    <a:lnTo>
                      <a:pt x="973" y="112"/>
                    </a:lnTo>
                    <a:lnTo>
                      <a:pt x="992" y="97"/>
                    </a:lnTo>
                    <a:lnTo>
                      <a:pt x="1016" y="87"/>
                    </a:lnTo>
                    <a:lnTo>
                      <a:pt x="1017" y="87"/>
                    </a:lnTo>
                    <a:lnTo>
                      <a:pt x="1034" y="83"/>
                    </a:lnTo>
                    <a:lnTo>
                      <a:pt x="1051" y="82"/>
                    </a:lnTo>
                    <a:lnTo>
                      <a:pt x="1062" y="82"/>
                    </a:lnTo>
                    <a:lnTo>
                      <a:pt x="1066" y="83"/>
                    </a:lnTo>
                    <a:lnTo>
                      <a:pt x="1068" y="83"/>
                    </a:lnTo>
                    <a:lnTo>
                      <a:pt x="1068" y="440"/>
                    </a:lnTo>
                    <a:lnTo>
                      <a:pt x="1056" y="316"/>
                    </a:lnTo>
                    <a:lnTo>
                      <a:pt x="1054" y="316"/>
                    </a:lnTo>
                    <a:lnTo>
                      <a:pt x="1037" y="315"/>
                    </a:lnTo>
                    <a:lnTo>
                      <a:pt x="1020" y="311"/>
                    </a:lnTo>
                    <a:lnTo>
                      <a:pt x="1012" y="305"/>
                    </a:lnTo>
                    <a:lnTo>
                      <a:pt x="999" y="302"/>
                    </a:lnTo>
                    <a:lnTo>
                      <a:pt x="984" y="294"/>
                    </a:lnTo>
                    <a:lnTo>
                      <a:pt x="973" y="283"/>
                    </a:lnTo>
                    <a:lnTo>
                      <a:pt x="962" y="271"/>
                    </a:lnTo>
                    <a:lnTo>
                      <a:pt x="961" y="269"/>
                    </a:lnTo>
                    <a:lnTo>
                      <a:pt x="960" y="267"/>
                    </a:lnTo>
                    <a:lnTo>
                      <a:pt x="819" y="363"/>
                    </a:lnTo>
                    <a:lnTo>
                      <a:pt x="821" y="364"/>
                    </a:lnTo>
                    <a:lnTo>
                      <a:pt x="821" y="367"/>
                    </a:lnTo>
                    <a:lnTo>
                      <a:pt x="825" y="381"/>
                    </a:lnTo>
                    <a:lnTo>
                      <a:pt x="825" y="397"/>
                    </a:lnTo>
                    <a:lnTo>
                      <a:pt x="822" y="413"/>
                    </a:lnTo>
                    <a:lnTo>
                      <a:pt x="817" y="429"/>
                    </a:lnTo>
                    <a:lnTo>
                      <a:pt x="808" y="442"/>
                    </a:lnTo>
                    <a:lnTo>
                      <a:pt x="797" y="453"/>
                    </a:lnTo>
                    <a:lnTo>
                      <a:pt x="795" y="455"/>
                    </a:lnTo>
                    <a:lnTo>
                      <a:pt x="792" y="457"/>
                    </a:lnTo>
                    <a:lnTo>
                      <a:pt x="781" y="465"/>
                    </a:lnTo>
                    <a:lnTo>
                      <a:pt x="767" y="470"/>
                    </a:lnTo>
                    <a:lnTo>
                      <a:pt x="753" y="473"/>
                    </a:lnTo>
                    <a:lnTo>
                      <a:pt x="745" y="554"/>
                    </a:lnTo>
                    <a:lnTo>
                      <a:pt x="763" y="558"/>
                    </a:lnTo>
                    <a:lnTo>
                      <a:pt x="780" y="566"/>
                    </a:lnTo>
                    <a:lnTo>
                      <a:pt x="795" y="577"/>
                    </a:lnTo>
                    <a:lnTo>
                      <a:pt x="813" y="594"/>
                    </a:lnTo>
                    <a:lnTo>
                      <a:pt x="826" y="612"/>
                    </a:lnTo>
                    <a:lnTo>
                      <a:pt x="834" y="634"/>
                    </a:lnTo>
                    <a:lnTo>
                      <a:pt x="835" y="638"/>
                    </a:lnTo>
                    <a:lnTo>
                      <a:pt x="835" y="643"/>
                    </a:lnTo>
                    <a:lnTo>
                      <a:pt x="839" y="656"/>
                    </a:lnTo>
                    <a:lnTo>
                      <a:pt x="840" y="673"/>
                    </a:lnTo>
                    <a:lnTo>
                      <a:pt x="839" y="689"/>
                    </a:lnTo>
                    <a:lnTo>
                      <a:pt x="835" y="704"/>
                    </a:lnTo>
                    <a:lnTo>
                      <a:pt x="834" y="707"/>
                    </a:lnTo>
                    <a:lnTo>
                      <a:pt x="834" y="710"/>
                    </a:lnTo>
                    <a:lnTo>
                      <a:pt x="833" y="714"/>
                    </a:lnTo>
                    <a:lnTo>
                      <a:pt x="827" y="724"/>
                    </a:lnTo>
                    <a:lnTo>
                      <a:pt x="821" y="736"/>
                    </a:lnTo>
                    <a:lnTo>
                      <a:pt x="813" y="748"/>
                    </a:lnTo>
                    <a:lnTo>
                      <a:pt x="802" y="759"/>
                    </a:lnTo>
                    <a:lnTo>
                      <a:pt x="793" y="765"/>
                    </a:lnTo>
                    <a:lnTo>
                      <a:pt x="793" y="766"/>
                    </a:lnTo>
                    <a:lnTo>
                      <a:pt x="778" y="776"/>
                    </a:lnTo>
                    <a:lnTo>
                      <a:pt x="762" y="781"/>
                    </a:lnTo>
                    <a:lnTo>
                      <a:pt x="757" y="783"/>
                    </a:lnTo>
                    <a:lnTo>
                      <a:pt x="753" y="785"/>
                    </a:lnTo>
                    <a:lnTo>
                      <a:pt x="747" y="786"/>
                    </a:lnTo>
                    <a:lnTo>
                      <a:pt x="724" y="789"/>
                    </a:lnTo>
                    <a:lnTo>
                      <a:pt x="699" y="786"/>
                    </a:lnTo>
                    <a:lnTo>
                      <a:pt x="675" y="778"/>
                    </a:lnTo>
                    <a:lnTo>
                      <a:pt x="653" y="764"/>
                    </a:lnTo>
                    <a:lnTo>
                      <a:pt x="652" y="764"/>
                    </a:lnTo>
                    <a:lnTo>
                      <a:pt x="652" y="762"/>
                    </a:lnTo>
                    <a:lnTo>
                      <a:pt x="639" y="751"/>
                    </a:lnTo>
                    <a:lnTo>
                      <a:pt x="628" y="736"/>
                    </a:lnTo>
                    <a:lnTo>
                      <a:pt x="478" y="836"/>
                    </a:lnTo>
                    <a:lnTo>
                      <a:pt x="482" y="849"/>
                    </a:lnTo>
                    <a:lnTo>
                      <a:pt x="483" y="863"/>
                    </a:lnTo>
                    <a:lnTo>
                      <a:pt x="483" y="869"/>
                    </a:lnTo>
                    <a:lnTo>
                      <a:pt x="482" y="879"/>
                    </a:lnTo>
                    <a:lnTo>
                      <a:pt x="478" y="891"/>
                    </a:lnTo>
                    <a:lnTo>
                      <a:pt x="471" y="899"/>
                    </a:lnTo>
                    <a:lnTo>
                      <a:pt x="470" y="900"/>
                    </a:lnTo>
                    <a:lnTo>
                      <a:pt x="467" y="904"/>
                    </a:lnTo>
                    <a:lnTo>
                      <a:pt x="465" y="907"/>
                    </a:lnTo>
                    <a:lnTo>
                      <a:pt x="457" y="912"/>
                    </a:lnTo>
                    <a:lnTo>
                      <a:pt x="454" y="913"/>
                    </a:lnTo>
                    <a:lnTo>
                      <a:pt x="450" y="916"/>
                    </a:lnTo>
                    <a:lnTo>
                      <a:pt x="449" y="916"/>
                    </a:lnTo>
                    <a:lnTo>
                      <a:pt x="465" y="1064"/>
                    </a:lnTo>
                    <a:lnTo>
                      <a:pt x="470" y="1064"/>
                    </a:lnTo>
                    <a:lnTo>
                      <a:pt x="476" y="1065"/>
                    </a:lnTo>
                    <a:lnTo>
                      <a:pt x="489" y="1070"/>
                    </a:lnTo>
                    <a:lnTo>
                      <a:pt x="500" y="1077"/>
                    </a:lnTo>
                    <a:lnTo>
                      <a:pt x="508" y="1087"/>
                    </a:lnTo>
                    <a:lnTo>
                      <a:pt x="509" y="1089"/>
                    </a:lnTo>
                    <a:lnTo>
                      <a:pt x="510" y="1091"/>
                    </a:lnTo>
                    <a:lnTo>
                      <a:pt x="517" y="1099"/>
                    </a:lnTo>
                    <a:lnTo>
                      <a:pt x="521" y="1111"/>
                    </a:lnTo>
                    <a:lnTo>
                      <a:pt x="522" y="1123"/>
                    </a:lnTo>
                    <a:lnTo>
                      <a:pt x="522" y="1136"/>
                    </a:lnTo>
                    <a:lnTo>
                      <a:pt x="521" y="1145"/>
                    </a:lnTo>
                    <a:lnTo>
                      <a:pt x="517" y="1155"/>
                    </a:lnTo>
                    <a:lnTo>
                      <a:pt x="513" y="1162"/>
                    </a:lnTo>
                    <a:lnTo>
                      <a:pt x="510" y="1167"/>
                    </a:lnTo>
                    <a:lnTo>
                      <a:pt x="508" y="1171"/>
                    </a:lnTo>
                    <a:lnTo>
                      <a:pt x="500" y="1176"/>
                    </a:lnTo>
                    <a:lnTo>
                      <a:pt x="496" y="1180"/>
                    </a:lnTo>
                    <a:lnTo>
                      <a:pt x="493" y="1182"/>
                    </a:lnTo>
                    <a:lnTo>
                      <a:pt x="476" y="1189"/>
                    </a:lnTo>
                    <a:lnTo>
                      <a:pt x="459" y="1192"/>
                    </a:lnTo>
                    <a:lnTo>
                      <a:pt x="455" y="1192"/>
                    </a:lnTo>
                    <a:lnTo>
                      <a:pt x="414" y="1344"/>
                    </a:lnTo>
                    <a:lnTo>
                      <a:pt x="428" y="1353"/>
                    </a:lnTo>
                    <a:lnTo>
                      <a:pt x="440" y="1367"/>
                    </a:lnTo>
                    <a:lnTo>
                      <a:pt x="441" y="1369"/>
                    </a:lnTo>
                    <a:lnTo>
                      <a:pt x="446" y="1382"/>
                    </a:lnTo>
                    <a:lnTo>
                      <a:pt x="449" y="1395"/>
                    </a:lnTo>
                    <a:lnTo>
                      <a:pt x="449" y="1408"/>
                    </a:lnTo>
                    <a:lnTo>
                      <a:pt x="445" y="1428"/>
                    </a:lnTo>
                    <a:lnTo>
                      <a:pt x="442" y="1433"/>
                    </a:lnTo>
                    <a:lnTo>
                      <a:pt x="440" y="1437"/>
                    </a:lnTo>
                    <a:lnTo>
                      <a:pt x="438" y="1438"/>
                    </a:lnTo>
                    <a:lnTo>
                      <a:pt x="438" y="1440"/>
                    </a:lnTo>
                    <a:lnTo>
                      <a:pt x="334" y="1440"/>
                    </a:lnTo>
                    <a:lnTo>
                      <a:pt x="332" y="1437"/>
                    </a:lnTo>
                    <a:lnTo>
                      <a:pt x="331" y="1436"/>
                    </a:lnTo>
                    <a:lnTo>
                      <a:pt x="325" y="1422"/>
                    </a:lnTo>
                    <a:lnTo>
                      <a:pt x="322" y="1409"/>
                    </a:lnTo>
                    <a:lnTo>
                      <a:pt x="166" y="1385"/>
                    </a:lnTo>
                    <a:lnTo>
                      <a:pt x="163" y="1392"/>
                    </a:lnTo>
                    <a:lnTo>
                      <a:pt x="154" y="1408"/>
                    </a:lnTo>
                    <a:lnTo>
                      <a:pt x="143" y="1421"/>
                    </a:lnTo>
                    <a:lnTo>
                      <a:pt x="139" y="1425"/>
                    </a:lnTo>
                    <a:lnTo>
                      <a:pt x="128" y="1433"/>
                    </a:lnTo>
                    <a:lnTo>
                      <a:pt x="124" y="1436"/>
                    </a:lnTo>
                    <a:lnTo>
                      <a:pt x="119" y="1437"/>
                    </a:lnTo>
                    <a:lnTo>
                      <a:pt x="114" y="1440"/>
                    </a:lnTo>
                    <a:lnTo>
                      <a:pt x="56" y="1440"/>
                    </a:lnTo>
                    <a:lnTo>
                      <a:pt x="43" y="1434"/>
                    </a:lnTo>
                    <a:lnTo>
                      <a:pt x="33" y="1428"/>
                    </a:lnTo>
                    <a:lnTo>
                      <a:pt x="26" y="1422"/>
                    </a:lnTo>
                    <a:lnTo>
                      <a:pt x="21" y="1416"/>
                    </a:lnTo>
                    <a:lnTo>
                      <a:pt x="17" y="1409"/>
                    </a:lnTo>
                    <a:lnTo>
                      <a:pt x="16" y="1408"/>
                    </a:lnTo>
                    <a:lnTo>
                      <a:pt x="8" y="1395"/>
                    </a:lnTo>
                    <a:lnTo>
                      <a:pt x="2" y="1378"/>
                    </a:lnTo>
                    <a:lnTo>
                      <a:pt x="0" y="1362"/>
                    </a:lnTo>
                    <a:lnTo>
                      <a:pt x="2" y="1344"/>
                    </a:lnTo>
                    <a:lnTo>
                      <a:pt x="6" y="1330"/>
                    </a:lnTo>
                    <a:lnTo>
                      <a:pt x="14" y="1314"/>
                    </a:lnTo>
                    <a:lnTo>
                      <a:pt x="18" y="1310"/>
                    </a:lnTo>
                    <a:lnTo>
                      <a:pt x="26" y="1299"/>
                    </a:lnTo>
                    <a:lnTo>
                      <a:pt x="39" y="1289"/>
                    </a:lnTo>
                    <a:lnTo>
                      <a:pt x="54" y="1282"/>
                    </a:lnTo>
                    <a:lnTo>
                      <a:pt x="56" y="1281"/>
                    </a:lnTo>
                    <a:lnTo>
                      <a:pt x="60" y="1280"/>
                    </a:lnTo>
                    <a:lnTo>
                      <a:pt x="73" y="1276"/>
                    </a:lnTo>
                    <a:lnTo>
                      <a:pt x="90" y="1275"/>
                    </a:lnTo>
                    <a:lnTo>
                      <a:pt x="97" y="1275"/>
                    </a:lnTo>
                    <a:lnTo>
                      <a:pt x="102" y="1276"/>
                    </a:lnTo>
                    <a:lnTo>
                      <a:pt x="106" y="1277"/>
                    </a:lnTo>
                    <a:lnTo>
                      <a:pt x="107" y="1277"/>
                    </a:lnTo>
                    <a:lnTo>
                      <a:pt x="119" y="1281"/>
                    </a:lnTo>
                    <a:lnTo>
                      <a:pt x="129" y="1288"/>
                    </a:lnTo>
                    <a:lnTo>
                      <a:pt x="132" y="1289"/>
                    </a:lnTo>
                    <a:lnTo>
                      <a:pt x="136" y="1290"/>
                    </a:lnTo>
                    <a:lnTo>
                      <a:pt x="139" y="1293"/>
                    </a:lnTo>
                    <a:lnTo>
                      <a:pt x="154" y="1310"/>
                    </a:lnTo>
                    <a:lnTo>
                      <a:pt x="165" y="1330"/>
                    </a:lnTo>
                    <a:lnTo>
                      <a:pt x="170" y="1352"/>
                    </a:lnTo>
                    <a:lnTo>
                      <a:pt x="170" y="1356"/>
                    </a:lnTo>
                    <a:lnTo>
                      <a:pt x="326" y="1379"/>
                    </a:lnTo>
                    <a:lnTo>
                      <a:pt x="328" y="1374"/>
                    </a:lnTo>
                    <a:lnTo>
                      <a:pt x="330" y="1370"/>
                    </a:lnTo>
                    <a:lnTo>
                      <a:pt x="332" y="1366"/>
                    </a:lnTo>
                    <a:lnTo>
                      <a:pt x="336" y="1362"/>
                    </a:lnTo>
                    <a:lnTo>
                      <a:pt x="338" y="1360"/>
                    </a:lnTo>
                    <a:lnTo>
                      <a:pt x="339" y="1358"/>
                    </a:lnTo>
                    <a:lnTo>
                      <a:pt x="345" y="1353"/>
                    </a:lnTo>
                    <a:lnTo>
                      <a:pt x="353" y="1347"/>
                    </a:lnTo>
                    <a:lnTo>
                      <a:pt x="361" y="1341"/>
                    </a:lnTo>
                    <a:lnTo>
                      <a:pt x="369" y="1340"/>
                    </a:lnTo>
                    <a:lnTo>
                      <a:pt x="372" y="1339"/>
                    </a:lnTo>
                    <a:lnTo>
                      <a:pt x="376" y="1337"/>
                    </a:lnTo>
                    <a:lnTo>
                      <a:pt x="385" y="1337"/>
                    </a:lnTo>
                    <a:lnTo>
                      <a:pt x="427" y="1183"/>
                    </a:lnTo>
                    <a:lnTo>
                      <a:pt x="423" y="1182"/>
                    </a:lnTo>
                    <a:lnTo>
                      <a:pt x="417" y="1176"/>
                    </a:lnTo>
                    <a:lnTo>
                      <a:pt x="407" y="1167"/>
                    </a:lnTo>
                    <a:lnTo>
                      <a:pt x="400" y="1155"/>
                    </a:lnTo>
                    <a:lnTo>
                      <a:pt x="398" y="1149"/>
                    </a:lnTo>
                    <a:lnTo>
                      <a:pt x="395" y="1138"/>
                    </a:lnTo>
                    <a:lnTo>
                      <a:pt x="394" y="1120"/>
                    </a:lnTo>
                    <a:lnTo>
                      <a:pt x="399" y="1102"/>
                    </a:lnTo>
                    <a:lnTo>
                      <a:pt x="399" y="1100"/>
                    </a:lnTo>
                    <a:lnTo>
                      <a:pt x="400" y="1100"/>
                    </a:lnTo>
                    <a:lnTo>
                      <a:pt x="400" y="1099"/>
                    </a:lnTo>
                    <a:lnTo>
                      <a:pt x="410" y="1086"/>
                    </a:lnTo>
                    <a:lnTo>
                      <a:pt x="421" y="1074"/>
                    </a:lnTo>
                    <a:lnTo>
                      <a:pt x="428" y="1070"/>
                    </a:lnTo>
                    <a:lnTo>
                      <a:pt x="435" y="1068"/>
                    </a:lnTo>
                    <a:lnTo>
                      <a:pt x="419" y="922"/>
                    </a:lnTo>
                    <a:lnTo>
                      <a:pt x="400" y="917"/>
                    </a:lnTo>
                    <a:lnTo>
                      <a:pt x="399" y="917"/>
                    </a:lnTo>
                    <a:lnTo>
                      <a:pt x="394" y="913"/>
                    </a:lnTo>
                    <a:lnTo>
                      <a:pt x="387" y="909"/>
                    </a:lnTo>
                    <a:lnTo>
                      <a:pt x="383" y="907"/>
                    </a:lnTo>
                    <a:lnTo>
                      <a:pt x="380" y="903"/>
                    </a:lnTo>
                    <a:lnTo>
                      <a:pt x="372" y="892"/>
                    </a:lnTo>
                    <a:lnTo>
                      <a:pt x="366" y="880"/>
                    </a:lnTo>
                    <a:lnTo>
                      <a:pt x="365" y="876"/>
                    </a:lnTo>
                    <a:lnTo>
                      <a:pt x="365" y="872"/>
                    </a:lnTo>
                    <a:lnTo>
                      <a:pt x="364" y="869"/>
                    </a:lnTo>
                    <a:lnTo>
                      <a:pt x="364" y="852"/>
                    </a:lnTo>
                    <a:lnTo>
                      <a:pt x="365" y="846"/>
                    </a:lnTo>
                    <a:lnTo>
                      <a:pt x="260" y="794"/>
                    </a:lnTo>
                    <a:lnTo>
                      <a:pt x="259" y="797"/>
                    </a:lnTo>
                    <a:lnTo>
                      <a:pt x="256" y="798"/>
                    </a:lnTo>
                    <a:lnTo>
                      <a:pt x="254" y="800"/>
                    </a:lnTo>
                    <a:lnTo>
                      <a:pt x="254" y="802"/>
                    </a:lnTo>
                    <a:lnTo>
                      <a:pt x="250" y="806"/>
                    </a:lnTo>
                    <a:lnTo>
                      <a:pt x="249" y="808"/>
                    </a:lnTo>
                    <a:lnTo>
                      <a:pt x="232" y="820"/>
                    </a:lnTo>
                    <a:lnTo>
                      <a:pt x="212" y="827"/>
                    </a:lnTo>
                    <a:lnTo>
                      <a:pt x="192" y="829"/>
                    </a:lnTo>
                    <a:lnTo>
                      <a:pt x="182" y="829"/>
                    </a:lnTo>
                    <a:lnTo>
                      <a:pt x="165" y="825"/>
                    </a:lnTo>
                    <a:lnTo>
                      <a:pt x="150" y="817"/>
                    </a:lnTo>
                    <a:lnTo>
                      <a:pt x="136" y="808"/>
                    </a:lnTo>
                    <a:lnTo>
                      <a:pt x="126" y="795"/>
                    </a:lnTo>
                    <a:lnTo>
                      <a:pt x="115" y="774"/>
                    </a:lnTo>
                    <a:lnTo>
                      <a:pt x="110" y="751"/>
                    </a:lnTo>
                    <a:lnTo>
                      <a:pt x="112" y="728"/>
                    </a:lnTo>
                    <a:lnTo>
                      <a:pt x="112" y="726"/>
                    </a:lnTo>
                    <a:lnTo>
                      <a:pt x="118" y="713"/>
                    </a:lnTo>
                    <a:lnTo>
                      <a:pt x="126" y="700"/>
                    </a:lnTo>
                    <a:lnTo>
                      <a:pt x="135" y="689"/>
                    </a:lnTo>
                    <a:lnTo>
                      <a:pt x="140" y="685"/>
                    </a:lnTo>
                    <a:lnTo>
                      <a:pt x="144" y="681"/>
                    </a:lnTo>
                    <a:lnTo>
                      <a:pt x="148" y="679"/>
                    </a:lnTo>
                    <a:lnTo>
                      <a:pt x="153" y="676"/>
                    </a:lnTo>
                    <a:lnTo>
                      <a:pt x="154" y="675"/>
                    </a:lnTo>
                    <a:lnTo>
                      <a:pt x="156" y="675"/>
                    </a:lnTo>
                    <a:lnTo>
                      <a:pt x="173" y="668"/>
                    </a:lnTo>
                    <a:lnTo>
                      <a:pt x="191" y="666"/>
                    </a:lnTo>
                    <a:lnTo>
                      <a:pt x="198" y="666"/>
                    </a:lnTo>
                    <a:lnTo>
                      <a:pt x="201" y="667"/>
                    </a:lnTo>
                    <a:lnTo>
                      <a:pt x="218" y="671"/>
                    </a:lnTo>
                    <a:lnTo>
                      <a:pt x="232" y="677"/>
                    </a:lnTo>
                    <a:lnTo>
                      <a:pt x="246" y="687"/>
                    </a:lnTo>
                    <a:lnTo>
                      <a:pt x="247" y="689"/>
                    </a:lnTo>
                    <a:lnTo>
                      <a:pt x="259" y="701"/>
                    </a:lnTo>
                    <a:lnTo>
                      <a:pt x="267" y="714"/>
                    </a:lnTo>
                    <a:lnTo>
                      <a:pt x="271" y="728"/>
                    </a:lnTo>
                    <a:lnTo>
                      <a:pt x="271" y="730"/>
                    </a:lnTo>
                    <a:lnTo>
                      <a:pt x="272" y="732"/>
                    </a:lnTo>
                    <a:lnTo>
                      <a:pt x="272" y="734"/>
                    </a:lnTo>
                    <a:lnTo>
                      <a:pt x="273" y="743"/>
                    </a:lnTo>
                    <a:lnTo>
                      <a:pt x="273" y="755"/>
                    </a:lnTo>
                    <a:lnTo>
                      <a:pt x="272" y="766"/>
                    </a:lnTo>
                    <a:lnTo>
                      <a:pt x="378" y="820"/>
                    </a:lnTo>
                    <a:lnTo>
                      <a:pt x="383" y="815"/>
                    </a:lnTo>
                    <a:lnTo>
                      <a:pt x="390" y="811"/>
                    </a:lnTo>
                    <a:lnTo>
                      <a:pt x="395" y="807"/>
                    </a:lnTo>
                    <a:lnTo>
                      <a:pt x="411" y="802"/>
                    </a:lnTo>
                    <a:lnTo>
                      <a:pt x="412" y="802"/>
                    </a:lnTo>
                    <a:lnTo>
                      <a:pt x="417" y="800"/>
                    </a:lnTo>
                    <a:lnTo>
                      <a:pt x="424" y="800"/>
                    </a:lnTo>
                    <a:lnTo>
                      <a:pt x="436" y="802"/>
                    </a:lnTo>
                    <a:lnTo>
                      <a:pt x="448" y="806"/>
                    </a:lnTo>
                    <a:lnTo>
                      <a:pt x="453" y="808"/>
                    </a:lnTo>
                    <a:lnTo>
                      <a:pt x="459" y="812"/>
                    </a:lnTo>
                    <a:lnTo>
                      <a:pt x="614" y="710"/>
                    </a:lnTo>
                    <a:lnTo>
                      <a:pt x="609" y="694"/>
                    </a:lnTo>
                    <a:lnTo>
                      <a:pt x="607" y="679"/>
                    </a:lnTo>
                    <a:lnTo>
                      <a:pt x="607" y="662"/>
                    </a:lnTo>
                    <a:lnTo>
                      <a:pt x="610" y="646"/>
                    </a:lnTo>
                    <a:lnTo>
                      <a:pt x="616" y="624"/>
                    </a:lnTo>
                    <a:lnTo>
                      <a:pt x="626" y="604"/>
                    </a:lnTo>
                    <a:lnTo>
                      <a:pt x="640" y="587"/>
                    </a:lnTo>
                    <a:lnTo>
                      <a:pt x="640" y="586"/>
                    </a:lnTo>
                    <a:lnTo>
                      <a:pt x="641" y="586"/>
                    </a:lnTo>
                    <a:lnTo>
                      <a:pt x="641" y="584"/>
                    </a:lnTo>
                    <a:lnTo>
                      <a:pt x="643" y="584"/>
                    </a:lnTo>
                    <a:lnTo>
                      <a:pt x="643" y="583"/>
                    </a:lnTo>
                    <a:lnTo>
                      <a:pt x="644" y="582"/>
                    </a:lnTo>
                    <a:lnTo>
                      <a:pt x="660" y="570"/>
                    </a:lnTo>
                    <a:lnTo>
                      <a:pt x="678" y="561"/>
                    </a:lnTo>
                    <a:lnTo>
                      <a:pt x="698" y="554"/>
                    </a:lnTo>
                    <a:lnTo>
                      <a:pt x="703" y="553"/>
                    </a:lnTo>
                    <a:lnTo>
                      <a:pt x="709" y="552"/>
                    </a:lnTo>
                    <a:lnTo>
                      <a:pt x="715" y="552"/>
                    </a:lnTo>
                    <a:lnTo>
                      <a:pt x="723" y="472"/>
                    </a:lnTo>
                    <a:lnTo>
                      <a:pt x="717" y="469"/>
                    </a:lnTo>
                    <a:lnTo>
                      <a:pt x="711" y="468"/>
                    </a:lnTo>
                    <a:lnTo>
                      <a:pt x="707" y="465"/>
                    </a:lnTo>
                    <a:lnTo>
                      <a:pt x="703" y="464"/>
                    </a:lnTo>
                    <a:lnTo>
                      <a:pt x="703" y="463"/>
                    </a:lnTo>
                    <a:lnTo>
                      <a:pt x="698" y="460"/>
                    </a:lnTo>
                    <a:lnTo>
                      <a:pt x="691" y="456"/>
                    </a:lnTo>
                    <a:lnTo>
                      <a:pt x="687" y="452"/>
                    </a:lnTo>
                    <a:lnTo>
                      <a:pt x="685" y="447"/>
                    </a:lnTo>
                    <a:lnTo>
                      <a:pt x="682" y="446"/>
                    </a:lnTo>
                    <a:lnTo>
                      <a:pt x="677" y="440"/>
                    </a:lnTo>
                    <a:lnTo>
                      <a:pt x="666" y="421"/>
                    </a:lnTo>
                    <a:lnTo>
                      <a:pt x="662" y="398"/>
                    </a:lnTo>
                    <a:lnTo>
                      <a:pt x="665" y="376"/>
                    </a:lnTo>
                    <a:lnTo>
                      <a:pt x="665" y="374"/>
                    </a:lnTo>
                    <a:lnTo>
                      <a:pt x="669" y="362"/>
                    </a:lnTo>
                    <a:lnTo>
                      <a:pt x="675" y="351"/>
                    </a:lnTo>
                    <a:lnTo>
                      <a:pt x="681" y="343"/>
                    </a:lnTo>
                    <a:lnTo>
                      <a:pt x="685" y="339"/>
                    </a:lnTo>
                    <a:lnTo>
                      <a:pt x="497" y="168"/>
                    </a:lnTo>
                    <a:lnTo>
                      <a:pt x="495" y="171"/>
                    </a:lnTo>
                    <a:lnTo>
                      <a:pt x="491" y="173"/>
                    </a:lnTo>
                    <a:lnTo>
                      <a:pt x="488" y="174"/>
                    </a:lnTo>
                    <a:lnTo>
                      <a:pt x="484" y="176"/>
                    </a:lnTo>
                    <a:lnTo>
                      <a:pt x="482" y="178"/>
                    </a:lnTo>
                    <a:lnTo>
                      <a:pt x="471" y="182"/>
                    </a:lnTo>
                    <a:lnTo>
                      <a:pt x="459" y="185"/>
                    </a:lnTo>
                    <a:lnTo>
                      <a:pt x="446" y="186"/>
                    </a:lnTo>
                    <a:lnTo>
                      <a:pt x="440" y="186"/>
                    </a:lnTo>
                    <a:lnTo>
                      <a:pt x="438" y="185"/>
                    </a:lnTo>
                    <a:lnTo>
                      <a:pt x="437" y="185"/>
                    </a:lnTo>
                    <a:lnTo>
                      <a:pt x="425" y="184"/>
                    </a:lnTo>
                    <a:lnTo>
                      <a:pt x="416" y="180"/>
                    </a:lnTo>
                    <a:lnTo>
                      <a:pt x="353" y="288"/>
                    </a:lnTo>
                    <a:lnTo>
                      <a:pt x="357" y="291"/>
                    </a:lnTo>
                    <a:lnTo>
                      <a:pt x="362" y="296"/>
                    </a:lnTo>
                    <a:lnTo>
                      <a:pt x="374" y="311"/>
                    </a:lnTo>
                    <a:lnTo>
                      <a:pt x="383" y="325"/>
                    </a:lnTo>
                    <a:lnTo>
                      <a:pt x="390" y="339"/>
                    </a:lnTo>
                    <a:lnTo>
                      <a:pt x="395" y="357"/>
                    </a:lnTo>
                    <a:lnTo>
                      <a:pt x="398" y="375"/>
                    </a:lnTo>
                    <a:lnTo>
                      <a:pt x="398" y="392"/>
                    </a:lnTo>
                    <a:lnTo>
                      <a:pt x="397" y="410"/>
                    </a:lnTo>
                    <a:lnTo>
                      <a:pt x="391" y="425"/>
                    </a:lnTo>
                    <a:lnTo>
                      <a:pt x="382" y="447"/>
                    </a:lnTo>
                    <a:lnTo>
                      <a:pt x="369" y="467"/>
                    </a:lnTo>
                    <a:lnTo>
                      <a:pt x="352" y="484"/>
                    </a:lnTo>
                    <a:lnTo>
                      <a:pt x="349" y="485"/>
                    </a:lnTo>
                    <a:lnTo>
                      <a:pt x="347" y="487"/>
                    </a:lnTo>
                    <a:lnTo>
                      <a:pt x="328" y="498"/>
                    </a:lnTo>
                    <a:lnTo>
                      <a:pt x="308" y="506"/>
                    </a:lnTo>
                    <a:lnTo>
                      <a:pt x="287" y="510"/>
                    </a:lnTo>
                    <a:lnTo>
                      <a:pt x="263" y="510"/>
                    </a:lnTo>
                    <a:lnTo>
                      <a:pt x="253" y="507"/>
                    </a:lnTo>
                    <a:lnTo>
                      <a:pt x="249" y="507"/>
                    </a:lnTo>
                    <a:lnTo>
                      <a:pt x="226" y="501"/>
                    </a:lnTo>
                    <a:lnTo>
                      <a:pt x="204" y="489"/>
                    </a:lnTo>
                    <a:lnTo>
                      <a:pt x="187" y="473"/>
                    </a:lnTo>
                    <a:lnTo>
                      <a:pt x="174" y="457"/>
                    </a:lnTo>
                    <a:lnTo>
                      <a:pt x="163" y="443"/>
                    </a:lnTo>
                    <a:lnTo>
                      <a:pt x="157" y="426"/>
                    </a:lnTo>
                    <a:lnTo>
                      <a:pt x="153" y="408"/>
                    </a:lnTo>
                    <a:lnTo>
                      <a:pt x="152" y="405"/>
                    </a:lnTo>
                    <a:lnTo>
                      <a:pt x="152" y="401"/>
                    </a:lnTo>
                    <a:lnTo>
                      <a:pt x="153" y="398"/>
                    </a:lnTo>
                    <a:lnTo>
                      <a:pt x="150" y="384"/>
                    </a:lnTo>
                    <a:lnTo>
                      <a:pt x="152" y="367"/>
                    </a:lnTo>
                    <a:lnTo>
                      <a:pt x="156" y="350"/>
                    </a:lnTo>
                    <a:lnTo>
                      <a:pt x="162" y="334"/>
                    </a:lnTo>
                    <a:lnTo>
                      <a:pt x="162" y="332"/>
                    </a:lnTo>
                    <a:lnTo>
                      <a:pt x="163" y="329"/>
                    </a:lnTo>
                    <a:lnTo>
                      <a:pt x="166" y="325"/>
                    </a:lnTo>
                    <a:lnTo>
                      <a:pt x="173" y="315"/>
                    </a:lnTo>
                    <a:lnTo>
                      <a:pt x="191" y="291"/>
                    </a:lnTo>
                    <a:lnTo>
                      <a:pt x="203" y="282"/>
                    </a:lnTo>
                    <a:lnTo>
                      <a:pt x="213" y="275"/>
                    </a:lnTo>
                    <a:lnTo>
                      <a:pt x="215" y="275"/>
                    </a:lnTo>
                    <a:lnTo>
                      <a:pt x="225" y="269"/>
                    </a:lnTo>
                    <a:lnTo>
                      <a:pt x="238" y="265"/>
                    </a:lnTo>
                    <a:lnTo>
                      <a:pt x="250" y="264"/>
                    </a:lnTo>
                    <a:lnTo>
                      <a:pt x="255" y="261"/>
                    </a:lnTo>
                    <a:lnTo>
                      <a:pt x="259" y="261"/>
                    </a:lnTo>
                    <a:lnTo>
                      <a:pt x="264" y="260"/>
                    </a:lnTo>
                    <a:lnTo>
                      <a:pt x="273" y="260"/>
                    </a:lnTo>
                    <a:lnTo>
                      <a:pt x="302" y="262"/>
                    </a:lnTo>
                    <a:lnTo>
                      <a:pt x="328" y="271"/>
                    </a:lnTo>
                    <a:lnTo>
                      <a:pt x="391" y="163"/>
                    </a:lnTo>
                    <a:lnTo>
                      <a:pt x="381" y="150"/>
                    </a:lnTo>
                    <a:lnTo>
                      <a:pt x="373" y="135"/>
                    </a:lnTo>
                    <a:lnTo>
                      <a:pt x="368" y="118"/>
                    </a:lnTo>
                    <a:lnTo>
                      <a:pt x="368" y="105"/>
                    </a:lnTo>
                    <a:lnTo>
                      <a:pt x="369" y="93"/>
                    </a:lnTo>
                    <a:lnTo>
                      <a:pt x="370" y="84"/>
                    </a:lnTo>
                    <a:lnTo>
                      <a:pt x="376" y="68"/>
                    </a:lnTo>
                    <a:lnTo>
                      <a:pt x="386" y="54"/>
                    </a:lnTo>
                    <a:lnTo>
                      <a:pt x="391" y="47"/>
                    </a:lnTo>
                    <a:lnTo>
                      <a:pt x="398" y="42"/>
                    </a:lnTo>
                    <a:lnTo>
                      <a:pt x="403" y="38"/>
                    </a:lnTo>
                    <a:lnTo>
                      <a:pt x="424" y="28"/>
                    </a:lnTo>
                    <a:lnTo>
                      <a:pt x="446" y="23"/>
                    </a:lnTo>
                    <a:close/>
                    <a:moveTo>
                      <a:pt x="2689" y="0"/>
                    </a:moveTo>
                    <a:lnTo>
                      <a:pt x="2693" y="0"/>
                    </a:lnTo>
                    <a:lnTo>
                      <a:pt x="2696" y="2"/>
                    </a:lnTo>
                    <a:lnTo>
                      <a:pt x="2698" y="2"/>
                    </a:lnTo>
                    <a:lnTo>
                      <a:pt x="2700" y="3"/>
                    </a:lnTo>
                    <a:lnTo>
                      <a:pt x="2705" y="3"/>
                    </a:lnTo>
                    <a:lnTo>
                      <a:pt x="2709" y="4"/>
                    </a:lnTo>
                    <a:lnTo>
                      <a:pt x="2717" y="9"/>
                    </a:lnTo>
                    <a:lnTo>
                      <a:pt x="2718" y="9"/>
                    </a:lnTo>
                    <a:lnTo>
                      <a:pt x="2721" y="11"/>
                    </a:lnTo>
                    <a:lnTo>
                      <a:pt x="2723" y="13"/>
                    </a:lnTo>
                    <a:lnTo>
                      <a:pt x="2736" y="25"/>
                    </a:lnTo>
                    <a:lnTo>
                      <a:pt x="2744" y="41"/>
                    </a:lnTo>
                    <a:lnTo>
                      <a:pt x="2748" y="58"/>
                    </a:lnTo>
                    <a:lnTo>
                      <a:pt x="2748" y="72"/>
                    </a:lnTo>
                    <a:lnTo>
                      <a:pt x="2747" y="79"/>
                    </a:lnTo>
                    <a:lnTo>
                      <a:pt x="2817" y="116"/>
                    </a:lnTo>
                    <a:lnTo>
                      <a:pt x="2817" y="114"/>
                    </a:lnTo>
                    <a:lnTo>
                      <a:pt x="2819" y="114"/>
                    </a:lnTo>
                    <a:lnTo>
                      <a:pt x="2820" y="113"/>
                    </a:lnTo>
                    <a:lnTo>
                      <a:pt x="2829" y="102"/>
                    </a:lnTo>
                    <a:lnTo>
                      <a:pt x="2844" y="93"/>
                    </a:lnTo>
                    <a:lnTo>
                      <a:pt x="2858" y="88"/>
                    </a:lnTo>
                    <a:lnTo>
                      <a:pt x="2866" y="85"/>
                    </a:lnTo>
                    <a:lnTo>
                      <a:pt x="2876" y="84"/>
                    </a:lnTo>
                    <a:lnTo>
                      <a:pt x="2889" y="83"/>
                    </a:lnTo>
                    <a:lnTo>
                      <a:pt x="2899" y="83"/>
                    </a:lnTo>
                    <a:lnTo>
                      <a:pt x="2908" y="85"/>
                    </a:lnTo>
                    <a:lnTo>
                      <a:pt x="2914" y="88"/>
                    </a:lnTo>
                    <a:lnTo>
                      <a:pt x="2916" y="88"/>
                    </a:lnTo>
                    <a:lnTo>
                      <a:pt x="2929" y="92"/>
                    </a:lnTo>
                    <a:lnTo>
                      <a:pt x="2939" y="101"/>
                    </a:lnTo>
                    <a:lnTo>
                      <a:pt x="2942" y="102"/>
                    </a:lnTo>
                    <a:lnTo>
                      <a:pt x="2947" y="108"/>
                    </a:lnTo>
                    <a:lnTo>
                      <a:pt x="2963" y="127"/>
                    </a:lnTo>
                    <a:lnTo>
                      <a:pt x="2972" y="150"/>
                    </a:lnTo>
                    <a:lnTo>
                      <a:pt x="2975" y="174"/>
                    </a:lnTo>
                    <a:lnTo>
                      <a:pt x="2975" y="177"/>
                    </a:lnTo>
                    <a:lnTo>
                      <a:pt x="2973" y="190"/>
                    </a:lnTo>
                    <a:lnTo>
                      <a:pt x="2969" y="203"/>
                    </a:lnTo>
                    <a:lnTo>
                      <a:pt x="2965" y="212"/>
                    </a:lnTo>
                    <a:lnTo>
                      <a:pt x="2959" y="223"/>
                    </a:lnTo>
                    <a:lnTo>
                      <a:pt x="2951" y="235"/>
                    </a:lnTo>
                    <a:lnTo>
                      <a:pt x="2940" y="243"/>
                    </a:lnTo>
                    <a:lnTo>
                      <a:pt x="2930" y="249"/>
                    </a:lnTo>
                    <a:lnTo>
                      <a:pt x="2920" y="254"/>
                    </a:lnTo>
                    <a:lnTo>
                      <a:pt x="2902" y="260"/>
                    </a:lnTo>
                    <a:lnTo>
                      <a:pt x="2884" y="262"/>
                    </a:lnTo>
                    <a:lnTo>
                      <a:pt x="2878" y="262"/>
                    </a:lnTo>
                    <a:lnTo>
                      <a:pt x="2845" y="400"/>
                    </a:lnTo>
                    <a:lnTo>
                      <a:pt x="2858" y="406"/>
                    </a:lnTo>
                    <a:lnTo>
                      <a:pt x="2867" y="415"/>
                    </a:lnTo>
                    <a:lnTo>
                      <a:pt x="2870" y="417"/>
                    </a:lnTo>
                    <a:lnTo>
                      <a:pt x="2874" y="419"/>
                    </a:lnTo>
                    <a:lnTo>
                      <a:pt x="2878" y="423"/>
                    </a:lnTo>
                    <a:lnTo>
                      <a:pt x="2892" y="442"/>
                    </a:lnTo>
                    <a:lnTo>
                      <a:pt x="2902" y="461"/>
                    </a:lnTo>
                    <a:lnTo>
                      <a:pt x="2908" y="484"/>
                    </a:lnTo>
                    <a:lnTo>
                      <a:pt x="2908" y="507"/>
                    </a:lnTo>
                    <a:lnTo>
                      <a:pt x="2906" y="520"/>
                    </a:lnTo>
                    <a:lnTo>
                      <a:pt x="2902" y="535"/>
                    </a:lnTo>
                    <a:lnTo>
                      <a:pt x="2897" y="546"/>
                    </a:lnTo>
                    <a:lnTo>
                      <a:pt x="2972" y="599"/>
                    </a:lnTo>
                    <a:lnTo>
                      <a:pt x="2982" y="591"/>
                    </a:lnTo>
                    <a:lnTo>
                      <a:pt x="2993" y="586"/>
                    </a:lnTo>
                    <a:lnTo>
                      <a:pt x="3001" y="583"/>
                    </a:lnTo>
                    <a:lnTo>
                      <a:pt x="3006" y="582"/>
                    </a:lnTo>
                    <a:lnTo>
                      <a:pt x="3007" y="582"/>
                    </a:lnTo>
                    <a:lnTo>
                      <a:pt x="3014" y="580"/>
                    </a:lnTo>
                    <a:lnTo>
                      <a:pt x="3019" y="580"/>
                    </a:lnTo>
                    <a:lnTo>
                      <a:pt x="3033" y="582"/>
                    </a:lnTo>
                    <a:lnTo>
                      <a:pt x="3047" y="587"/>
                    </a:lnTo>
                    <a:lnTo>
                      <a:pt x="3064" y="597"/>
                    </a:lnTo>
                    <a:lnTo>
                      <a:pt x="3077" y="613"/>
                    </a:lnTo>
                    <a:lnTo>
                      <a:pt x="3077" y="616"/>
                    </a:lnTo>
                    <a:lnTo>
                      <a:pt x="3078" y="617"/>
                    </a:lnTo>
                    <a:lnTo>
                      <a:pt x="3078" y="618"/>
                    </a:lnTo>
                    <a:lnTo>
                      <a:pt x="3083" y="629"/>
                    </a:lnTo>
                    <a:lnTo>
                      <a:pt x="3086" y="641"/>
                    </a:lnTo>
                    <a:lnTo>
                      <a:pt x="3086" y="660"/>
                    </a:lnTo>
                    <a:lnTo>
                      <a:pt x="3167" y="692"/>
                    </a:lnTo>
                    <a:lnTo>
                      <a:pt x="3168" y="689"/>
                    </a:lnTo>
                    <a:lnTo>
                      <a:pt x="3170" y="688"/>
                    </a:lnTo>
                    <a:lnTo>
                      <a:pt x="3180" y="676"/>
                    </a:lnTo>
                    <a:lnTo>
                      <a:pt x="3192" y="667"/>
                    </a:lnTo>
                    <a:lnTo>
                      <a:pt x="3206" y="660"/>
                    </a:lnTo>
                    <a:lnTo>
                      <a:pt x="3206" y="659"/>
                    </a:lnTo>
                    <a:lnTo>
                      <a:pt x="3210" y="659"/>
                    </a:lnTo>
                    <a:lnTo>
                      <a:pt x="3222" y="656"/>
                    </a:lnTo>
                    <a:lnTo>
                      <a:pt x="3234" y="655"/>
                    </a:lnTo>
                    <a:lnTo>
                      <a:pt x="3247" y="655"/>
                    </a:lnTo>
                    <a:lnTo>
                      <a:pt x="3252" y="656"/>
                    </a:lnTo>
                    <a:lnTo>
                      <a:pt x="3264" y="659"/>
                    </a:lnTo>
                    <a:lnTo>
                      <a:pt x="3273" y="666"/>
                    </a:lnTo>
                    <a:lnTo>
                      <a:pt x="3276" y="666"/>
                    </a:lnTo>
                    <a:lnTo>
                      <a:pt x="3289" y="675"/>
                    </a:lnTo>
                    <a:lnTo>
                      <a:pt x="3301" y="687"/>
                    </a:lnTo>
                    <a:lnTo>
                      <a:pt x="3308" y="700"/>
                    </a:lnTo>
                    <a:lnTo>
                      <a:pt x="3315" y="715"/>
                    </a:lnTo>
                    <a:lnTo>
                      <a:pt x="3318" y="731"/>
                    </a:lnTo>
                    <a:lnTo>
                      <a:pt x="3316" y="747"/>
                    </a:lnTo>
                    <a:lnTo>
                      <a:pt x="3315" y="751"/>
                    </a:lnTo>
                    <a:lnTo>
                      <a:pt x="3314" y="753"/>
                    </a:lnTo>
                    <a:lnTo>
                      <a:pt x="3311" y="766"/>
                    </a:lnTo>
                    <a:lnTo>
                      <a:pt x="3304" y="779"/>
                    </a:lnTo>
                    <a:lnTo>
                      <a:pt x="3295" y="791"/>
                    </a:lnTo>
                    <a:lnTo>
                      <a:pt x="3294" y="794"/>
                    </a:lnTo>
                    <a:lnTo>
                      <a:pt x="3291" y="797"/>
                    </a:lnTo>
                    <a:lnTo>
                      <a:pt x="3283" y="803"/>
                    </a:lnTo>
                    <a:lnTo>
                      <a:pt x="3273" y="810"/>
                    </a:lnTo>
                    <a:lnTo>
                      <a:pt x="3261" y="815"/>
                    </a:lnTo>
                    <a:lnTo>
                      <a:pt x="3251" y="817"/>
                    </a:lnTo>
                    <a:lnTo>
                      <a:pt x="3247" y="819"/>
                    </a:lnTo>
                    <a:lnTo>
                      <a:pt x="3242" y="820"/>
                    </a:lnTo>
                    <a:lnTo>
                      <a:pt x="3238" y="820"/>
                    </a:lnTo>
                    <a:lnTo>
                      <a:pt x="3232" y="819"/>
                    </a:lnTo>
                    <a:lnTo>
                      <a:pt x="3218" y="819"/>
                    </a:lnTo>
                    <a:lnTo>
                      <a:pt x="3215" y="817"/>
                    </a:lnTo>
                    <a:lnTo>
                      <a:pt x="3194" y="808"/>
                    </a:lnTo>
                    <a:lnTo>
                      <a:pt x="3176" y="795"/>
                    </a:lnTo>
                    <a:lnTo>
                      <a:pt x="3163" y="777"/>
                    </a:lnTo>
                    <a:lnTo>
                      <a:pt x="3162" y="776"/>
                    </a:lnTo>
                    <a:lnTo>
                      <a:pt x="3162" y="774"/>
                    </a:lnTo>
                    <a:lnTo>
                      <a:pt x="3156" y="757"/>
                    </a:lnTo>
                    <a:lnTo>
                      <a:pt x="3154" y="742"/>
                    </a:lnTo>
                    <a:lnTo>
                      <a:pt x="3153" y="730"/>
                    </a:lnTo>
                    <a:lnTo>
                      <a:pt x="3155" y="718"/>
                    </a:lnTo>
                    <a:lnTo>
                      <a:pt x="3075" y="688"/>
                    </a:lnTo>
                    <a:lnTo>
                      <a:pt x="3074" y="690"/>
                    </a:lnTo>
                    <a:lnTo>
                      <a:pt x="3071" y="693"/>
                    </a:lnTo>
                    <a:lnTo>
                      <a:pt x="3070" y="693"/>
                    </a:lnTo>
                    <a:lnTo>
                      <a:pt x="3067" y="698"/>
                    </a:lnTo>
                    <a:lnTo>
                      <a:pt x="3064" y="701"/>
                    </a:lnTo>
                    <a:lnTo>
                      <a:pt x="3060" y="705"/>
                    </a:lnTo>
                    <a:lnTo>
                      <a:pt x="3054" y="706"/>
                    </a:lnTo>
                    <a:lnTo>
                      <a:pt x="3053" y="709"/>
                    </a:lnTo>
                    <a:lnTo>
                      <a:pt x="3048" y="711"/>
                    </a:lnTo>
                    <a:lnTo>
                      <a:pt x="3033" y="717"/>
                    </a:lnTo>
                    <a:lnTo>
                      <a:pt x="3019" y="718"/>
                    </a:lnTo>
                    <a:lnTo>
                      <a:pt x="3007" y="717"/>
                    </a:lnTo>
                    <a:lnTo>
                      <a:pt x="2994" y="714"/>
                    </a:lnTo>
                    <a:lnTo>
                      <a:pt x="2891" y="941"/>
                    </a:lnTo>
                    <a:lnTo>
                      <a:pt x="2901" y="950"/>
                    </a:lnTo>
                    <a:lnTo>
                      <a:pt x="2909" y="962"/>
                    </a:lnTo>
                    <a:lnTo>
                      <a:pt x="2909" y="963"/>
                    </a:lnTo>
                    <a:lnTo>
                      <a:pt x="2910" y="965"/>
                    </a:lnTo>
                    <a:lnTo>
                      <a:pt x="2910" y="967"/>
                    </a:lnTo>
                    <a:lnTo>
                      <a:pt x="2916" y="977"/>
                    </a:lnTo>
                    <a:lnTo>
                      <a:pt x="2917" y="989"/>
                    </a:lnTo>
                    <a:lnTo>
                      <a:pt x="2917" y="1007"/>
                    </a:lnTo>
                    <a:lnTo>
                      <a:pt x="2916" y="1015"/>
                    </a:lnTo>
                    <a:lnTo>
                      <a:pt x="2912" y="1024"/>
                    </a:lnTo>
                    <a:lnTo>
                      <a:pt x="2906" y="1035"/>
                    </a:lnTo>
                    <a:lnTo>
                      <a:pt x="2901" y="1041"/>
                    </a:lnTo>
                    <a:lnTo>
                      <a:pt x="2896" y="1047"/>
                    </a:lnTo>
                    <a:lnTo>
                      <a:pt x="2891" y="1051"/>
                    </a:lnTo>
                    <a:lnTo>
                      <a:pt x="2884" y="1055"/>
                    </a:lnTo>
                    <a:lnTo>
                      <a:pt x="2882" y="1056"/>
                    </a:lnTo>
                    <a:lnTo>
                      <a:pt x="2878" y="1058"/>
                    </a:lnTo>
                    <a:lnTo>
                      <a:pt x="2865" y="1062"/>
                    </a:lnTo>
                    <a:lnTo>
                      <a:pt x="2850" y="1064"/>
                    </a:lnTo>
                    <a:lnTo>
                      <a:pt x="2836" y="1062"/>
                    </a:lnTo>
                    <a:lnTo>
                      <a:pt x="2820" y="1057"/>
                    </a:lnTo>
                    <a:lnTo>
                      <a:pt x="2819" y="1057"/>
                    </a:lnTo>
                    <a:lnTo>
                      <a:pt x="2811" y="1052"/>
                    </a:lnTo>
                    <a:lnTo>
                      <a:pt x="2803" y="1045"/>
                    </a:lnTo>
                    <a:lnTo>
                      <a:pt x="2798" y="1040"/>
                    </a:lnTo>
                    <a:lnTo>
                      <a:pt x="2790" y="1028"/>
                    </a:lnTo>
                    <a:lnTo>
                      <a:pt x="2785" y="1014"/>
                    </a:lnTo>
                    <a:lnTo>
                      <a:pt x="2782" y="1001"/>
                    </a:lnTo>
                    <a:lnTo>
                      <a:pt x="2781" y="996"/>
                    </a:lnTo>
                    <a:lnTo>
                      <a:pt x="2783" y="977"/>
                    </a:lnTo>
                    <a:lnTo>
                      <a:pt x="2791" y="959"/>
                    </a:lnTo>
                    <a:lnTo>
                      <a:pt x="2793" y="958"/>
                    </a:lnTo>
                    <a:lnTo>
                      <a:pt x="2793" y="956"/>
                    </a:lnTo>
                    <a:lnTo>
                      <a:pt x="2794" y="956"/>
                    </a:lnTo>
                    <a:lnTo>
                      <a:pt x="2794" y="955"/>
                    </a:lnTo>
                    <a:lnTo>
                      <a:pt x="2800" y="946"/>
                    </a:lnTo>
                    <a:lnTo>
                      <a:pt x="2811" y="939"/>
                    </a:lnTo>
                    <a:lnTo>
                      <a:pt x="2820" y="933"/>
                    </a:lnTo>
                    <a:lnTo>
                      <a:pt x="2827" y="930"/>
                    </a:lnTo>
                    <a:lnTo>
                      <a:pt x="2833" y="929"/>
                    </a:lnTo>
                    <a:lnTo>
                      <a:pt x="2838" y="929"/>
                    </a:lnTo>
                    <a:lnTo>
                      <a:pt x="2840" y="927"/>
                    </a:lnTo>
                    <a:lnTo>
                      <a:pt x="2859" y="927"/>
                    </a:lnTo>
                    <a:lnTo>
                      <a:pt x="2863" y="929"/>
                    </a:lnTo>
                    <a:lnTo>
                      <a:pt x="2969" y="697"/>
                    </a:lnTo>
                    <a:lnTo>
                      <a:pt x="2968" y="696"/>
                    </a:lnTo>
                    <a:lnTo>
                      <a:pt x="2968" y="694"/>
                    </a:lnTo>
                    <a:lnTo>
                      <a:pt x="2959" y="683"/>
                    </a:lnTo>
                    <a:lnTo>
                      <a:pt x="2951" y="663"/>
                    </a:lnTo>
                    <a:lnTo>
                      <a:pt x="2950" y="656"/>
                    </a:lnTo>
                    <a:lnTo>
                      <a:pt x="2950" y="651"/>
                    </a:lnTo>
                    <a:lnTo>
                      <a:pt x="2951" y="637"/>
                    </a:lnTo>
                    <a:lnTo>
                      <a:pt x="2955" y="622"/>
                    </a:lnTo>
                    <a:lnTo>
                      <a:pt x="2882" y="571"/>
                    </a:lnTo>
                    <a:lnTo>
                      <a:pt x="2876" y="578"/>
                    </a:lnTo>
                    <a:lnTo>
                      <a:pt x="2870" y="583"/>
                    </a:lnTo>
                    <a:lnTo>
                      <a:pt x="2865" y="587"/>
                    </a:lnTo>
                    <a:lnTo>
                      <a:pt x="2850" y="596"/>
                    </a:lnTo>
                    <a:lnTo>
                      <a:pt x="2837" y="601"/>
                    </a:lnTo>
                    <a:lnTo>
                      <a:pt x="2817" y="607"/>
                    </a:lnTo>
                    <a:lnTo>
                      <a:pt x="2798" y="609"/>
                    </a:lnTo>
                    <a:lnTo>
                      <a:pt x="2786" y="609"/>
                    </a:lnTo>
                    <a:lnTo>
                      <a:pt x="2772" y="676"/>
                    </a:lnTo>
                    <a:lnTo>
                      <a:pt x="2773" y="677"/>
                    </a:lnTo>
                    <a:lnTo>
                      <a:pt x="2775" y="677"/>
                    </a:lnTo>
                    <a:lnTo>
                      <a:pt x="2777" y="679"/>
                    </a:lnTo>
                    <a:lnTo>
                      <a:pt x="2783" y="684"/>
                    </a:lnTo>
                    <a:lnTo>
                      <a:pt x="2796" y="697"/>
                    </a:lnTo>
                    <a:lnTo>
                      <a:pt x="2799" y="705"/>
                    </a:lnTo>
                    <a:lnTo>
                      <a:pt x="2802" y="709"/>
                    </a:lnTo>
                    <a:lnTo>
                      <a:pt x="2804" y="719"/>
                    </a:lnTo>
                    <a:lnTo>
                      <a:pt x="2804" y="723"/>
                    </a:lnTo>
                    <a:lnTo>
                      <a:pt x="2806" y="727"/>
                    </a:lnTo>
                    <a:lnTo>
                      <a:pt x="2806" y="731"/>
                    </a:lnTo>
                    <a:lnTo>
                      <a:pt x="2803" y="748"/>
                    </a:lnTo>
                    <a:lnTo>
                      <a:pt x="2796" y="762"/>
                    </a:lnTo>
                    <a:lnTo>
                      <a:pt x="2786" y="776"/>
                    </a:lnTo>
                    <a:lnTo>
                      <a:pt x="2778" y="782"/>
                    </a:lnTo>
                    <a:lnTo>
                      <a:pt x="2769" y="787"/>
                    </a:lnTo>
                    <a:lnTo>
                      <a:pt x="2761" y="791"/>
                    </a:lnTo>
                    <a:lnTo>
                      <a:pt x="2743" y="794"/>
                    </a:lnTo>
                    <a:lnTo>
                      <a:pt x="2736" y="794"/>
                    </a:lnTo>
                    <a:lnTo>
                      <a:pt x="2734" y="793"/>
                    </a:lnTo>
                    <a:lnTo>
                      <a:pt x="2718" y="789"/>
                    </a:lnTo>
                    <a:lnTo>
                      <a:pt x="2702" y="779"/>
                    </a:lnTo>
                    <a:lnTo>
                      <a:pt x="2690" y="766"/>
                    </a:lnTo>
                    <a:lnTo>
                      <a:pt x="2690" y="765"/>
                    </a:lnTo>
                    <a:lnTo>
                      <a:pt x="2689" y="764"/>
                    </a:lnTo>
                    <a:lnTo>
                      <a:pt x="2683" y="749"/>
                    </a:lnTo>
                    <a:lnTo>
                      <a:pt x="2680" y="732"/>
                    </a:lnTo>
                    <a:lnTo>
                      <a:pt x="2680" y="726"/>
                    </a:lnTo>
                    <a:lnTo>
                      <a:pt x="2683" y="715"/>
                    </a:lnTo>
                    <a:lnTo>
                      <a:pt x="2683" y="714"/>
                    </a:lnTo>
                    <a:lnTo>
                      <a:pt x="2690" y="697"/>
                    </a:lnTo>
                    <a:lnTo>
                      <a:pt x="2702" y="684"/>
                    </a:lnTo>
                    <a:lnTo>
                      <a:pt x="2713" y="676"/>
                    </a:lnTo>
                    <a:lnTo>
                      <a:pt x="2723" y="672"/>
                    </a:lnTo>
                    <a:lnTo>
                      <a:pt x="2736" y="669"/>
                    </a:lnTo>
                    <a:lnTo>
                      <a:pt x="2743" y="669"/>
                    </a:lnTo>
                    <a:lnTo>
                      <a:pt x="2757" y="601"/>
                    </a:lnTo>
                    <a:lnTo>
                      <a:pt x="2738" y="591"/>
                    </a:lnTo>
                    <a:lnTo>
                      <a:pt x="2722" y="578"/>
                    </a:lnTo>
                    <a:lnTo>
                      <a:pt x="2711" y="566"/>
                    </a:lnTo>
                    <a:lnTo>
                      <a:pt x="2703" y="553"/>
                    </a:lnTo>
                    <a:lnTo>
                      <a:pt x="2703" y="552"/>
                    </a:lnTo>
                    <a:lnTo>
                      <a:pt x="2702" y="552"/>
                    </a:lnTo>
                    <a:lnTo>
                      <a:pt x="2702" y="549"/>
                    </a:lnTo>
                    <a:lnTo>
                      <a:pt x="2701" y="548"/>
                    </a:lnTo>
                    <a:lnTo>
                      <a:pt x="2495" y="607"/>
                    </a:lnTo>
                    <a:lnTo>
                      <a:pt x="2495" y="575"/>
                    </a:lnTo>
                    <a:lnTo>
                      <a:pt x="2690" y="520"/>
                    </a:lnTo>
                    <a:lnTo>
                      <a:pt x="2689" y="504"/>
                    </a:lnTo>
                    <a:lnTo>
                      <a:pt x="2690" y="490"/>
                    </a:lnTo>
                    <a:lnTo>
                      <a:pt x="2693" y="472"/>
                    </a:lnTo>
                    <a:lnTo>
                      <a:pt x="2700" y="455"/>
                    </a:lnTo>
                    <a:lnTo>
                      <a:pt x="2618" y="410"/>
                    </a:lnTo>
                    <a:lnTo>
                      <a:pt x="2616" y="413"/>
                    </a:lnTo>
                    <a:lnTo>
                      <a:pt x="2613" y="417"/>
                    </a:lnTo>
                    <a:lnTo>
                      <a:pt x="2612" y="418"/>
                    </a:lnTo>
                    <a:lnTo>
                      <a:pt x="2609" y="419"/>
                    </a:lnTo>
                    <a:lnTo>
                      <a:pt x="2595" y="427"/>
                    </a:lnTo>
                    <a:lnTo>
                      <a:pt x="2580" y="432"/>
                    </a:lnTo>
                    <a:lnTo>
                      <a:pt x="2578" y="434"/>
                    </a:lnTo>
                    <a:lnTo>
                      <a:pt x="2561" y="434"/>
                    </a:lnTo>
                    <a:lnTo>
                      <a:pt x="2549" y="431"/>
                    </a:lnTo>
                    <a:lnTo>
                      <a:pt x="2537" y="426"/>
                    </a:lnTo>
                    <a:lnTo>
                      <a:pt x="2528" y="419"/>
                    </a:lnTo>
                    <a:lnTo>
                      <a:pt x="2519" y="409"/>
                    </a:lnTo>
                    <a:lnTo>
                      <a:pt x="2511" y="398"/>
                    </a:lnTo>
                    <a:lnTo>
                      <a:pt x="2507" y="387"/>
                    </a:lnTo>
                    <a:lnTo>
                      <a:pt x="2507" y="381"/>
                    </a:lnTo>
                    <a:lnTo>
                      <a:pt x="2504" y="372"/>
                    </a:lnTo>
                    <a:lnTo>
                      <a:pt x="2506" y="360"/>
                    </a:lnTo>
                    <a:lnTo>
                      <a:pt x="2508" y="349"/>
                    </a:lnTo>
                    <a:lnTo>
                      <a:pt x="2508" y="347"/>
                    </a:lnTo>
                    <a:lnTo>
                      <a:pt x="2510" y="346"/>
                    </a:lnTo>
                    <a:lnTo>
                      <a:pt x="2510" y="343"/>
                    </a:lnTo>
                    <a:lnTo>
                      <a:pt x="2515" y="334"/>
                    </a:lnTo>
                    <a:lnTo>
                      <a:pt x="2524" y="322"/>
                    </a:lnTo>
                    <a:lnTo>
                      <a:pt x="2532" y="316"/>
                    </a:lnTo>
                    <a:lnTo>
                      <a:pt x="2533" y="316"/>
                    </a:lnTo>
                    <a:lnTo>
                      <a:pt x="2541" y="311"/>
                    </a:lnTo>
                    <a:lnTo>
                      <a:pt x="2546" y="309"/>
                    </a:lnTo>
                    <a:lnTo>
                      <a:pt x="2550" y="308"/>
                    </a:lnTo>
                    <a:lnTo>
                      <a:pt x="2552" y="307"/>
                    </a:lnTo>
                    <a:lnTo>
                      <a:pt x="2554" y="307"/>
                    </a:lnTo>
                    <a:lnTo>
                      <a:pt x="2558" y="305"/>
                    </a:lnTo>
                    <a:lnTo>
                      <a:pt x="2569" y="305"/>
                    </a:lnTo>
                    <a:lnTo>
                      <a:pt x="2583" y="307"/>
                    </a:lnTo>
                    <a:lnTo>
                      <a:pt x="2597" y="312"/>
                    </a:lnTo>
                    <a:lnTo>
                      <a:pt x="2609" y="320"/>
                    </a:lnTo>
                    <a:lnTo>
                      <a:pt x="2611" y="320"/>
                    </a:lnTo>
                    <a:lnTo>
                      <a:pt x="2617" y="326"/>
                    </a:lnTo>
                    <a:lnTo>
                      <a:pt x="2622" y="334"/>
                    </a:lnTo>
                    <a:lnTo>
                      <a:pt x="2626" y="341"/>
                    </a:lnTo>
                    <a:lnTo>
                      <a:pt x="2631" y="354"/>
                    </a:lnTo>
                    <a:lnTo>
                      <a:pt x="2633" y="367"/>
                    </a:lnTo>
                    <a:lnTo>
                      <a:pt x="2633" y="375"/>
                    </a:lnTo>
                    <a:lnTo>
                      <a:pt x="2631" y="383"/>
                    </a:lnTo>
                    <a:lnTo>
                      <a:pt x="2715" y="430"/>
                    </a:lnTo>
                    <a:lnTo>
                      <a:pt x="2719" y="426"/>
                    </a:lnTo>
                    <a:lnTo>
                      <a:pt x="2722" y="425"/>
                    </a:lnTo>
                    <a:lnTo>
                      <a:pt x="2730" y="415"/>
                    </a:lnTo>
                    <a:lnTo>
                      <a:pt x="2743" y="406"/>
                    </a:lnTo>
                    <a:lnTo>
                      <a:pt x="2756" y="400"/>
                    </a:lnTo>
                    <a:lnTo>
                      <a:pt x="2770" y="396"/>
                    </a:lnTo>
                    <a:lnTo>
                      <a:pt x="2775" y="393"/>
                    </a:lnTo>
                    <a:lnTo>
                      <a:pt x="2778" y="393"/>
                    </a:lnTo>
                    <a:lnTo>
                      <a:pt x="2789" y="392"/>
                    </a:lnTo>
                    <a:lnTo>
                      <a:pt x="2802" y="391"/>
                    </a:lnTo>
                    <a:lnTo>
                      <a:pt x="2808" y="391"/>
                    </a:lnTo>
                    <a:lnTo>
                      <a:pt x="2816" y="392"/>
                    </a:lnTo>
                    <a:lnTo>
                      <a:pt x="2849" y="254"/>
                    </a:lnTo>
                    <a:lnTo>
                      <a:pt x="2836" y="247"/>
                    </a:lnTo>
                    <a:lnTo>
                      <a:pt x="2820" y="235"/>
                    </a:lnTo>
                    <a:lnTo>
                      <a:pt x="2812" y="224"/>
                    </a:lnTo>
                    <a:lnTo>
                      <a:pt x="2810" y="219"/>
                    </a:lnTo>
                    <a:lnTo>
                      <a:pt x="2808" y="218"/>
                    </a:lnTo>
                    <a:lnTo>
                      <a:pt x="2800" y="202"/>
                    </a:lnTo>
                    <a:lnTo>
                      <a:pt x="2796" y="185"/>
                    </a:lnTo>
                    <a:lnTo>
                      <a:pt x="2796" y="168"/>
                    </a:lnTo>
                    <a:lnTo>
                      <a:pt x="2798" y="154"/>
                    </a:lnTo>
                    <a:lnTo>
                      <a:pt x="2802" y="142"/>
                    </a:lnTo>
                    <a:lnTo>
                      <a:pt x="2732" y="105"/>
                    </a:lnTo>
                    <a:lnTo>
                      <a:pt x="2727" y="110"/>
                    </a:lnTo>
                    <a:lnTo>
                      <a:pt x="2722" y="114"/>
                    </a:lnTo>
                    <a:lnTo>
                      <a:pt x="2718" y="117"/>
                    </a:lnTo>
                    <a:lnTo>
                      <a:pt x="2702" y="123"/>
                    </a:lnTo>
                    <a:lnTo>
                      <a:pt x="2684" y="126"/>
                    </a:lnTo>
                    <a:lnTo>
                      <a:pt x="2683" y="126"/>
                    </a:lnTo>
                    <a:lnTo>
                      <a:pt x="2680" y="125"/>
                    </a:lnTo>
                    <a:lnTo>
                      <a:pt x="2664" y="121"/>
                    </a:lnTo>
                    <a:lnTo>
                      <a:pt x="2651" y="114"/>
                    </a:lnTo>
                    <a:lnTo>
                      <a:pt x="2647" y="112"/>
                    </a:lnTo>
                    <a:lnTo>
                      <a:pt x="2638" y="102"/>
                    </a:lnTo>
                    <a:lnTo>
                      <a:pt x="2638" y="101"/>
                    </a:lnTo>
                    <a:lnTo>
                      <a:pt x="2637" y="101"/>
                    </a:lnTo>
                    <a:lnTo>
                      <a:pt x="2630" y="91"/>
                    </a:lnTo>
                    <a:lnTo>
                      <a:pt x="2626" y="79"/>
                    </a:lnTo>
                    <a:lnTo>
                      <a:pt x="2625" y="68"/>
                    </a:lnTo>
                    <a:lnTo>
                      <a:pt x="2625" y="55"/>
                    </a:lnTo>
                    <a:lnTo>
                      <a:pt x="2628" y="44"/>
                    </a:lnTo>
                    <a:lnTo>
                      <a:pt x="2633" y="32"/>
                    </a:lnTo>
                    <a:lnTo>
                      <a:pt x="2634" y="30"/>
                    </a:lnTo>
                    <a:lnTo>
                      <a:pt x="2634" y="29"/>
                    </a:lnTo>
                    <a:lnTo>
                      <a:pt x="2635" y="29"/>
                    </a:lnTo>
                    <a:lnTo>
                      <a:pt x="2641" y="21"/>
                    </a:lnTo>
                    <a:lnTo>
                      <a:pt x="2650" y="13"/>
                    </a:lnTo>
                    <a:lnTo>
                      <a:pt x="2663" y="7"/>
                    </a:lnTo>
                    <a:lnTo>
                      <a:pt x="2664" y="6"/>
                    </a:lnTo>
                    <a:lnTo>
                      <a:pt x="2676" y="2"/>
                    </a:lnTo>
                    <a:lnTo>
                      <a:pt x="2689" y="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96" name="Freeform 8"/>
              <p:cNvSpPr>
                <a:spLocks noEditPoints="1"/>
              </p:cNvSpPr>
              <p:nvPr/>
            </p:nvSpPr>
            <p:spPr bwMode="auto">
              <a:xfrm>
                <a:off x="2700338" y="133350"/>
                <a:ext cx="5630863" cy="4441825"/>
              </a:xfrm>
              <a:custGeom>
                <a:avLst/>
                <a:gdLst/>
                <a:ahLst/>
                <a:cxnLst>
                  <a:cxn ang="0">
                    <a:pos x="2939" y="2789"/>
                  </a:cxn>
                  <a:cxn ang="0">
                    <a:pos x="3154" y="1650"/>
                  </a:cxn>
                  <a:cxn ang="0">
                    <a:pos x="3498" y="1816"/>
                  </a:cxn>
                  <a:cxn ang="0">
                    <a:pos x="3398" y="1927"/>
                  </a:cxn>
                  <a:cxn ang="0">
                    <a:pos x="3052" y="1900"/>
                  </a:cxn>
                  <a:cxn ang="0">
                    <a:pos x="2899" y="1764"/>
                  </a:cxn>
                  <a:cxn ang="0">
                    <a:pos x="333" y="1511"/>
                  </a:cxn>
                  <a:cxn ang="0">
                    <a:pos x="253" y="1666"/>
                  </a:cxn>
                  <a:cxn ang="0">
                    <a:pos x="203" y="1871"/>
                  </a:cxn>
                  <a:cxn ang="0">
                    <a:pos x="403" y="1924"/>
                  </a:cxn>
                  <a:cxn ang="0">
                    <a:pos x="703" y="1982"/>
                  </a:cxn>
                  <a:cxn ang="0">
                    <a:pos x="716" y="2247"/>
                  </a:cxn>
                  <a:cxn ang="0">
                    <a:pos x="685" y="2408"/>
                  </a:cxn>
                  <a:cxn ang="0">
                    <a:pos x="917" y="2595"/>
                  </a:cxn>
                  <a:cxn ang="0">
                    <a:pos x="1074" y="2352"/>
                  </a:cxn>
                  <a:cxn ang="0">
                    <a:pos x="1283" y="2112"/>
                  </a:cxn>
                  <a:cxn ang="0">
                    <a:pos x="1392" y="2239"/>
                  </a:cxn>
                  <a:cxn ang="0">
                    <a:pos x="1173" y="2352"/>
                  </a:cxn>
                  <a:cxn ang="0">
                    <a:pos x="1307" y="2713"/>
                  </a:cxn>
                  <a:cxn ang="0">
                    <a:pos x="1081" y="2762"/>
                  </a:cxn>
                  <a:cxn ang="0">
                    <a:pos x="767" y="2760"/>
                  </a:cxn>
                  <a:cxn ang="0">
                    <a:pos x="280" y="2798"/>
                  </a:cxn>
                  <a:cxn ang="0">
                    <a:pos x="542" y="2598"/>
                  </a:cxn>
                  <a:cxn ang="0">
                    <a:pos x="611" y="2364"/>
                  </a:cxn>
                  <a:cxn ang="0">
                    <a:pos x="473" y="2115"/>
                  </a:cxn>
                  <a:cxn ang="0">
                    <a:pos x="424" y="2422"/>
                  </a:cxn>
                  <a:cxn ang="0">
                    <a:pos x="401" y="2149"/>
                  </a:cxn>
                  <a:cxn ang="0">
                    <a:pos x="293" y="1920"/>
                  </a:cxn>
                  <a:cxn ang="0">
                    <a:pos x="178" y="2115"/>
                  </a:cxn>
                  <a:cxn ang="0">
                    <a:pos x="75" y="2079"/>
                  </a:cxn>
                  <a:cxn ang="0">
                    <a:pos x="63" y="1828"/>
                  </a:cxn>
                  <a:cxn ang="0">
                    <a:pos x="100" y="1595"/>
                  </a:cxn>
                  <a:cxn ang="0">
                    <a:pos x="3065" y="1385"/>
                  </a:cxn>
                  <a:cxn ang="0">
                    <a:pos x="750" y="1499"/>
                  </a:cxn>
                  <a:cxn ang="0">
                    <a:pos x="982" y="1464"/>
                  </a:cxn>
                  <a:cxn ang="0">
                    <a:pos x="1315" y="1442"/>
                  </a:cxn>
                  <a:cxn ang="0">
                    <a:pos x="795" y="1624"/>
                  </a:cxn>
                  <a:cxn ang="0">
                    <a:pos x="596" y="1524"/>
                  </a:cxn>
                  <a:cxn ang="0">
                    <a:pos x="1566" y="1357"/>
                  </a:cxn>
                  <a:cxn ang="0">
                    <a:pos x="2239" y="1123"/>
                  </a:cxn>
                  <a:cxn ang="0">
                    <a:pos x="2041" y="1278"/>
                  </a:cxn>
                  <a:cxn ang="0">
                    <a:pos x="2027" y="1313"/>
                  </a:cxn>
                  <a:cxn ang="0">
                    <a:pos x="1964" y="1215"/>
                  </a:cxn>
                  <a:cxn ang="0">
                    <a:pos x="1493" y="35"/>
                  </a:cxn>
                  <a:cxn ang="0">
                    <a:pos x="1588" y="579"/>
                  </a:cxn>
                  <a:cxn ang="0">
                    <a:pos x="1871" y="529"/>
                  </a:cxn>
                  <a:cxn ang="0">
                    <a:pos x="2155" y="453"/>
                  </a:cxn>
                  <a:cxn ang="0">
                    <a:pos x="2422" y="196"/>
                  </a:cxn>
                  <a:cxn ang="0">
                    <a:pos x="2547" y="239"/>
                  </a:cxn>
                  <a:cxn ang="0">
                    <a:pos x="2485" y="479"/>
                  </a:cxn>
                  <a:cxn ang="0">
                    <a:pos x="2773" y="588"/>
                  </a:cxn>
                  <a:cxn ang="0">
                    <a:pos x="2795" y="1105"/>
                  </a:cxn>
                  <a:cxn ang="0">
                    <a:pos x="2797" y="1224"/>
                  </a:cxn>
                  <a:cxn ang="0">
                    <a:pos x="2645" y="1283"/>
                  </a:cxn>
                  <a:cxn ang="0">
                    <a:pos x="2499" y="1160"/>
                  </a:cxn>
                  <a:cxn ang="0">
                    <a:pos x="2361" y="1256"/>
                  </a:cxn>
                  <a:cxn ang="0">
                    <a:pos x="2441" y="1084"/>
                  </a:cxn>
                  <a:cxn ang="0">
                    <a:pos x="2561" y="1104"/>
                  </a:cxn>
                  <a:cxn ang="0">
                    <a:pos x="2654" y="1061"/>
                  </a:cxn>
                  <a:cxn ang="0">
                    <a:pos x="2336" y="454"/>
                  </a:cxn>
                  <a:cxn ang="0">
                    <a:pos x="2209" y="681"/>
                  </a:cxn>
                  <a:cxn ang="0">
                    <a:pos x="1813" y="685"/>
                  </a:cxn>
                  <a:cxn ang="0">
                    <a:pos x="1493" y="835"/>
                  </a:cxn>
                </a:cxnLst>
                <a:rect l="0" t="0" r="r" b="b"/>
                <a:pathLst>
                  <a:path w="3547" h="2798">
                    <a:moveTo>
                      <a:pt x="2921" y="2622"/>
                    </a:moveTo>
                    <a:lnTo>
                      <a:pt x="2929" y="2622"/>
                    </a:lnTo>
                    <a:lnTo>
                      <a:pt x="2950" y="2624"/>
                    </a:lnTo>
                    <a:lnTo>
                      <a:pt x="2969" y="2632"/>
                    </a:lnTo>
                    <a:lnTo>
                      <a:pt x="2972" y="2635"/>
                    </a:lnTo>
                    <a:lnTo>
                      <a:pt x="2975" y="2636"/>
                    </a:lnTo>
                    <a:lnTo>
                      <a:pt x="2986" y="2644"/>
                    </a:lnTo>
                    <a:lnTo>
                      <a:pt x="2997" y="2656"/>
                    </a:lnTo>
                    <a:lnTo>
                      <a:pt x="3003" y="2669"/>
                    </a:lnTo>
                    <a:lnTo>
                      <a:pt x="3006" y="2671"/>
                    </a:lnTo>
                    <a:lnTo>
                      <a:pt x="3007" y="2674"/>
                    </a:lnTo>
                    <a:lnTo>
                      <a:pt x="3010" y="2684"/>
                    </a:lnTo>
                    <a:lnTo>
                      <a:pt x="3013" y="2697"/>
                    </a:lnTo>
                    <a:lnTo>
                      <a:pt x="3014" y="2709"/>
                    </a:lnTo>
                    <a:lnTo>
                      <a:pt x="3013" y="2720"/>
                    </a:lnTo>
                    <a:lnTo>
                      <a:pt x="3013" y="2721"/>
                    </a:lnTo>
                    <a:lnTo>
                      <a:pt x="3010" y="2733"/>
                    </a:lnTo>
                    <a:lnTo>
                      <a:pt x="3003" y="2743"/>
                    </a:lnTo>
                    <a:lnTo>
                      <a:pt x="3003" y="2746"/>
                    </a:lnTo>
                    <a:lnTo>
                      <a:pt x="3002" y="2750"/>
                    </a:lnTo>
                    <a:lnTo>
                      <a:pt x="3000" y="2754"/>
                    </a:lnTo>
                    <a:lnTo>
                      <a:pt x="2983" y="2771"/>
                    </a:lnTo>
                    <a:lnTo>
                      <a:pt x="2963" y="2783"/>
                    </a:lnTo>
                    <a:lnTo>
                      <a:pt x="2939" y="2788"/>
                    </a:lnTo>
                    <a:lnTo>
                      <a:pt x="2939" y="2789"/>
                    </a:lnTo>
                    <a:lnTo>
                      <a:pt x="2933" y="2789"/>
                    </a:lnTo>
                    <a:lnTo>
                      <a:pt x="2917" y="2788"/>
                    </a:lnTo>
                    <a:lnTo>
                      <a:pt x="2904" y="2784"/>
                    </a:lnTo>
                    <a:lnTo>
                      <a:pt x="2891" y="2779"/>
                    </a:lnTo>
                    <a:lnTo>
                      <a:pt x="2878" y="2771"/>
                    </a:lnTo>
                    <a:lnTo>
                      <a:pt x="2850" y="2794"/>
                    </a:lnTo>
                    <a:lnTo>
                      <a:pt x="2850" y="2755"/>
                    </a:lnTo>
                    <a:lnTo>
                      <a:pt x="2858" y="2747"/>
                    </a:lnTo>
                    <a:lnTo>
                      <a:pt x="2856" y="2743"/>
                    </a:lnTo>
                    <a:lnTo>
                      <a:pt x="2854" y="2739"/>
                    </a:lnTo>
                    <a:lnTo>
                      <a:pt x="2852" y="2734"/>
                    </a:lnTo>
                    <a:lnTo>
                      <a:pt x="2850" y="2730"/>
                    </a:lnTo>
                    <a:lnTo>
                      <a:pt x="2850" y="2678"/>
                    </a:lnTo>
                    <a:lnTo>
                      <a:pt x="2853" y="2673"/>
                    </a:lnTo>
                    <a:lnTo>
                      <a:pt x="2854" y="2667"/>
                    </a:lnTo>
                    <a:lnTo>
                      <a:pt x="2857" y="2662"/>
                    </a:lnTo>
                    <a:lnTo>
                      <a:pt x="2859" y="2658"/>
                    </a:lnTo>
                    <a:lnTo>
                      <a:pt x="2865" y="2652"/>
                    </a:lnTo>
                    <a:lnTo>
                      <a:pt x="2875" y="2641"/>
                    </a:lnTo>
                    <a:lnTo>
                      <a:pt x="2876" y="2641"/>
                    </a:lnTo>
                    <a:lnTo>
                      <a:pt x="2876" y="2640"/>
                    </a:lnTo>
                    <a:lnTo>
                      <a:pt x="2890" y="2631"/>
                    </a:lnTo>
                    <a:lnTo>
                      <a:pt x="2905" y="2624"/>
                    </a:lnTo>
                    <a:lnTo>
                      <a:pt x="2921" y="2622"/>
                    </a:lnTo>
                    <a:close/>
                    <a:moveTo>
                      <a:pt x="3154" y="1650"/>
                    </a:moveTo>
                    <a:lnTo>
                      <a:pt x="3171" y="1650"/>
                    </a:lnTo>
                    <a:lnTo>
                      <a:pt x="3182" y="1652"/>
                    </a:lnTo>
                    <a:lnTo>
                      <a:pt x="3195" y="1659"/>
                    </a:lnTo>
                    <a:lnTo>
                      <a:pt x="3203" y="1664"/>
                    </a:lnTo>
                    <a:lnTo>
                      <a:pt x="3205" y="1668"/>
                    </a:lnTo>
                    <a:lnTo>
                      <a:pt x="3206" y="1668"/>
                    </a:lnTo>
                    <a:lnTo>
                      <a:pt x="3208" y="1669"/>
                    </a:lnTo>
                    <a:lnTo>
                      <a:pt x="3209" y="1672"/>
                    </a:lnTo>
                    <a:lnTo>
                      <a:pt x="3210" y="1673"/>
                    </a:lnTo>
                    <a:lnTo>
                      <a:pt x="3220" y="1689"/>
                    </a:lnTo>
                    <a:lnTo>
                      <a:pt x="3223" y="1705"/>
                    </a:lnTo>
                    <a:lnTo>
                      <a:pt x="3222" y="1723"/>
                    </a:lnTo>
                    <a:lnTo>
                      <a:pt x="3222" y="1724"/>
                    </a:lnTo>
                    <a:lnTo>
                      <a:pt x="3412" y="1829"/>
                    </a:lnTo>
                    <a:lnTo>
                      <a:pt x="3420" y="1824"/>
                    </a:lnTo>
                    <a:lnTo>
                      <a:pt x="3422" y="1823"/>
                    </a:lnTo>
                    <a:lnTo>
                      <a:pt x="3424" y="1823"/>
                    </a:lnTo>
                    <a:lnTo>
                      <a:pt x="3424" y="1821"/>
                    </a:lnTo>
                    <a:lnTo>
                      <a:pt x="3425" y="1821"/>
                    </a:lnTo>
                    <a:lnTo>
                      <a:pt x="3437" y="1815"/>
                    </a:lnTo>
                    <a:lnTo>
                      <a:pt x="3451" y="1810"/>
                    </a:lnTo>
                    <a:lnTo>
                      <a:pt x="3464" y="1808"/>
                    </a:lnTo>
                    <a:lnTo>
                      <a:pt x="3468" y="1808"/>
                    </a:lnTo>
                    <a:lnTo>
                      <a:pt x="3485" y="1811"/>
                    </a:lnTo>
                    <a:lnTo>
                      <a:pt x="3498" y="1816"/>
                    </a:lnTo>
                    <a:lnTo>
                      <a:pt x="3513" y="1824"/>
                    </a:lnTo>
                    <a:lnTo>
                      <a:pt x="3517" y="1828"/>
                    </a:lnTo>
                    <a:lnTo>
                      <a:pt x="3527" y="1836"/>
                    </a:lnTo>
                    <a:lnTo>
                      <a:pt x="3535" y="1849"/>
                    </a:lnTo>
                    <a:lnTo>
                      <a:pt x="3540" y="1862"/>
                    </a:lnTo>
                    <a:lnTo>
                      <a:pt x="3542" y="1865"/>
                    </a:lnTo>
                    <a:lnTo>
                      <a:pt x="3543" y="1869"/>
                    </a:lnTo>
                    <a:lnTo>
                      <a:pt x="3546" y="1878"/>
                    </a:lnTo>
                    <a:lnTo>
                      <a:pt x="3547" y="1889"/>
                    </a:lnTo>
                    <a:lnTo>
                      <a:pt x="3546" y="1901"/>
                    </a:lnTo>
                    <a:lnTo>
                      <a:pt x="3543" y="1912"/>
                    </a:lnTo>
                    <a:lnTo>
                      <a:pt x="3539" y="1924"/>
                    </a:lnTo>
                    <a:lnTo>
                      <a:pt x="3532" y="1933"/>
                    </a:lnTo>
                    <a:lnTo>
                      <a:pt x="3530" y="1938"/>
                    </a:lnTo>
                    <a:lnTo>
                      <a:pt x="3527" y="1942"/>
                    </a:lnTo>
                    <a:lnTo>
                      <a:pt x="3510" y="1956"/>
                    </a:lnTo>
                    <a:lnTo>
                      <a:pt x="3491" y="1965"/>
                    </a:lnTo>
                    <a:lnTo>
                      <a:pt x="3468" y="1968"/>
                    </a:lnTo>
                    <a:lnTo>
                      <a:pt x="3466" y="1968"/>
                    </a:lnTo>
                    <a:lnTo>
                      <a:pt x="3447" y="1965"/>
                    </a:lnTo>
                    <a:lnTo>
                      <a:pt x="3433" y="1960"/>
                    </a:lnTo>
                    <a:lnTo>
                      <a:pt x="3419" y="1952"/>
                    </a:lnTo>
                    <a:lnTo>
                      <a:pt x="3407" y="1941"/>
                    </a:lnTo>
                    <a:lnTo>
                      <a:pt x="3402" y="1934"/>
                    </a:lnTo>
                    <a:lnTo>
                      <a:pt x="3398" y="1927"/>
                    </a:lnTo>
                    <a:lnTo>
                      <a:pt x="3395" y="1922"/>
                    </a:lnTo>
                    <a:lnTo>
                      <a:pt x="3388" y="1900"/>
                    </a:lnTo>
                    <a:lnTo>
                      <a:pt x="3388" y="1874"/>
                    </a:lnTo>
                    <a:lnTo>
                      <a:pt x="3391" y="1863"/>
                    </a:lnTo>
                    <a:lnTo>
                      <a:pt x="3395" y="1854"/>
                    </a:lnTo>
                    <a:lnTo>
                      <a:pt x="3209" y="1752"/>
                    </a:lnTo>
                    <a:lnTo>
                      <a:pt x="3204" y="1757"/>
                    </a:lnTo>
                    <a:lnTo>
                      <a:pt x="3193" y="1765"/>
                    </a:lnTo>
                    <a:lnTo>
                      <a:pt x="3189" y="1766"/>
                    </a:lnTo>
                    <a:lnTo>
                      <a:pt x="3185" y="1769"/>
                    </a:lnTo>
                    <a:lnTo>
                      <a:pt x="3178" y="1772"/>
                    </a:lnTo>
                    <a:lnTo>
                      <a:pt x="3171" y="1773"/>
                    </a:lnTo>
                    <a:lnTo>
                      <a:pt x="3155" y="1773"/>
                    </a:lnTo>
                    <a:lnTo>
                      <a:pt x="3142" y="1770"/>
                    </a:lnTo>
                    <a:lnTo>
                      <a:pt x="3141" y="1770"/>
                    </a:lnTo>
                    <a:lnTo>
                      <a:pt x="3138" y="1769"/>
                    </a:lnTo>
                    <a:lnTo>
                      <a:pt x="3127" y="1762"/>
                    </a:lnTo>
                    <a:lnTo>
                      <a:pt x="3115" y="1753"/>
                    </a:lnTo>
                    <a:lnTo>
                      <a:pt x="3031" y="1814"/>
                    </a:lnTo>
                    <a:lnTo>
                      <a:pt x="3034" y="1819"/>
                    </a:lnTo>
                    <a:lnTo>
                      <a:pt x="3041" y="1831"/>
                    </a:lnTo>
                    <a:lnTo>
                      <a:pt x="3048" y="1846"/>
                    </a:lnTo>
                    <a:lnTo>
                      <a:pt x="3052" y="1865"/>
                    </a:lnTo>
                    <a:lnTo>
                      <a:pt x="3053" y="1882"/>
                    </a:lnTo>
                    <a:lnTo>
                      <a:pt x="3052" y="1900"/>
                    </a:lnTo>
                    <a:lnTo>
                      <a:pt x="3049" y="1916"/>
                    </a:lnTo>
                    <a:lnTo>
                      <a:pt x="3041" y="1939"/>
                    </a:lnTo>
                    <a:lnTo>
                      <a:pt x="3030" y="1959"/>
                    </a:lnTo>
                    <a:lnTo>
                      <a:pt x="3014" y="1977"/>
                    </a:lnTo>
                    <a:lnTo>
                      <a:pt x="3011" y="1980"/>
                    </a:lnTo>
                    <a:lnTo>
                      <a:pt x="2994" y="1992"/>
                    </a:lnTo>
                    <a:lnTo>
                      <a:pt x="2972" y="2001"/>
                    </a:lnTo>
                    <a:lnTo>
                      <a:pt x="2952" y="2007"/>
                    </a:lnTo>
                    <a:lnTo>
                      <a:pt x="2939" y="2010"/>
                    </a:lnTo>
                    <a:lnTo>
                      <a:pt x="2925" y="2010"/>
                    </a:lnTo>
                    <a:lnTo>
                      <a:pt x="2917" y="2009"/>
                    </a:lnTo>
                    <a:lnTo>
                      <a:pt x="2913" y="2009"/>
                    </a:lnTo>
                    <a:lnTo>
                      <a:pt x="2896" y="2006"/>
                    </a:lnTo>
                    <a:lnTo>
                      <a:pt x="2880" y="1999"/>
                    </a:lnTo>
                    <a:lnTo>
                      <a:pt x="2863" y="1992"/>
                    </a:lnTo>
                    <a:lnTo>
                      <a:pt x="2850" y="1981"/>
                    </a:lnTo>
                    <a:lnTo>
                      <a:pt x="2850" y="1787"/>
                    </a:lnTo>
                    <a:lnTo>
                      <a:pt x="2853" y="1785"/>
                    </a:lnTo>
                    <a:lnTo>
                      <a:pt x="2857" y="1782"/>
                    </a:lnTo>
                    <a:lnTo>
                      <a:pt x="2859" y="1781"/>
                    </a:lnTo>
                    <a:lnTo>
                      <a:pt x="2861" y="1781"/>
                    </a:lnTo>
                    <a:lnTo>
                      <a:pt x="2871" y="1773"/>
                    </a:lnTo>
                    <a:lnTo>
                      <a:pt x="2883" y="1769"/>
                    </a:lnTo>
                    <a:lnTo>
                      <a:pt x="2895" y="1766"/>
                    </a:lnTo>
                    <a:lnTo>
                      <a:pt x="2899" y="1764"/>
                    </a:lnTo>
                    <a:lnTo>
                      <a:pt x="2909" y="1761"/>
                    </a:lnTo>
                    <a:lnTo>
                      <a:pt x="2920" y="1760"/>
                    </a:lnTo>
                    <a:lnTo>
                      <a:pt x="2930" y="1760"/>
                    </a:lnTo>
                    <a:lnTo>
                      <a:pt x="2958" y="1762"/>
                    </a:lnTo>
                    <a:lnTo>
                      <a:pt x="2985" y="1773"/>
                    </a:lnTo>
                    <a:lnTo>
                      <a:pt x="3010" y="1789"/>
                    </a:lnTo>
                    <a:lnTo>
                      <a:pt x="3010" y="1790"/>
                    </a:lnTo>
                    <a:lnTo>
                      <a:pt x="3011" y="1791"/>
                    </a:lnTo>
                    <a:lnTo>
                      <a:pt x="3102" y="1726"/>
                    </a:lnTo>
                    <a:lnTo>
                      <a:pt x="3099" y="1713"/>
                    </a:lnTo>
                    <a:lnTo>
                      <a:pt x="3100" y="1700"/>
                    </a:lnTo>
                    <a:lnTo>
                      <a:pt x="3107" y="1683"/>
                    </a:lnTo>
                    <a:lnTo>
                      <a:pt x="3119" y="1668"/>
                    </a:lnTo>
                    <a:lnTo>
                      <a:pt x="3121" y="1667"/>
                    </a:lnTo>
                    <a:lnTo>
                      <a:pt x="3123" y="1666"/>
                    </a:lnTo>
                    <a:lnTo>
                      <a:pt x="3130" y="1659"/>
                    </a:lnTo>
                    <a:lnTo>
                      <a:pt x="3141" y="1654"/>
                    </a:lnTo>
                    <a:lnTo>
                      <a:pt x="3151" y="1651"/>
                    </a:lnTo>
                    <a:lnTo>
                      <a:pt x="3153" y="1651"/>
                    </a:lnTo>
                    <a:lnTo>
                      <a:pt x="3154" y="1650"/>
                    </a:lnTo>
                    <a:close/>
                    <a:moveTo>
                      <a:pt x="282" y="1497"/>
                    </a:moveTo>
                    <a:lnTo>
                      <a:pt x="285" y="1497"/>
                    </a:lnTo>
                    <a:lnTo>
                      <a:pt x="304" y="1499"/>
                    </a:lnTo>
                    <a:lnTo>
                      <a:pt x="322" y="1506"/>
                    </a:lnTo>
                    <a:lnTo>
                      <a:pt x="333" y="1511"/>
                    </a:lnTo>
                    <a:lnTo>
                      <a:pt x="338" y="1515"/>
                    </a:lnTo>
                    <a:lnTo>
                      <a:pt x="355" y="1532"/>
                    </a:lnTo>
                    <a:lnTo>
                      <a:pt x="364" y="1546"/>
                    </a:lnTo>
                    <a:lnTo>
                      <a:pt x="369" y="1562"/>
                    </a:lnTo>
                    <a:lnTo>
                      <a:pt x="372" y="1580"/>
                    </a:lnTo>
                    <a:lnTo>
                      <a:pt x="371" y="1596"/>
                    </a:lnTo>
                    <a:lnTo>
                      <a:pt x="365" y="1613"/>
                    </a:lnTo>
                    <a:lnTo>
                      <a:pt x="365" y="1616"/>
                    </a:lnTo>
                    <a:lnTo>
                      <a:pt x="364" y="1617"/>
                    </a:lnTo>
                    <a:lnTo>
                      <a:pt x="363" y="1620"/>
                    </a:lnTo>
                    <a:lnTo>
                      <a:pt x="357" y="1633"/>
                    </a:lnTo>
                    <a:lnTo>
                      <a:pt x="347" y="1645"/>
                    </a:lnTo>
                    <a:lnTo>
                      <a:pt x="334" y="1654"/>
                    </a:lnTo>
                    <a:lnTo>
                      <a:pt x="333" y="1655"/>
                    </a:lnTo>
                    <a:lnTo>
                      <a:pt x="331" y="1658"/>
                    </a:lnTo>
                    <a:lnTo>
                      <a:pt x="329" y="1659"/>
                    </a:lnTo>
                    <a:lnTo>
                      <a:pt x="319" y="1663"/>
                    </a:lnTo>
                    <a:lnTo>
                      <a:pt x="299" y="1671"/>
                    </a:lnTo>
                    <a:lnTo>
                      <a:pt x="288" y="1672"/>
                    </a:lnTo>
                    <a:lnTo>
                      <a:pt x="285" y="1672"/>
                    </a:lnTo>
                    <a:lnTo>
                      <a:pt x="283" y="1671"/>
                    </a:lnTo>
                    <a:lnTo>
                      <a:pt x="278" y="1671"/>
                    </a:lnTo>
                    <a:lnTo>
                      <a:pt x="267" y="1669"/>
                    </a:lnTo>
                    <a:lnTo>
                      <a:pt x="257" y="1666"/>
                    </a:lnTo>
                    <a:lnTo>
                      <a:pt x="253" y="1666"/>
                    </a:lnTo>
                    <a:lnTo>
                      <a:pt x="247" y="1663"/>
                    </a:lnTo>
                    <a:lnTo>
                      <a:pt x="233" y="1654"/>
                    </a:lnTo>
                    <a:lnTo>
                      <a:pt x="221" y="1643"/>
                    </a:lnTo>
                    <a:lnTo>
                      <a:pt x="212" y="1632"/>
                    </a:lnTo>
                    <a:lnTo>
                      <a:pt x="169" y="1652"/>
                    </a:lnTo>
                    <a:lnTo>
                      <a:pt x="172" y="1667"/>
                    </a:lnTo>
                    <a:lnTo>
                      <a:pt x="173" y="1681"/>
                    </a:lnTo>
                    <a:lnTo>
                      <a:pt x="170" y="1700"/>
                    </a:lnTo>
                    <a:lnTo>
                      <a:pt x="165" y="1714"/>
                    </a:lnTo>
                    <a:lnTo>
                      <a:pt x="157" y="1730"/>
                    </a:lnTo>
                    <a:lnTo>
                      <a:pt x="152" y="1735"/>
                    </a:lnTo>
                    <a:lnTo>
                      <a:pt x="143" y="1745"/>
                    </a:lnTo>
                    <a:lnTo>
                      <a:pt x="131" y="1755"/>
                    </a:lnTo>
                    <a:lnTo>
                      <a:pt x="117" y="1761"/>
                    </a:lnTo>
                    <a:lnTo>
                      <a:pt x="109" y="1764"/>
                    </a:lnTo>
                    <a:lnTo>
                      <a:pt x="107" y="1764"/>
                    </a:lnTo>
                    <a:lnTo>
                      <a:pt x="110" y="1817"/>
                    </a:lnTo>
                    <a:lnTo>
                      <a:pt x="120" y="1817"/>
                    </a:lnTo>
                    <a:lnTo>
                      <a:pt x="124" y="1819"/>
                    </a:lnTo>
                    <a:lnTo>
                      <a:pt x="130" y="1820"/>
                    </a:lnTo>
                    <a:lnTo>
                      <a:pt x="132" y="1820"/>
                    </a:lnTo>
                    <a:lnTo>
                      <a:pt x="152" y="1825"/>
                    </a:lnTo>
                    <a:lnTo>
                      <a:pt x="170" y="1836"/>
                    </a:lnTo>
                    <a:lnTo>
                      <a:pt x="186" y="1849"/>
                    </a:lnTo>
                    <a:lnTo>
                      <a:pt x="203" y="1871"/>
                    </a:lnTo>
                    <a:lnTo>
                      <a:pt x="213" y="1895"/>
                    </a:lnTo>
                    <a:lnTo>
                      <a:pt x="291" y="1888"/>
                    </a:lnTo>
                    <a:lnTo>
                      <a:pt x="293" y="1876"/>
                    </a:lnTo>
                    <a:lnTo>
                      <a:pt x="300" y="1865"/>
                    </a:lnTo>
                    <a:lnTo>
                      <a:pt x="308" y="1855"/>
                    </a:lnTo>
                    <a:lnTo>
                      <a:pt x="309" y="1854"/>
                    </a:lnTo>
                    <a:lnTo>
                      <a:pt x="319" y="1846"/>
                    </a:lnTo>
                    <a:lnTo>
                      <a:pt x="331" y="1841"/>
                    </a:lnTo>
                    <a:lnTo>
                      <a:pt x="350" y="1838"/>
                    </a:lnTo>
                    <a:lnTo>
                      <a:pt x="354" y="1838"/>
                    </a:lnTo>
                    <a:lnTo>
                      <a:pt x="356" y="1840"/>
                    </a:lnTo>
                    <a:lnTo>
                      <a:pt x="363" y="1840"/>
                    </a:lnTo>
                    <a:lnTo>
                      <a:pt x="368" y="1841"/>
                    </a:lnTo>
                    <a:lnTo>
                      <a:pt x="372" y="1844"/>
                    </a:lnTo>
                    <a:lnTo>
                      <a:pt x="388" y="1852"/>
                    </a:lnTo>
                    <a:lnTo>
                      <a:pt x="399" y="1865"/>
                    </a:lnTo>
                    <a:lnTo>
                      <a:pt x="399" y="1866"/>
                    </a:lnTo>
                    <a:lnTo>
                      <a:pt x="401" y="1866"/>
                    </a:lnTo>
                    <a:lnTo>
                      <a:pt x="405" y="1875"/>
                    </a:lnTo>
                    <a:lnTo>
                      <a:pt x="409" y="1886"/>
                    </a:lnTo>
                    <a:lnTo>
                      <a:pt x="410" y="1896"/>
                    </a:lnTo>
                    <a:lnTo>
                      <a:pt x="410" y="1901"/>
                    </a:lnTo>
                    <a:lnTo>
                      <a:pt x="407" y="1912"/>
                    </a:lnTo>
                    <a:lnTo>
                      <a:pt x="407" y="1913"/>
                    </a:lnTo>
                    <a:lnTo>
                      <a:pt x="403" y="1924"/>
                    </a:lnTo>
                    <a:lnTo>
                      <a:pt x="397" y="1934"/>
                    </a:lnTo>
                    <a:lnTo>
                      <a:pt x="389" y="1942"/>
                    </a:lnTo>
                    <a:lnTo>
                      <a:pt x="423" y="2035"/>
                    </a:lnTo>
                    <a:lnTo>
                      <a:pt x="436" y="2037"/>
                    </a:lnTo>
                    <a:lnTo>
                      <a:pt x="441" y="2039"/>
                    </a:lnTo>
                    <a:lnTo>
                      <a:pt x="452" y="2044"/>
                    </a:lnTo>
                    <a:lnTo>
                      <a:pt x="456" y="2048"/>
                    </a:lnTo>
                    <a:lnTo>
                      <a:pt x="457" y="2048"/>
                    </a:lnTo>
                    <a:lnTo>
                      <a:pt x="466" y="2057"/>
                    </a:lnTo>
                    <a:lnTo>
                      <a:pt x="473" y="2070"/>
                    </a:lnTo>
                    <a:lnTo>
                      <a:pt x="610" y="2057"/>
                    </a:lnTo>
                    <a:lnTo>
                      <a:pt x="611" y="2047"/>
                    </a:lnTo>
                    <a:lnTo>
                      <a:pt x="614" y="2037"/>
                    </a:lnTo>
                    <a:lnTo>
                      <a:pt x="614" y="2036"/>
                    </a:lnTo>
                    <a:lnTo>
                      <a:pt x="621" y="2023"/>
                    </a:lnTo>
                    <a:lnTo>
                      <a:pt x="630" y="2010"/>
                    </a:lnTo>
                    <a:lnTo>
                      <a:pt x="640" y="2001"/>
                    </a:lnTo>
                    <a:lnTo>
                      <a:pt x="644" y="1997"/>
                    </a:lnTo>
                    <a:lnTo>
                      <a:pt x="649" y="1993"/>
                    </a:lnTo>
                    <a:lnTo>
                      <a:pt x="655" y="1990"/>
                    </a:lnTo>
                    <a:lnTo>
                      <a:pt x="660" y="1989"/>
                    </a:lnTo>
                    <a:lnTo>
                      <a:pt x="661" y="1988"/>
                    </a:lnTo>
                    <a:lnTo>
                      <a:pt x="676" y="1984"/>
                    </a:lnTo>
                    <a:lnTo>
                      <a:pt x="691" y="1982"/>
                    </a:lnTo>
                    <a:lnTo>
                      <a:pt x="703" y="1982"/>
                    </a:lnTo>
                    <a:lnTo>
                      <a:pt x="708" y="1984"/>
                    </a:lnTo>
                    <a:lnTo>
                      <a:pt x="725" y="1989"/>
                    </a:lnTo>
                    <a:lnTo>
                      <a:pt x="738" y="1998"/>
                    </a:lnTo>
                    <a:lnTo>
                      <a:pt x="750" y="2009"/>
                    </a:lnTo>
                    <a:lnTo>
                      <a:pt x="752" y="2011"/>
                    </a:lnTo>
                    <a:lnTo>
                      <a:pt x="763" y="2023"/>
                    </a:lnTo>
                    <a:lnTo>
                      <a:pt x="769" y="2037"/>
                    </a:lnTo>
                    <a:lnTo>
                      <a:pt x="772" y="2052"/>
                    </a:lnTo>
                    <a:lnTo>
                      <a:pt x="772" y="2053"/>
                    </a:lnTo>
                    <a:lnTo>
                      <a:pt x="774" y="2056"/>
                    </a:lnTo>
                    <a:lnTo>
                      <a:pt x="774" y="2069"/>
                    </a:lnTo>
                    <a:lnTo>
                      <a:pt x="772" y="2082"/>
                    </a:lnTo>
                    <a:lnTo>
                      <a:pt x="770" y="2094"/>
                    </a:lnTo>
                    <a:lnTo>
                      <a:pt x="766" y="2103"/>
                    </a:lnTo>
                    <a:lnTo>
                      <a:pt x="765" y="2103"/>
                    </a:lnTo>
                    <a:lnTo>
                      <a:pt x="762" y="2108"/>
                    </a:lnTo>
                    <a:lnTo>
                      <a:pt x="759" y="2115"/>
                    </a:lnTo>
                    <a:lnTo>
                      <a:pt x="755" y="2119"/>
                    </a:lnTo>
                    <a:lnTo>
                      <a:pt x="750" y="2123"/>
                    </a:lnTo>
                    <a:lnTo>
                      <a:pt x="748" y="2127"/>
                    </a:lnTo>
                    <a:lnTo>
                      <a:pt x="744" y="2130"/>
                    </a:lnTo>
                    <a:lnTo>
                      <a:pt x="724" y="2141"/>
                    </a:lnTo>
                    <a:lnTo>
                      <a:pt x="704" y="2146"/>
                    </a:lnTo>
                    <a:lnTo>
                      <a:pt x="702" y="2243"/>
                    </a:lnTo>
                    <a:lnTo>
                      <a:pt x="716" y="2247"/>
                    </a:lnTo>
                    <a:lnTo>
                      <a:pt x="732" y="2255"/>
                    </a:lnTo>
                    <a:lnTo>
                      <a:pt x="733" y="2255"/>
                    </a:lnTo>
                    <a:lnTo>
                      <a:pt x="733" y="2256"/>
                    </a:lnTo>
                    <a:lnTo>
                      <a:pt x="735" y="2256"/>
                    </a:lnTo>
                    <a:lnTo>
                      <a:pt x="736" y="2257"/>
                    </a:lnTo>
                    <a:lnTo>
                      <a:pt x="746" y="2267"/>
                    </a:lnTo>
                    <a:lnTo>
                      <a:pt x="755" y="2277"/>
                    </a:lnTo>
                    <a:lnTo>
                      <a:pt x="762" y="2289"/>
                    </a:lnTo>
                    <a:lnTo>
                      <a:pt x="767" y="2301"/>
                    </a:lnTo>
                    <a:lnTo>
                      <a:pt x="769" y="2311"/>
                    </a:lnTo>
                    <a:lnTo>
                      <a:pt x="769" y="2312"/>
                    </a:lnTo>
                    <a:lnTo>
                      <a:pt x="770" y="2312"/>
                    </a:lnTo>
                    <a:lnTo>
                      <a:pt x="770" y="2329"/>
                    </a:lnTo>
                    <a:lnTo>
                      <a:pt x="767" y="2347"/>
                    </a:lnTo>
                    <a:lnTo>
                      <a:pt x="762" y="2361"/>
                    </a:lnTo>
                    <a:lnTo>
                      <a:pt x="753" y="2375"/>
                    </a:lnTo>
                    <a:lnTo>
                      <a:pt x="742" y="2387"/>
                    </a:lnTo>
                    <a:lnTo>
                      <a:pt x="728" y="2396"/>
                    </a:lnTo>
                    <a:lnTo>
                      <a:pt x="725" y="2398"/>
                    </a:lnTo>
                    <a:lnTo>
                      <a:pt x="724" y="2399"/>
                    </a:lnTo>
                    <a:lnTo>
                      <a:pt x="721" y="2399"/>
                    </a:lnTo>
                    <a:lnTo>
                      <a:pt x="712" y="2404"/>
                    </a:lnTo>
                    <a:lnTo>
                      <a:pt x="700" y="2407"/>
                    </a:lnTo>
                    <a:lnTo>
                      <a:pt x="689" y="2408"/>
                    </a:lnTo>
                    <a:lnTo>
                      <a:pt x="685" y="2408"/>
                    </a:lnTo>
                    <a:lnTo>
                      <a:pt x="681" y="2407"/>
                    </a:lnTo>
                    <a:lnTo>
                      <a:pt x="636" y="2540"/>
                    </a:lnTo>
                    <a:lnTo>
                      <a:pt x="648" y="2551"/>
                    </a:lnTo>
                    <a:lnTo>
                      <a:pt x="657" y="2563"/>
                    </a:lnTo>
                    <a:lnTo>
                      <a:pt x="659" y="2565"/>
                    </a:lnTo>
                    <a:lnTo>
                      <a:pt x="659" y="2568"/>
                    </a:lnTo>
                    <a:lnTo>
                      <a:pt x="663" y="2577"/>
                    </a:lnTo>
                    <a:lnTo>
                      <a:pt x="665" y="2587"/>
                    </a:lnTo>
                    <a:lnTo>
                      <a:pt x="665" y="2604"/>
                    </a:lnTo>
                    <a:lnTo>
                      <a:pt x="664" y="2607"/>
                    </a:lnTo>
                    <a:lnTo>
                      <a:pt x="664" y="2608"/>
                    </a:lnTo>
                    <a:lnTo>
                      <a:pt x="748" y="2644"/>
                    </a:lnTo>
                    <a:lnTo>
                      <a:pt x="757" y="2627"/>
                    </a:lnTo>
                    <a:lnTo>
                      <a:pt x="766" y="2614"/>
                    </a:lnTo>
                    <a:lnTo>
                      <a:pt x="778" y="2602"/>
                    </a:lnTo>
                    <a:lnTo>
                      <a:pt x="791" y="2593"/>
                    </a:lnTo>
                    <a:lnTo>
                      <a:pt x="792" y="2591"/>
                    </a:lnTo>
                    <a:lnTo>
                      <a:pt x="809" y="2582"/>
                    </a:lnTo>
                    <a:lnTo>
                      <a:pt x="830" y="2576"/>
                    </a:lnTo>
                    <a:lnTo>
                      <a:pt x="850" y="2573"/>
                    </a:lnTo>
                    <a:lnTo>
                      <a:pt x="851" y="2573"/>
                    </a:lnTo>
                    <a:lnTo>
                      <a:pt x="854" y="2574"/>
                    </a:lnTo>
                    <a:lnTo>
                      <a:pt x="877" y="2577"/>
                    </a:lnTo>
                    <a:lnTo>
                      <a:pt x="897" y="2584"/>
                    </a:lnTo>
                    <a:lnTo>
                      <a:pt x="917" y="2595"/>
                    </a:lnTo>
                    <a:lnTo>
                      <a:pt x="920" y="2598"/>
                    </a:lnTo>
                    <a:lnTo>
                      <a:pt x="923" y="2602"/>
                    </a:lnTo>
                    <a:lnTo>
                      <a:pt x="934" y="2610"/>
                    </a:lnTo>
                    <a:lnTo>
                      <a:pt x="943" y="2620"/>
                    </a:lnTo>
                    <a:lnTo>
                      <a:pt x="952" y="2635"/>
                    </a:lnTo>
                    <a:lnTo>
                      <a:pt x="957" y="2649"/>
                    </a:lnTo>
                    <a:lnTo>
                      <a:pt x="960" y="2654"/>
                    </a:lnTo>
                    <a:lnTo>
                      <a:pt x="960" y="2657"/>
                    </a:lnTo>
                    <a:lnTo>
                      <a:pt x="962" y="2667"/>
                    </a:lnTo>
                    <a:lnTo>
                      <a:pt x="1026" y="2656"/>
                    </a:lnTo>
                    <a:lnTo>
                      <a:pt x="1026" y="2632"/>
                    </a:lnTo>
                    <a:lnTo>
                      <a:pt x="1029" y="2610"/>
                    </a:lnTo>
                    <a:lnTo>
                      <a:pt x="1036" y="2589"/>
                    </a:lnTo>
                    <a:lnTo>
                      <a:pt x="1045" y="2570"/>
                    </a:lnTo>
                    <a:lnTo>
                      <a:pt x="1063" y="2546"/>
                    </a:lnTo>
                    <a:lnTo>
                      <a:pt x="1084" y="2526"/>
                    </a:lnTo>
                    <a:lnTo>
                      <a:pt x="1110" y="2510"/>
                    </a:lnTo>
                    <a:lnTo>
                      <a:pt x="1118" y="2508"/>
                    </a:lnTo>
                    <a:lnTo>
                      <a:pt x="1121" y="2508"/>
                    </a:lnTo>
                    <a:lnTo>
                      <a:pt x="1129" y="2504"/>
                    </a:lnTo>
                    <a:lnTo>
                      <a:pt x="1121" y="2377"/>
                    </a:lnTo>
                    <a:lnTo>
                      <a:pt x="1119" y="2377"/>
                    </a:lnTo>
                    <a:lnTo>
                      <a:pt x="1102" y="2373"/>
                    </a:lnTo>
                    <a:lnTo>
                      <a:pt x="1087" y="2365"/>
                    </a:lnTo>
                    <a:lnTo>
                      <a:pt x="1074" y="2352"/>
                    </a:lnTo>
                    <a:lnTo>
                      <a:pt x="1074" y="2350"/>
                    </a:lnTo>
                    <a:lnTo>
                      <a:pt x="1068" y="2343"/>
                    </a:lnTo>
                    <a:lnTo>
                      <a:pt x="1066" y="2335"/>
                    </a:lnTo>
                    <a:lnTo>
                      <a:pt x="1063" y="2328"/>
                    </a:lnTo>
                    <a:lnTo>
                      <a:pt x="1062" y="2314"/>
                    </a:lnTo>
                    <a:lnTo>
                      <a:pt x="1063" y="2301"/>
                    </a:lnTo>
                    <a:lnTo>
                      <a:pt x="1068" y="2285"/>
                    </a:lnTo>
                    <a:lnTo>
                      <a:pt x="1079" y="2271"/>
                    </a:lnTo>
                    <a:lnTo>
                      <a:pt x="1093" y="2259"/>
                    </a:lnTo>
                    <a:lnTo>
                      <a:pt x="1095" y="2259"/>
                    </a:lnTo>
                    <a:lnTo>
                      <a:pt x="1104" y="2255"/>
                    </a:lnTo>
                    <a:lnTo>
                      <a:pt x="1114" y="2252"/>
                    </a:lnTo>
                    <a:lnTo>
                      <a:pt x="1125" y="2251"/>
                    </a:lnTo>
                    <a:lnTo>
                      <a:pt x="1133" y="2251"/>
                    </a:lnTo>
                    <a:lnTo>
                      <a:pt x="1138" y="2252"/>
                    </a:lnTo>
                    <a:lnTo>
                      <a:pt x="1143" y="2255"/>
                    </a:lnTo>
                    <a:lnTo>
                      <a:pt x="1146" y="2255"/>
                    </a:lnTo>
                    <a:lnTo>
                      <a:pt x="1156" y="2260"/>
                    </a:lnTo>
                    <a:lnTo>
                      <a:pt x="1167" y="2268"/>
                    </a:lnTo>
                    <a:lnTo>
                      <a:pt x="1262" y="2204"/>
                    </a:lnTo>
                    <a:lnTo>
                      <a:pt x="1257" y="2189"/>
                    </a:lnTo>
                    <a:lnTo>
                      <a:pt x="1257" y="2175"/>
                    </a:lnTo>
                    <a:lnTo>
                      <a:pt x="1260" y="2153"/>
                    </a:lnTo>
                    <a:lnTo>
                      <a:pt x="1269" y="2130"/>
                    </a:lnTo>
                    <a:lnTo>
                      <a:pt x="1283" y="2112"/>
                    </a:lnTo>
                    <a:lnTo>
                      <a:pt x="1284" y="2111"/>
                    </a:lnTo>
                    <a:lnTo>
                      <a:pt x="1287" y="2109"/>
                    </a:lnTo>
                    <a:lnTo>
                      <a:pt x="1298" y="2102"/>
                    </a:lnTo>
                    <a:lnTo>
                      <a:pt x="1312" y="2096"/>
                    </a:lnTo>
                    <a:lnTo>
                      <a:pt x="1325" y="2092"/>
                    </a:lnTo>
                    <a:lnTo>
                      <a:pt x="1330" y="2091"/>
                    </a:lnTo>
                    <a:lnTo>
                      <a:pt x="1345" y="2091"/>
                    </a:lnTo>
                    <a:lnTo>
                      <a:pt x="1347" y="2092"/>
                    </a:lnTo>
                    <a:lnTo>
                      <a:pt x="1350" y="2092"/>
                    </a:lnTo>
                    <a:lnTo>
                      <a:pt x="1364" y="2096"/>
                    </a:lnTo>
                    <a:lnTo>
                      <a:pt x="1380" y="2103"/>
                    </a:lnTo>
                    <a:lnTo>
                      <a:pt x="1393" y="2112"/>
                    </a:lnTo>
                    <a:lnTo>
                      <a:pt x="1405" y="2125"/>
                    </a:lnTo>
                    <a:lnTo>
                      <a:pt x="1413" y="2138"/>
                    </a:lnTo>
                    <a:lnTo>
                      <a:pt x="1418" y="2154"/>
                    </a:lnTo>
                    <a:lnTo>
                      <a:pt x="1419" y="2157"/>
                    </a:lnTo>
                    <a:lnTo>
                      <a:pt x="1419" y="2161"/>
                    </a:lnTo>
                    <a:lnTo>
                      <a:pt x="1422" y="2174"/>
                    </a:lnTo>
                    <a:lnTo>
                      <a:pt x="1421" y="2188"/>
                    </a:lnTo>
                    <a:lnTo>
                      <a:pt x="1415" y="2202"/>
                    </a:lnTo>
                    <a:lnTo>
                      <a:pt x="1414" y="2206"/>
                    </a:lnTo>
                    <a:lnTo>
                      <a:pt x="1414" y="2210"/>
                    </a:lnTo>
                    <a:lnTo>
                      <a:pt x="1409" y="2219"/>
                    </a:lnTo>
                    <a:lnTo>
                      <a:pt x="1401" y="2230"/>
                    </a:lnTo>
                    <a:lnTo>
                      <a:pt x="1392" y="2239"/>
                    </a:lnTo>
                    <a:lnTo>
                      <a:pt x="1372" y="2252"/>
                    </a:lnTo>
                    <a:lnTo>
                      <a:pt x="1362" y="2255"/>
                    </a:lnTo>
                    <a:lnTo>
                      <a:pt x="1359" y="2256"/>
                    </a:lnTo>
                    <a:lnTo>
                      <a:pt x="1358" y="2256"/>
                    </a:lnTo>
                    <a:lnTo>
                      <a:pt x="1355" y="2257"/>
                    </a:lnTo>
                    <a:lnTo>
                      <a:pt x="1351" y="2257"/>
                    </a:lnTo>
                    <a:lnTo>
                      <a:pt x="1345" y="2259"/>
                    </a:lnTo>
                    <a:lnTo>
                      <a:pt x="1339" y="2259"/>
                    </a:lnTo>
                    <a:lnTo>
                      <a:pt x="1320" y="2256"/>
                    </a:lnTo>
                    <a:lnTo>
                      <a:pt x="1301" y="2250"/>
                    </a:lnTo>
                    <a:lnTo>
                      <a:pt x="1286" y="2238"/>
                    </a:lnTo>
                    <a:lnTo>
                      <a:pt x="1284" y="2238"/>
                    </a:lnTo>
                    <a:lnTo>
                      <a:pt x="1284" y="2237"/>
                    </a:lnTo>
                    <a:lnTo>
                      <a:pt x="1280" y="2234"/>
                    </a:lnTo>
                    <a:lnTo>
                      <a:pt x="1277" y="2229"/>
                    </a:lnTo>
                    <a:lnTo>
                      <a:pt x="1182" y="2294"/>
                    </a:lnTo>
                    <a:lnTo>
                      <a:pt x="1185" y="2305"/>
                    </a:lnTo>
                    <a:lnTo>
                      <a:pt x="1185" y="2314"/>
                    </a:lnTo>
                    <a:lnTo>
                      <a:pt x="1184" y="2316"/>
                    </a:lnTo>
                    <a:lnTo>
                      <a:pt x="1184" y="2326"/>
                    </a:lnTo>
                    <a:lnTo>
                      <a:pt x="1181" y="2337"/>
                    </a:lnTo>
                    <a:lnTo>
                      <a:pt x="1176" y="2347"/>
                    </a:lnTo>
                    <a:lnTo>
                      <a:pt x="1174" y="2348"/>
                    </a:lnTo>
                    <a:lnTo>
                      <a:pt x="1173" y="2350"/>
                    </a:lnTo>
                    <a:lnTo>
                      <a:pt x="1173" y="2352"/>
                    </a:lnTo>
                    <a:lnTo>
                      <a:pt x="1167" y="2358"/>
                    </a:lnTo>
                    <a:lnTo>
                      <a:pt x="1159" y="2365"/>
                    </a:lnTo>
                    <a:lnTo>
                      <a:pt x="1151" y="2370"/>
                    </a:lnTo>
                    <a:lnTo>
                      <a:pt x="1159" y="2496"/>
                    </a:lnTo>
                    <a:lnTo>
                      <a:pt x="1185" y="2496"/>
                    </a:lnTo>
                    <a:lnTo>
                      <a:pt x="1197" y="2498"/>
                    </a:lnTo>
                    <a:lnTo>
                      <a:pt x="1206" y="2498"/>
                    </a:lnTo>
                    <a:lnTo>
                      <a:pt x="1210" y="2500"/>
                    </a:lnTo>
                    <a:lnTo>
                      <a:pt x="1223" y="2504"/>
                    </a:lnTo>
                    <a:lnTo>
                      <a:pt x="1239" y="2510"/>
                    </a:lnTo>
                    <a:lnTo>
                      <a:pt x="1256" y="2519"/>
                    </a:lnTo>
                    <a:lnTo>
                      <a:pt x="1270" y="2529"/>
                    </a:lnTo>
                    <a:lnTo>
                      <a:pt x="1280" y="2539"/>
                    </a:lnTo>
                    <a:lnTo>
                      <a:pt x="1280" y="2540"/>
                    </a:lnTo>
                    <a:lnTo>
                      <a:pt x="1292" y="2551"/>
                    </a:lnTo>
                    <a:lnTo>
                      <a:pt x="1300" y="2564"/>
                    </a:lnTo>
                    <a:lnTo>
                      <a:pt x="1305" y="2577"/>
                    </a:lnTo>
                    <a:lnTo>
                      <a:pt x="1309" y="2581"/>
                    </a:lnTo>
                    <a:lnTo>
                      <a:pt x="1315" y="2594"/>
                    </a:lnTo>
                    <a:lnTo>
                      <a:pt x="1322" y="2625"/>
                    </a:lnTo>
                    <a:lnTo>
                      <a:pt x="1322" y="2656"/>
                    </a:lnTo>
                    <a:lnTo>
                      <a:pt x="1317" y="2684"/>
                    </a:lnTo>
                    <a:lnTo>
                      <a:pt x="1423" y="2728"/>
                    </a:lnTo>
                    <a:lnTo>
                      <a:pt x="1423" y="2760"/>
                    </a:lnTo>
                    <a:lnTo>
                      <a:pt x="1307" y="2713"/>
                    </a:lnTo>
                    <a:lnTo>
                      <a:pt x="1305" y="2716"/>
                    </a:lnTo>
                    <a:lnTo>
                      <a:pt x="1304" y="2717"/>
                    </a:lnTo>
                    <a:lnTo>
                      <a:pt x="1304" y="2718"/>
                    </a:lnTo>
                    <a:lnTo>
                      <a:pt x="1303" y="2720"/>
                    </a:lnTo>
                    <a:lnTo>
                      <a:pt x="1290" y="2737"/>
                    </a:lnTo>
                    <a:lnTo>
                      <a:pt x="1275" y="2752"/>
                    </a:lnTo>
                    <a:lnTo>
                      <a:pt x="1262" y="2764"/>
                    </a:lnTo>
                    <a:lnTo>
                      <a:pt x="1258" y="2767"/>
                    </a:lnTo>
                    <a:lnTo>
                      <a:pt x="1256" y="2768"/>
                    </a:lnTo>
                    <a:lnTo>
                      <a:pt x="1267" y="2794"/>
                    </a:lnTo>
                    <a:lnTo>
                      <a:pt x="1270" y="2794"/>
                    </a:lnTo>
                    <a:lnTo>
                      <a:pt x="1274" y="2793"/>
                    </a:lnTo>
                    <a:lnTo>
                      <a:pt x="1284" y="2793"/>
                    </a:lnTo>
                    <a:lnTo>
                      <a:pt x="1305" y="2798"/>
                    </a:lnTo>
                    <a:lnTo>
                      <a:pt x="1236" y="2798"/>
                    </a:lnTo>
                    <a:lnTo>
                      <a:pt x="1229" y="2783"/>
                    </a:lnTo>
                    <a:lnTo>
                      <a:pt x="1216" y="2787"/>
                    </a:lnTo>
                    <a:lnTo>
                      <a:pt x="1205" y="2789"/>
                    </a:lnTo>
                    <a:lnTo>
                      <a:pt x="1188" y="2792"/>
                    </a:lnTo>
                    <a:lnTo>
                      <a:pt x="1164" y="2792"/>
                    </a:lnTo>
                    <a:lnTo>
                      <a:pt x="1136" y="2788"/>
                    </a:lnTo>
                    <a:lnTo>
                      <a:pt x="1110" y="2779"/>
                    </a:lnTo>
                    <a:lnTo>
                      <a:pt x="1085" y="2764"/>
                    </a:lnTo>
                    <a:lnTo>
                      <a:pt x="1083" y="2762"/>
                    </a:lnTo>
                    <a:lnTo>
                      <a:pt x="1081" y="2762"/>
                    </a:lnTo>
                    <a:lnTo>
                      <a:pt x="1067" y="2749"/>
                    </a:lnTo>
                    <a:lnTo>
                      <a:pt x="1054" y="2733"/>
                    </a:lnTo>
                    <a:lnTo>
                      <a:pt x="1044" y="2714"/>
                    </a:lnTo>
                    <a:lnTo>
                      <a:pt x="1036" y="2697"/>
                    </a:lnTo>
                    <a:lnTo>
                      <a:pt x="1033" y="2692"/>
                    </a:lnTo>
                    <a:lnTo>
                      <a:pt x="1032" y="2686"/>
                    </a:lnTo>
                    <a:lnTo>
                      <a:pt x="964" y="2697"/>
                    </a:lnTo>
                    <a:lnTo>
                      <a:pt x="962" y="2709"/>
                    </a:lnTo>
                    <a:lnTo>
                      <a:pt x="960" y="2718"/>
                    </a:lnTo>
                    <a:lnTo>
                      <a:pt x="960" y="2720"/>
                    </a:lnTo>
                    <a:lnTo>
                      <a:pt x="953" y="2737"/>
                    </a:lnTo>
                    <a:lnTo>
                      <a:pt x="944" y="2750"/>
                    </a:lnTo>
                    <a:lnTo>
                      <a:pt x="943" y="2752"/>
                    </a:lnTo>
                    <a:lnTo>
                      <a:pt x="940" y="2756"/>
                    </a:lnTo>
                    <a:lnTo>
                      <a:pt x="936" y="2762"/>
                    </a:lnTo>
                    <a:lnTo>
                      <a:pt x="920" y="2776"/>
                    </a:lnTo>
                    <a:lnTo>
                      <a:pt x="902" y="2788"/>
                    </a:lnTo>
                    <a:lnTo>
                      <a:pt x="882" y="2794"/>
                    </a:lnTo>
                    <a:lnTo>
                      <a:pt x="862" y="2798"/>
                    </a:lnTo>
                    <a:lnTo>
                      <a:pt x="842" y="2798"/>
                    </a:lnTo>
                    <a:lnTo>
                      <a:pt x="821" y="2794"/>
                    </a:lnTo>
                    <a:lnTo>
                      <a:pt x="804" y="2788"/>
                    </a:lnTo>
                    <a:lnTo>
                      <a:pt x="791" y="2780"/>
                    </a:lnTo>
                    <a:lnTo>
                      <a:pt x="778" y="2771"/>
                    </a:lnTo>
                    <a:lnTo>
                      <a:pt x="767" y="2760"/>
                    </a:lnTo>
                    <a:lnTo>
                      <a:pt x="757" y="2746"/>
                    </a:lnTo>
                    <a:lnTo>
                      <a:pt x="750" y="2734"/>
                    </a:lnTo>
                    <a:lnTo>
                      <a:pt x="744" y="2713"/>
                    </a:lnTo>
                    <a:lnTo>
                      <a:pt x="740" y="2694"/>
                    </a:lnTo>
                    <a:lnTo>
                      <a:pt x="740" y="2673"/>
                    </a:lnTo>
                    <a:lnTo>
                      <a:pt x="651" y="2635"/>
                    </a:lnTo>
                    <a:lnTo>
                      <a:pt x="651" y="2636"/>
                    </a:lnTo>
                    <a:lnTo>
                      <a:pt x="649" y="2636"/>
                    </a:lnTo>
                    <a:lnTo>
                      <a:pt x="645" y="2641"/>
                    </a:lnTo>
                    <a:lnTo>
                      <a:pt x="635" y="2646"/>
                    </a:lnTo>
                    <a:lnTo>
                      <a:pt x="634" y="2649"/>
                    </a:lnTo>
                    <a:lnTo>
                      <a:pt x="628" y="2652"/>
                    </a:lnTo>
                    <a:lnTo>
                      <a:pt x="605" y="2656"/>
                    </a:lnTo>
                    <a:lnTo>
                      <a:pt x="590" y="2654"/>
                    </a:lnTo>
                    <a:lnTo>
                      <a:pt x="577" y="2650"/>
                    </a:lnTo>
                    <a:lnTo>
                      <a:pt x="577" y="2649"/>
                    </a:lnTo>
                    <a:lnTo>
                      <a:pt x="573" y="2648"/>
                    </a:lnTo>
                    <a:lnTo>
                      <a:pt x="571" y="2646"/>
                    </a:lnTo>
                    <a:lnTo>
                      <a:pt x="499" y="2713"/>
                    </a:lnTo>
                    <a:lnTo>
                      <a:pt x="508" y="2737"/>
                    </a:lnTo>
                    <a:lnTo>
                      <a:pt x="512" y="2759"/>
                    </a:lnTo>
                    <a:lnTo>
                      <a:pt x="512" y="2787"/>
                    </a:lnTo>
                    <a:lnTo>
                      <a:pt x="509" y="2792"/>
                    </a:lnTo>
                    <a:lnTo>
                      <a:pt x="509" y="2798"/>
                    </a:lnTo>
                    <a:lnTo>
                      <a:pt x="280" y="2798"/>
                    </a:lnTo>
                    <a:lnTo>
                      <a:pt x="278" y="2783"/>
                    </a:lnTo>
                    <a:lnTo>
                      <a:pt x="278" y="2766"/>
                    </a:lnTo>
                    <a:lnTo>
                      <a:pt x="279" y="2750"/>
                    </a:lnTo>
                    <a:lnTo>
                      <a:pt x="284" y="2733"/>
                    </a:lnTo>
                    <a:lnTo>
                      <a:pt x="291" y="2717"/>
                    </a:lnTo>
                    <a:lnTo>
                      <a:pt x="299" y="2704"/>
                    </a:lnTo>
                    <a:lnTo>
                      <a:pt x="313" y="2686"/>
                    </a:lnTo>
                    <a:lnTo>
                      <a:pt x="331" y="2671"/>
                    </a:lnTo>
                    <a:lnTo>
                      <a:pt x="351" y="2661"/>
                    </a:lnTo>
                    <a:lnTo>
                      <a:pt x="352" y="2659"/>
                    </a:lnTo>
                    <a:lnTo>
                      <a:pt x="355" y="2659"/>
                    </a:lnTo>
                    <a:lnTo>
                      <a:pt x="356" y="2658"/>
                    </a:lnTo>
                    <a:lnTo>
                      <a:pt x="376" y="2654"/>
                    </a:lnTo>
                    <a:lnTo>
                      <a:pt x="395" y="2653"/>
                    </a:lnTo>
                    <a:lnTo>
                      <a:pt x="416" y="2654"/>
                    </a:lnTo>
                    <a:lnTo>
                      <a:pt x="433" y="2658"/>
                    </a:lnTo>
                    <a:lnTo>
                      <a:pt x="448" y="2665"/>
                    </a:lnTo>
                    <a:lnTo>
                      <a:pt x="448" y="2666"/>
                    </a:lnTo>
                    <a:lnTo>
                      <a:pt x="450" y="2666"/>
                    </a:lnTo>
                    <a:lnTo>
                      <a:pt x="466" y="2675"/>
                    </a:lnTo>
                    <a:lnTo>
                      <a:pt x="481" y="2688"/>
                    </a:lnTo>
                    <a:lnTo>
                      <a:pt x="550" y="2624"/>
                    </a:lnTo>
                    <a:lnTo>
                      <a:pt x="547" y="2620"/>
                    </a:lnTo>
                    <a:lnTo>
                      <a:pt x="543" y="2604"/>
                    </a:lnTo>
                    <a:lnTo>
                      <a:pt x="542" y="2598"/>
                    </a:lnTo>
                    <a:lnTo>
                      <a:pt x="542" y="2593"/>
                    </a:lnTo>
                    <a:lnTo>
                      <a:pt x="545" y="2576"/>
                    </a:lnTo>
                    <a:lnTo>
                      <a:pt x="551" y="2559"/>
                    </a:lnTo>
                    <a:lnTo>
                      <a:pt x="553" y="2559"/>
                    </a:lnTo>
                    <a:lnTo>
                      <a:pt x="553" y="2557"/>
                    </a:lnTo>
                    <a:lnTo>
                      <a:pt x="554" y="2556"/>
                    </a:lnTo>
                    <a:lnTo>
                      <a:pt x="564" y="2544"/>
                    </a:lnTo>
                    <a:lnTo>
                      <a:pt x="577" y="2536"/>
                    </a:lnTo>
                    <a:lnTo>
                      <a:pt x="583" y="2534"/>
                    </a:lnTo>
                    <a:lnTo>
                      <a:pt x="589" y="2532"/>
                    </a:lnTo>
                    <a:lnTo>
                      <a:pt x="596" y="2532"/>
                    </a:lnTo>
                    <a:lnTo>
                      <a:pt x="596" y="2531"/>
                    </a:lnTo>
                    <a:lnTo>
                      <a:pt x="608" y="2531"/>
                    </a:lnTo>
                    <a:lnTo>
                      <a:pt x="651" y="2400"/>
                    </a:lnTo>
                    <a:lnTo>
                      <a:pt x="645" y="2398"/>
                    </a:lnTo>
                    <a:lnTo>
                      <a:pt x="639" y="2395"/>
                    </a:lnTo>
                    <a:lnTo>
                      <a:pt x="635" y="2391"/>
                    </a:lnTo>
                    <a:lnTo>
                      <a:pt x="631" y="2388"/>
                    </a:lnTo>
                    <a:lnTo>
                      <a:pt x="630" y="2387"/>
                    </a:lnTo>
                    <a:lnTo>
                      <a:pt x="625" y="2383"/>
                    </a:lnTo>
                    <a:lnTo>
                      <a:pt x="621" y="2379"/>
                    </a:lnTo>
                    <a:lnTo>
                      <a:pt x="618" y="2373"/>
                    </a:lnTo>
                    <a:lnTo>
                      <a:pt x="615" y="2367"/>
                    </a:lnTo>
                    <a:lnTo>
                      <a:pt x="613" y="2366"/>
                    </a:lnTo>
                    <a:lnTo>
                      <a:pt x="611" y="2364"/>
                    </a:lnTo>
                    <a:lnTo>
                      <a:pt x="609" y="2360"/>
                    </a:lnTo>
                    <a:lnTo>
                      <a:pt x="602" y="2336"/>
                    </a:lnTo>
                    <a:lnTo>
                      <a:pt x="604" y="2312"/>
                    </a:lnTo>
                    <a:lnTo>
                      <a:pt x="610" y="2290"/>
                    </a:lnTo>
                    <a:lnTo>
                      <a:pt x="611" y="2289"/>
                    </a:lnTo>
                    <a:lnTo>
                      <a:pt x="617" y="2278"/>
                    </a:lnTo>
                    <a:lnTo>
                      <a:pt x="625" y="2269"/>
                    </a:lnTo>
                    <a:lnTo>
                      <a:pt x="632" y="2263"/>
                    </a:lnTo>
                    <a:lnTo>
                      <a:pt x="647" y="2252"/>
                    </a:lnTo>
                    <a:lnTo>
                      <a:pt x="664" y="2246"/>
                    </a:lnTo>
                    <a:lnTo>
                      <a:pt x="668" y="2244"/>
                    </a:lnTo>
                    <a:lnTo>
                      <a:pt x="672" y="2244"/>
                    </a:lnTo>
                    <a:lnTo>
                      <a:pt x="674" y="2146"/>
                    </a:lnTo>
                    <a:lnTo>
                      <a:pt x="659" y="2140"/>
                    </a:lnTo>
                    <a:lnTo>
                      <a:pt x="644" y="2132"/>
                    </a:lnTo>
                    <a:lnTo>
                      <a:pt x="636" y="2124"/>
                    </a:lnTo>
                    <a:lnTo>
                      <a:pt x="627" y="2116"/>
                    </a:lnTo>
                    <a:lnTo>
                      <a:pt x="622" y="2106"/>
                    </a:lnTo>
                    <a:lnTo>
                      <a:pt x="617" y="2096"/>
                    </a:lnTo>
                    <a:lnTo>
                      <a:pt x="613" y="2087"/>
                    </a:lnTo>
                    <a:lnTo>
                      <a:pt x="477" y="2099"/>
                    </a:lnTo>
                    <a:lnTo>
                      <a:pt x="475" y="2106"/>
                    </a:lnTo>
                    <a:lnTo>
                      <a:pt x="474" y="2111"/>
                    </a:lnTo>
                    <a:lnTo>
                      <a:pt x="473" y="2113"/>
                    </a:lnTo>
                    <a:lnTo>
                      <a:pt x="473" y="2115"/>
                    </a:lnTo>
                    <a:lnTo>
                      <a:pt x="469" y="2123"/>
                    </a:lnTo>
                    <a:lnTo>
                      <a:pt x="463" y="2132"/>
                    </a:lnTo>
                    <a:lnTo>
                      <a:pt x="454" y="2138"/>
                    </a:lnTo>
                    <a:lnTo>
                      <a:pt x="450" y="2142"/>
                    </a:lnTo>
                    <a:lnTo>
                      <a:pt x="441" y="2146"/>
                    </a:lnTo>
                    <a:lnTo>
                      <a:pt x="429" y="2150"/>
                    </a:lnTo>
                    <a:lnTo>
                      <a:pt x="419" y="2314"/>
                    </a:lnTo>
                    <a:lnTo>
                      <a:pt x="427" y="2318"/>
                    </a:lnTo>
                    <a:lnTo>
                      <a:pt x="433" y="2322"/>
                    </a:lnTo>
                    <a:lnTo>
                      <a:pt x="445" y="2333"/>
                    </a:lnTo>
                    <a:lnTo>
                      <a:pt x="453" y="2349"/>
                    </a:lnTo>
                    <a:lnTo>
                      <a:pt x="454" y="2350"/>
                    </a:lnTo>
                    <a:lnTo>
                      <a:pt x="454" y="2354"/>
                    </a:lnTo>
                    <a:lnTo>
                      <a:pt x="457" y="2364"/>
                    </a:lnTo>
                    <a:lnTo>
                      <a:pt x="457" y="2374"/>
                    </a:lnTo>
                    <a:lnTo>
                      <a:pt x="454" y="2384"/>
                    </a:lnTo>
                    <a:lnTo>
                      <a:pt x="454" y="2387"/>
                    </a:lnTo>
                    <a:lnTo>
                      <a:pt x="453" y="2388"/>
                    </a:lnTo>
                    <a:lnTo>
                      <a:pt x="449" y="2398"/>
                    </a:lnTo>
                    <a:lnTo>
                      <a:pt x="443" y="2408"/>
                    </a:lnTo>
                    <a:lnTo>
                      <a:pt x="436" y="2415"/>
                    </a:lnTo>
                    <a:lnTo>
                      <a:pt x="435" y="2415"/>
                    </a:lnTo>
                    <a:lnTo>
                      <a:pt x="431" y="2419"/>
                    </a:lnTo>
                    <a:lnTo>
                      <a:pt x="427" y="2421"/>
                    </a:lnTo>
                    <a:lnTo>
                      <a:pt x="424" y="2422"/>
                    </a:lnTo>
                    <a:lnTo>
                      <a:pt x="420" y="2424"/>
                    </a:lnTo>
                    <a:lnTo>
                      <a:pt x="419" y="2424"/>
                    </a:lnTo>
                    <a:lnTo>
                      <a:pt x="414" y="2426"/>
                    </a:lnTo>
                    <a:lnTo>
                      <a:pt x="409" y="2426"/>
                    </a:lnTo>
                    <a:lnTo>
                      <a:pt x="403" y="2428"/>
                    </a:lnTo>
                    <a:lnTo>
                      <a:pt x="399" y="2428"/>
                    </a:lnTo>
                    <a:lnTo>
                      <a:pt x="382" y="2425"/>
                    </a:lnTo>
                    <a:lnTo>
                      <a:pt x="365" y="2417"/>
                    </a:lnTo>
                    <a:lnTo>
                      <a:pt x="365" y="2416"/>
                    </a:lnTo>
                    <a:lnTo>
                      <a:pt x="361" y="2413"/>
                    </a:lnTo>
                    <a:lnTo>
                      <a:pt x="357" y="2409"/>
                    </a:lnTo>
                    <a:lnTo>
                      <a:pt x="350" y="2398"/>
                    </a:lnTo>
                    <a:lnTo>
                      <a:pt x="344" y="2387"/>
                    </a:lnTo>
                    <a:lnTo>
                      <a:pt x="342" y="2374"/>
                    </a:lnTo>
                    <a:lnTo>
                      <a:pt x="342" y="2366"/>
                    </a:lnTo>
                    <a:lnTo>
                      <a:pt x="343" y="2358"/>
                    </a:lnTo>
                    <a:lnTo>
                      <a:pt x="347" y="2343"/>
                    </a:lnTo>
                    <a:lnTo>
                      <a:pt x="356" y="2329"/>
                    </a:lnTo>
                    <a:lnTo>
                      <a:pt x="359" y="2327"/>
                    </a:lnTo>
                    <a:lnTo>
                      <a:pt x="371" y="2318"/>
                    </a:lnTo>
                    <a:lnTo>
                      <a:pt x="384" y="2312"/>
                    </a:lnTo>
                    <a:lnTo>
                      <a:pt x="386" y="2312"/>
                    </a:lnTo>
                    <a:lnTo>
                      <a:pt x="388" y="2311"/>
                    </a:lnTo>
                    <a:lnTo>
                      <a:pt x="389" y="2311"/>
                    </a:lnTo>
                    <a:lnTo>
                      <a:pt x="401" y="2149"/>
                    </a:lnTo>
                    <a:lnTo>
                      <a:pt x="398" y="2147"/>
                    </a:lnTo>
                    <a:lnTo>
                      <a:pt x="397" y="2147"/>
                    </a:lnTo>
                    <a:lnTo>
                      <a:pt x="382" y="2138"/>
                    </a:lnTo>
                    <a:lnTo>
                      <a:pt x="371" y="2127"/>
                    </a:lnTo>
                    <a:lnTo>
                      <a:pt x="364" y="2111"/>
                    </a:lnTo>
                    <a:lnTo>
                      <a:pt x="361" y="2098"/>
                    </a:lnTo>
                    <a:lnTo>
                      <a:pt x="363" y="2086"/>
                    </a:lnTo>
                    <a:lnTo>
                      <a:pt x="364" y="2078"/>
                    </a:lnTo>
                    <a:lnTo>
                      <a:pt x="367" y="2070"/>
                    </a:lnTo>
                    <a:lnTo>
                      <a:pt x="371" y="2064"/>
                    </a:lnTo>
                    <a:lnTo>
                      <a:pt x="373" y="2058"/>
                    </a:lnTo>
                    <a:lnTo>
                      <a:pt x="381" y="2051"/>
                    </a:lnTo>
                    <a:lnTo>
                      <a:pt x="388" y="2045"/>
                    </a:lnTo>
                    <a:lnTo>
                      <a:pt x="394" y="2041"/>
                    </a:lnTo>
                    <a:lnTo>
                      <a:pt x="363" y="1955"/>
                    </a:lnTo>
                    <a:lnTo>
                      <a:pt x="360" y="1956"/>
                    </a:lnTo>
                    <a:lnTo>
                      <a:pt x="346" y="1956"/>
                    </a:lnTo>
                    <a:lnTo>
                      <a:pt x="334" y="1955"/>
                    </a:lnTo>
                    <a:lnTo>
                      <a:pt x="322" y="1950"/>
                    </a:lnTo>
                    <a:lnTo>
                      <a:pt x="317" y="1947"/>
                    </a:lnTo>
                    <a:lnTo>
                      <a:pt x="312" y="1943"/>
                    </a:lnTo>
                    <a:lnTo>
                      <a:pt x="304" y="1937"/>
                    </a:lnTo>
                    <a:lnTo>
                      <a:pt x="299" y="1930"/>
                    </a:lnTo>
                    <a:lnTo>
                      <a:pt x="296" y="1924"/>
                    </a:lnTo>
                    <a:lnTo>
                      <a:pt x="293" y="1920"/>
                    </a:lnTo>
                    <a:lnTo>
                      <a:pt x="292" y="1917"/>
                    </a:lnTo>
                    <a:lnTo>
                      <a:pt x="217" y="1925"/>
                    </a:lnTo>
                    <a:lnTo>
                      <a:pt x="217" y="1939"/>
                    </a:lnTo>
                    <a:lnTo>
                      <a:pt x="213" y="1955"/>
                    </a:lnTo>
                    <a:lnTo>
                      <a:pt x="208" y="1968"/>
                    </a:lnTo>
                    <a:lnTo>
                      <a:pt x="207" y="1971"/>
                    </a:lnTo>
                    <a:lnTo>
                      <a:pt x="207" y="1972"/>
                    </a:lnTo>
                    <a:lnTo>
                      <a:pt x="204" y="1977"/>
                    </a:lnTo>
                    <a:lnTo>
                      <a:pt x="198" y="1988"/>
                    </a:lnTo>
                    <a:lnTo>
                      <a:pt x="187" y="2001"/>
                    </a:lnTo>
                    <a:lnTo>
                      <a:pt x="175" y="2013"/>
                    </a:lnTo>
                    <a:lnTo>
                      <a:pt x="164" y="2019"/>
                    </a:lnTo>
                    <a:lnTo>
                      <a:pt x="148" y="2028"/>
                    </a:lnTo>
                    <a:lnTo>
                      <a:pt x="134" y="2031"/>
                    </a:lnTo>
                    <a:lnTo>
                      <a:pt x="132" y="2031"/>
                    </a:lnTo>
                    <a:lnTo>
                      <a:pt x="132" y="2062"/>
                    </a:lnTo>
                    <a:lnTo>
                      <a:pt x="135" y="2064"/>
                    </a:lnTo>
                    <a:lnTo>
                      <a:pt x="136" y="2064"/>
                    </a:lnTo>
                    <a:lnTo>
                      <a:pt x="139" y="2065"/>
                    </a:lnTo>
                    <a:lnTo>
                      <a:pt x="153" y="2072"/>
                    </a:lnTo>
                    <a:lnTo>
                      <a:pt x="166" y="2083"/>
                    </a:lnTo>
                    <a:lnTo>
                      <a:pt x="166" y="2085"/>
                    </a:lnTo>
                    <a:lnTo>
                      <a:pt x="168" y="2086"/>
                    </a:lnTo>
                    <a:lnTo>
                      <a:pt x="174" y="2100"/>
                    </a:lnTo>
                    <a:lnTo>
                      <a:pt x="178" y="2115"/>
                    </a:lnTo>
                    <a:lnTo>
                      <a:pt x="178" y="2127"/>
                    </a:lnTo>
                    <a:lnTo>
                      <a:pt x="177" y="2130"/>
                    </a:lnTo>
                    <a:lnTo>
                      <a:pt x="177" y="2133"/>
                    </a:lnTo>
                    <a:lnTo>
                      <a:pt x="172" y="2149"/>
                    </a:lnTo>
                    <a:lnTo>
                      <a:pt x="161" y="2162"/>
                    </a:lnTo>
                    <a:lnTo>
                      <a:pt x="145" y="2172"/>
                    </a:lnTo>
                    <a:lnTo>
                      <a:pt x="130" y="2179"/>
                    </a:lnTo>
                    <a:lnTo>
                      <a:pt x="117" y="2179"/>
                    </a:lnTo>
                    <a:lnTo>
                      <a:pt x="105" y="2178"/>
                    </a:lnTo>
                    <a:lnTo>
                      <a:pt x="94" y="2174"/>
                    </a:lnTo>
                    <a:lnTo>
                      <a:pt x="93" y="2174"/>
                    </a:lnTo>
                    <a:lnTo>
                      <a:pt x="90" y="2172"/>
                    </a:lnTo>
                    <a:lnTo>
                      <a:pt x="89" y="2172"/>
                    </a:lnTo>
                    <a:lnTo>
                      <a:pt x="83" y="2168"/>
                    </a:lnTo>
                    <a:lnTo>
                      <a:pt x="69" y="2155"/>
                    </a:lnTo>
                    <a:lnTo>
                      <a:pt x="65" y="2149"/>
                    </a:lnTo>
                    <a:lnTo>
                      <a:pt x="63" y="2145"/>
                    </a:lnTo>
                    <a:lnTo>
                      <a:pt x="62" y="2141"/>
                    </a:lnTo>
                    <a:lnTo>
                      <a:pt x="60" y="2136"/>
                    </a:lnTo>
                    <a:lnTo>
                      <a:pt x="60" y="2132"/>
                    </a:lnTo>
                    <a:lnTo>
                      <a:pt x="59" y="2130"/>
                    </a:lnTo>
                    <a:lnTo>
                      <a:pt x="59" y="2125"/>
                    </a:lnTo>
                    <a:lnTo>
                      <a:pt x="60" y="2108"/>
                    </a:lnTo>
                    <a:lnTo>
                      <a:pt x="65" y="2092"/>
                    </a:lnTo>
                    <a:lnTo>
                      <a:pt x="75" y="2079"/>
                    </a:lnTo>
                    <a:lnTo>
                      <a:pt x="76" y="2079"/>
                    </a:lnTo>
                    <a:lnTo>
                      <a:pt x="76" y="2078"/>
                    </a:lnTo>
                    <a:lnTo>
                      <a:pt x="83" y="2073"/>
                    </a:lnTo>
                    <a:lnTo>
                      <a:pt x="90" y="2069"/>
                    </a:lnTo>
                    <a:lnTo>
                      <a:pt x="97" y="2065"/>
                    </a:lnTo>
                    <a:lnTo>
                      <a:pt x="100" y="2065"/>
                    </a:lnTo>
                    <a:lnTo>
                      <a:pt x="101" y="2064"/>
                    </a:lnTo>
                    <a:lnTo>
                      <a:pt x="102" y="2064"/>
                    </a:lnTo>
                    <a:lnTo>
                      <a:pt x="102" y="2034"/>
                    </a:lnTo>
                    <a:lnTo>
                      <a:pt x="79" y="2028"/>
                    </a:lnTo>
                    <a:lnTo>
                      <a:pt x="56" y="2019"/>
                    </a:lnTo>
                    <a:lnTo>
                      <a:pt x="37" y="2003"/>
                    </a:lnTo>
                    <a:lnTo>
                      <a:pt x="35" y="2002"/>
                    </a:lnTo>
                    <a:lnTo>
                      <a:pt x="25" y="1990"/>
                    </a:lnTo>
                    <a:lnTo>
                      <a:pt x="17" y="1977"/>
                    </a:lnTo>
                    <a:lnTo>
                      <a:pt x="12" y="1965"/>
                    </a:lnTo>
                    <a:lnTo>
                      <a:pt x="7" y="1951"/>
                    </a:lnTo>
                    <a:lnTo>
                      <a:pt x="5" y="1935"/>
                    </a:lnTo>
                    <a:lnTo>
                      <a:pt x="5" y="1920"/>
                    </a:lnTo>
                    <a:lnTo>
                      <a:pt x="7" y="1904"/>
                    </a:lnTo>
                    <a:lnTo>
                      <a:pt x="10" y="1891"/>
                    </a:lnTo>
                    <a:lnTo>
                      <a:pt x="18" y="1872"/>
                    </a:lnTo>
                    <a:lnTo>
                      <a:pt x="30" y="1855"/>
                    </a:lnTo>
                    <a:lnTo>
                      <a:pt x="48" y="1837"/>
                    </a:lnTo>
                    <a:lnTo>
                      <a:pt x="63" y="1828"/>
                    </a:lnTo>
                    <a:lnTo>
                      <a:pt x="80" y="1823"/>
                    </a:lnTo>
                    <a:lnTo>
                      <a:pt x="77" y="1768"/>
                    </a:lnTo>
                    <a:lnTo>
                      <a:pt x="71" y="1768"/>
                    </a:lnTo>
                    <a:lnTo>
                      <a:pt x="65" y="1766"/>
                    </a:lnTo>
                    <a:lnTo>
                      <a:pt x="62" y="1765"/>
                    </a:lnTo>
                    <a:lnTo>
                      <a:pt x="62" y="1764"/>
                    </a:lnTo>
                    <a:lnTo>
                      <a:pt x="48" y="1760"/>
                    </a:lnTo>
                    <a:lnTo>
                      <a:pt x="38" y="1753"/>
                    </a:lnTo>
                    <a:lnTo>
                      <a:pt x="35" y="1752"/>
                    </a:lnTo>
                    <a:lnTo>
                      <a:pt x="34" y="1751"/>
                    </a:lnTo>
                    <a:lnTo>
                      <a:pt x="31" y="1749"/>
                    </a:lnTo>
                    <a:lnTo>
                      <a:pt x="29" y="1747"/>
                    </a:lnTo>
                    <a:lnTo>
                      <a:pt x="13" y="1728"/>
                    </a:lnTo>
                    <a:lnTo>
                      <a:pt x="4" y="1707"/>
                    </a:lnTo>
                    <a:lnTo>
                      <a:pt x="0" y="1684"/>
                    </a:lnTo>
                    <a:lnTo>
                      <a:pt x="0" y="1681"/>
                    </a:lnTo>
                    <a:lnTo>
                      <a:pt x="3" y="1663"/>
                    </a:lnTo>
                    <a:lnTo>
                      <a:pt x="8" y="1646"/>
                    </a:lnTo>
                    <a:lnTo>
                      <a:pt x="17" y="1630"/>
                    </a:lnTo>
                    <a:lnTo>
                      <a:pt x="30" y="1617"/>
                    </a:lnTo>
                    <a:lnTo>
                      <a:pt x="43" y="1607"/>
                    </a:lnTo>
                    <a:lnTo>
                      <a:pt x="50" y="1604"/>
                    </a:lnTo>
                    <a:lnTo>
                      <a:pt x="68" y="1597"/>
                    </a:lnTo>
                    <a:lnTo>
                      <a:pt x="88" y="1595"/>
                    </a:lnTo>
                    <a:lnTo>
                      <a:pt x="100" y="1595"/>
                    </a:lnTo>
                    <a:lnTo>
                      <a:pt x="114" y="1599"/>
                    </a:lnTo>
                    <a:lnTo>
                      <a:pt x="130" y="1605"/>
                    </a:lnTo>
                    <a:lnTo>
                      <a:pt x="141" y="1613"/>
                    </a:lnTo>
                    <a:lnTo>
                      <a:pt x="147" y="1617"/>
                    </a:lnTo>
                    <a:lnTo>
                      <a:pt x="151" y="1622"/>
                    </a:lnTo>
                    <a:lnTo>
                      <a:pt x="155" y="1626"/>
                    </a:lnTo>
                    <a:lnTo>
                      <a:pt x="202" y="1604"/>
                    </a:lnTo>
                    <a:lnTo>
                      <a:pt x="199" y="1587"/>
                    </a:lnTo>
                    <a:lnTo>
                      <a:pt x="200" y="1570"/>
                    </a:lnTo>
                    <a:lnTo>
                      <a:pt x="203" y="1558"/>
                    </a:lnTo>
                    <a:lnTo>
                      <a:pt x="208" y="1546"/>
                    </a:lnTo>
                    <a:lnTo>
                      <a:pt x="215" y="1536"/>
                    </a:lnTo>
                    <a:lnTo>
                      <a:pt x="220" y="1529"/>
                    </a:lnTo>
                    <a:lnTo>
                      <a:pt x="230" y="1519"/>
                    </a:lnTo>
                    <a:lnTo>
                      <a:pt x="251" y="1504"/>
                    </a:lnTo>
                    <a:lnTo>
                      <a:pt x="274" y="1498"/>
                    </a:lnTo>
                    <a:lnTo>
                      <a:pt x="279" y="1498"/>
                    </a:lnTo>
                    <a:lnTo>
                      <a:pt x="282" y="1497"/>
                    </a:lnTo>
                    <a:close/>
                    <a:moveTo>
                      <a:pt x="2971" y="1357"/>
                    </a:moveTo>
                    <a:lnTo>
                      <a:pt x="3086" y="1357"/>
                    </a:lnTo>
                    <a:lnTo>
                      <a:pt x="3082" y="1364"/>
                    </a:lnTo>
                    <a:lnTo>
                      <a:pt x="3078" y="1371"/>
                    </a:lnTo>
                    <a:lnTo>
                      <a:pt x="3077" y="1372"/>
                    </a:lnTo>
                    <a:lnTo>
                      <a:pt x="3076" y="1375"/>
                    </a:lnTo>
                    <a:lnTo>
                      <a:pt x="3065" y="1385"/>
                    </a:lnTo>
                    <a:lnTo>
                      <a:pt x="3051" y="1393"/>
                    </a:lnTo>
                    <a:lnTo>
                      <a:pt x="3043" y="1396"/>
                    </a:lnTo>
                    <a:lnTo>
                      <a:pt x="3035" y="1397"/>
                    </a:lnTo>
                    <a:lnTo>
                      <a:pt x="3027" y="1397"/>
                    </a:lnTo>
                    <a:lnTo>
                      <a:pt x="3013" y="1396"/>
                    </a:lnTo>
                    <a:lnTo>
                      <a:pt x="3000" y="1391"/>
                    </a:lnTo>
                    <a:lnTo>
                      <a:pt x="2988" y="1383"/>
                    </a:lnTo>
                    <a:lnTo>
                      <a:pt x="2980" y="1375"/>
                    </a:lnTo>
                    <a:lnTo>
                      <a:pt x="2973" y="1364"/>
                    </a:lnTo>
                    <a:lnTo>
                      <a:pt x="2973" y="1360"/>
                    </a:lnTo>
                    <a:lnTo>
                      <a:pt x="2972" y="1359"/>
                    </a:lnTo>
                    <a:lnTo>
                      <a:pt x="2972" y="1358"/>
                    </a:lnTo>
                    <a:lnTo>
                      <a:pt x="2971" y="1357"/>
                    </a:lnTo>
                    <a:close/>
                    <a:moveTo>
                      <a:pt x="689" y="1357"/>
                    </a:moveTo>
                    <a:lnTo>
                      <a:pt x="793" y="1357"/>
                    </a:lnTo>
                    <a:lnTo>
                      <a:pt x="782" y="1370"/>
                    </a:lnTo>
                    <a:lnTo>
                      <a:pt x="767" y="1379"/>
                    </a:lnTo>
                    <a:lnTo>
                      <a:pt x="765" y="1379"/>
                    </a:lnTo>
                    <a:lnTo>
                      <a:pt x="763" y="1380"/>
                    </a:lnTo>
                    <a:lnTo>
                      <a:pt x="754" y="1383"/>
                    </a:lnTo>
                    <a:lnTo>
                      <a:pt x="742" y="1384"/>
                    </a:lnTo>
                    <a:lnTo>
                      <a:pt x="724" y="1486"/>
                    </a:lnTo>
                    <a:lnTo>
                      <a:pt x="725" y="1486"/>
                    </a:lnTo>
                    <a:lnTo>
                      <a:pt x="738" y="1493"/>
                    </a:lnTo>
                    <a:lnTo>
                      <a:pt x="750" y="1499"/>
                    </a:lnTo>
                    <a:lnTo>
                      <a:pt x="762" y="1508"/>
                    </a:lnTo>
                    <a:lnTo>
                      <a:pt x="772" y="1519"/>
                    </a:lnTo>
                    <a:lnTo>
                      <a:pt x="780" y="1532"/>
                    </a:lnTo>
                    <a:lnTo>
                      <a:pt x="786" y="1540"/>
                    </a:lnTo>
                    <a:lnTo>
                      <a:pt x="787" y="1544"/>
                    </a:lnTo>
                    <a:lnTo>
                      <a:pt x="790" y="1549"/>
                    </a:lnTo>
                    <a:lnTo>
                      <a:pt x="901" y="1518"/>
                    </a:lnTo>
                    <a:lnTo>
                      <a:pt x="902" y="1506"/>
                    </a:lnTo>
                    <a:lnTo>
                      <a:pt x="905" y="1495"/>
                    </a:lnTo>
                    <a:lnTo>
                      <a:pt x="906" y="1493"/>
                    </a:lnTo>
                    <a:lnTo>
                      <a:pt x="907" y="1491"/>
                    </a:lnTo>
                    <a:lnTo>
                      <a:pt x="911" y="1484"/>
                    </a:lnTo>
                    <a:lnTo>
                      <a:pt x="919" y="1474"/>
                    </a:lnTo>
                    <a:lnTo>
                      <a:pt x="928" y="1469"/>
                    </a:lnTo>
                    <a:lnTo>
                      <a:pt x="928" y="1468"/>
                    </a:lnTo>
                    <a:lnTo>
                      <a:pt x="930" y="1468"/>
                    </a:lnTo>
                    <a:lnTo>
                      <a:pt x="932" y="1467"/>
                    </a:lnTo>
                    <a:lnTo>
                      <a:pt x="940" y="1464"/>
                    </a:lnTo>
                    <a:lnTo>
                      <a:pt x="949" y="1460"/>
                    </a:lnTo>
                    <a:lnTo>
                      <a:pt x="958" y="1459"/>
                    </a:lnTo>
                    <a:lnTo>
                      <a:pt x="961" y="1459"/>
                    </a:lnTo>
                    <a:lnTo>
                      <a:pt x="964" y="1460"/>
                    </a:lnTo>
                    <a:lnTo>
                      <a:pt x="969" y="1460"/>
                    </a:lnTo>
                    <a:lnTo>
                      <a:pt x="981" y="1464"/>
                    </a:lnTo>
                    <a:lnTo>
                      <a:pt x="982" y="1464"/>
                    </a:lnTo>
                    <a:lnTo>
                      <a:pt x="992" y="1469"/>
                    </a:lnTo>
                    <a:lnTo>
                      <a:pt x="998" y="1473"/>
                    </a:lnTo>
                    <a:lnTo>
                      <a:pt x="1002" y="1477"/>
                    </a:lnTo>
                    <a:lnTo>
                      <a:pt x="1006" y="1482"/>
                    </a:lnTo>
                    <a:lnTo>
                      <a:pt x="1300" y="1398"/>
                    </a:lnTo>
                    <a:lnTo>
                      <a:pt x="1303" y="1376"/>
                    </a:lnTo>
                    <a:lnTo>
                      <a:pt x="1312" y="1357"/>
                    </a:lnTo>
                    <a:lnTo>
                      <a:pt x="1423" y="1357"/>
                    </a:lnTo>
                    <a:lnTo>
                      <a:pt x="1423" y="1467"/>
                    </a:lnTo>
                    <a:lnTo>
                      <a:pt x="1402" y="1474"/>
                    </a:lnTo>
                    <a:lnTo>
                      <a:pt x="1401" y="1476"/>
                    </a:lnTo>
                    <a:lnTo>
                      <a:pt x="1396" y="1476"/>
                    </a:lnTo>
                    <a:lnTo>
                      <a:pt x="1392" y="1477"/>
                    </a:lnTo>
                    <a:lnTo>
                      <a:pt x="1387" y="1478"/>
                    </a:lnTo>
                    <a:lnTo>
                      <a:pt x="1380" y="1478"/>
                    </a:lnTo>
                    <a:lnTo>
                      <a:pt x="1367" y="1477"/>
                    </a:lnTo>
                    <a:lnTo>
                      <a:pt x="1355" y="1473"/>
                    </a:lnTo>
                    <a:lnTo>
                      <a:pt x="1352" y="1472"/>
                    </a:lnTo>
                    <a:lnTo>
                      <a:pt x="1351" y="1472"/>
                    </a:lnTo>
                    <a:lnTo>
                      <a:pt x="1349" y="1470"/>
                    </a:lnTo>
                    <a:lnTo>
                      <a:pt x="1339" y="1467"/>
                    </a:lnTo>
                    <a:lnTo>
                      <a:pt x="1329" y="1459"/>
                    </a:lnTo>
                    <a:lnTo>
                      <a:pt x="1321" y="1451"/>
                    </a:lnTo>
                    <a:lnTo>
                      <a:pt x="1315" y="1443"/>
                    </a:lnTo>
                    <a:lnTo>
                      <a:pt x="1315" y="1442"/>
                    </a:lnTo>
                    <a:lnTo>
                      <a:pt x="1311" y="1438"/>
                    </a:lnTo>
                    <a:lnTo>
                      <a:pt x="1308" y="1432"/>
                    </a:lnTo>
                    <a:lnTo>
                      <a:pt x="1307" y="1427"/>
                    </a:lnTo>
                    <a:lnTo>
                      <a:pt x="1017" y="1510"/>
                    </a:lnTo>
                    <a:lnTo>
                      <a:pt x="1017" y="1522"/>
                    </a:lnTo>
                    <a:lnTo>
                      <a:pt x="1016" y="1531"/>
                    </a:lnTo>
                    <a:lnTo>
                      <a:pt x="1012" y="1542"/>
                    </a:lnTo>
                    <a:lnTo>
                      <a:pt x="1006" y="1553"/>
                    </a:lnTo>
                    <a:lnTo>
                      <a:pt x="1003" y="1557"/>
                    </a:lnTo>
                    <a:lnTo>
                      <a:pt x="995" y="1565"/>
                    </a:lnTo>
                    <a:lnTo>
                      <a:pt x="981" y="1573"/>
                    </a:lnTo>
                    <a:lnTo>
                      <a:pt x="964" y="1577"/>
                    </a:lnTo>
                    <a:lnTo>
                      <a:pt x="958" y="1577"/>
                    </a:lnTo>
                    <a:lnTo>
                      <a:pt x="945" y="1575"/>
                    </a:lnTo>
                    <a:lnTo>
                      <a:pt x="932" y="1570"/>
                    </a:lnTo>
                    <a:lnTo>
                      <a:pt x="926" y="1566"/>
                    </a:lnTo>
                    <a:lnTo>
                      <a:pt x="919" y="1561"/>
                    </a:lnTo>
                    <a:lnTo>
                      <a:pt x="910" y="1552"/>
                    </a:lnTo>
                    <a:lnTo>
                      <a:pt x="907" y="1546"/>
                    </a:lnTo>
                    <a:lnTo>
                      <a:pt x="797" y="1578"/>
                    </a:lnTo>
                    <a:lnTo>
                      <a:pt x="799" y="1591"/>
                    </a:lnTo>
                    <a:lnTo>
                      <a:pt x="799" y="1600"/>
                    </a:lnTo>
                    <a:lnTo>
                      <a:pt x="797" y="1601"/>
                    </a:lnTo>
                    <a:lnTo>
                      <a:pt x="797" y="1612"/>
                    </a:lnTo>
                    <a:lnTo>
                      <a:pt x="795" y="1624"/>
                    </a:lnTo>
                    <a:lnTo>
                      <a:pt x="790" y="1633"/>
                    </a:lnTo>
                    <a:lnTo>
                      <a:pt x="787" y="1639"/>
                    </a:lnTo>
                    <a:lnTo>
                      <a:pt x="784" y="1647"/>
                    </a:lnTo>
                    <a:lnTo>
                      <a:pt x="770" y="1666"/>
                    </a:lnTo>
                    <a:lnTo>
                      <a:pt x="753" y="1681"/>
                    </a:lnTo>
                    <a:lnTo>
                      <a:pt x="733" y="1693"/>
                    </a:lnTo>
                    <a:lnTo>
                      <a:pt x="711" y="1701"/>
                    </a:lnTo>
                    <a:lnTo>
                      <a:pt x="708" y="1701"/>
                    </a:lnTo>
                    <a:lnTo>
                      <a:pt x="698" y="1702"/>
                    </a:lnTo>
                    <a:lnTo>
                      <a:pt x="689" y="1704"/>
                    </a:lnTo>
                    <a:lnTo>
                      <a:pt x="673" y="1702"/>
                    </a:lnTo>
                    <a:lnTo>
                      <a:pt x="661" y="1700"/>
                    </a:lnTo>
                    <a:lnTo>
                      <a:pt x="647" y="1696"/>
                    </a:lnTo>
                    <a:lnTo>
                      <a:pt x="631" y="1689"/>
                    </a:lnTo>
                    <a:lnTo>
                      <a:pt x="618" y="1680"/>
                    </a:lnTo>
                    <a:lnTo>
                      <a:pt x="606" y="1669"/>
                    </a:lnTo>
                    <a:lnTo>
                      <a:pt x="597" y="1658"/>
                    </a:lnTo>
                    <a:lnTo>
                      <a:pt x="585" y="1639"/>
                    </a:lnTo>
                    <a:lnTo>
                      <a:pt x="577" y="1620"/>
                    </a:lnTo>
                    <a:lnTo>
                      <a:pt x="573" y="1599"/>
                    </a:lnTo>
                    <a:lnTo>
                      <a:pt x="573" y="1596"/>
                    </a:lnTo>
                    <a:lnTo>
                      <a:pt x="575" y="1577"/>
                    </a:lnTo>
                    <a:lnTo>
                      <a:pt x="580" y="1556"/>
                    </a:lnTo>
                    <a:lnTo>
                      <a:pt x="588" y="1537"/>
                    </a:lnTo>
                    <a:lnTo>
                      <a:pt x="596" y="1524"/>
                    </a:lnTo>
                    <a:lnTo>
                      <a:pt x="608" y="1512"/>
                    </a:lnTo>
                    <a:lnTo>
                      <a:pt x="608" y="1511"/>
                    </a:lnTo>
                    <a:lnTo>
                      <a:pt x="609" y="1511"/>
                    </a:lnTo>
                    <a:lnTo>
                      <a:pt x="625" y="1497"/>
                    </a:lnTo>
                    <a:lnTo>
                      <a:pt x="644" y="1486"/>
                    </a:lnTo>
                    <a:lnTo>
                      <a:pt x="665" y="1481"/>
                    </a:lnTo>
                    <a:lnTo>
                      <a:pt x="676" y="1480"/>
                    </a:lnTo>
                    <a:lnTo>
                      <a:pt x="694" y="1480"/>
                    </a:lnTo>
                    <a:lnTo>
                      <a:pt x="714" y="1377"/>
                    </a:lnTo>
                    <a:lnTo>
                      <a:pt x="712" y="1376"/>
                    </a:lnTo>
                    <a:lnTo>
                      <a:pt x="699" y="1368"/>
                    </a:lnTo>
                    <a:lnTo>
                      <a:pt x="689" y="1357"/>
                    </a:lnTo>
                    <a:close/>
                    <a:moveTo>
                      <a:pt x="411" y="1357"/>
                    </a:moveTo>
                    <a:lnTo>
                      <a:pt x="469" y="1357"/>
                    </a:lnTo>
                    <a:lnTo>
                      <a:pt x="454" y="1360"/>
                    </a:lnTo>
                    <a:lnTo>
                      <a:pt x="439" y="1362"/>
                    </a:lnTo>
                    <a:lnTo>
                      <a:pt x="428" y="1362"/>
                    </a:lnTo>
                    <a:lnTo>
                      <a:pt x="423" y="1360"/>
                    </a:lnTo>
                    <a:lnTo>
                      <a:pt x="416" y="1359"/>
                    </a:lnTo>
                    <a:lnTo>
                      <a:pt x="411" y="1357"/>
                    </a:lnTo>
                    <a:close/>
                    <a:moveTo>
                      <a:pt x="1587" y="1349"/>
                    </a:moveTo>
                    <a:lnTo>
                      <a:pt x="1600" y="1349"/>
                    </a:lnTo>
                    <a:lnTo>
                      <a:pt x="1614" y="1350"/>
                    </a:lnTo>
                    <a:lnTo>
                      <a:pt x="1627" y="1357"/>
                    </a:lnTo>
                    <a:lnTo>
                      <a:pt x="1566" y="1357"/>
                    </a:lnTo>
                    <a:lnTo>
                      <a:pt x="1574" y="1354"/>
                    </a:lnTo>
                    <a:lnTo>
                      <a:pt x="1580" y="1351"/>
                    </a:lnTo>
                    <a:lnTo>
                      <a:pt x="1583" y="1350"/>
                    </a:lnTo>
                    <a:lnTo>
                      <a:pt x="1587" y="1349"/>
                    </a:lnTo>
                    <a:close/>
                    <a:moveTo>
                      <a:pt x="1423" y="1329"/>
                    </a:moveTo>
                    <a:lnTo>
                      <a:pt x="1431" y="1336"/>
                    </a:lnTo>
                    <a:lnTo>
                      <a:pt x="1440" y="1345"/>
                    </a:lnTo>
                    <a:lnTo>
                      <a:pt x="1443" y="1346"/>
                    </a:lnTo>
                    <a:lnTo>
                      <a:pt x="1445" y="1350"/>
                    </a:lnTo>
                    <a:lnTo>
                      <a:pt x="1448" y="1353"/>
                    </a:lnTo>
                    <a:lnTo>
                      <a:pt x="1449" y="1357"/>
                    </a:lnTo>
                    <a:lnTo>
                      <a:pt x="1423" y="1357"/>
                    </a:lnTo>
                    <a:lnTo>
                      <a:pt x="1423" y="1329"/>
                    </a:lnTo>
                    <a:close/>
                    <a:moveTo>
                      <a:pt x="2181" y="1041"/>
                    </a:moveTo>
                    <a:lnTo>
                      <a:pt x="2183" y="1041"/>
                    </a:lnTo>
                    <a:lnTo>
                      <a:pt x="2198" y="1044"/>
                    </a:lnTo>
                    <a:lnTo>
                      <a:pt x="2198" y="1045"/>
                    </a:lnTo>
                    <a:lnTo>
                      <a:pt x="2200" y="1045"/>
                    </a:lnTo>
                    <a:lnTo>
                      <a:pt x="2215" y="1053"/>
                    </a:lnTo>
                    <a:lnTo>
                      <a:pt x="2228" y="1064"/>
                    </a:lnTo>
                    <a:lnTo>
                      <a:pt x="2236" y="1075"/>
                    </a:lnTo>
                    <a:lnTo>
                      <a:pt x="2240" y="1085"/>
                    </a:lnTo>
                    <a:lnTo>
                      <a:pt x="2241" y="1097"/>
                    </a:lnTo>
                    <a:lnTo>
                      <a:pt x="2241" y="1112"/>
                    </a:lnTo>
                    <a:lnTo>
                      <a:pt x="2239" y="1123"/>
                    </a:lnTo>
                    <a:lnTo>
                      <a:pt x="2234" y="1133"/>
                    </a:lnTo>
                    <a:lnTo>
                      <a:pt x="2232" y="1135"/>
                    </a:lnTo>
                    <a:lnTo>
                      <a:pt x="2232" y="1137"/>
                    </a:lnTo>
                    <a:lnTo>
                      <a:pt x="2231" y="1138"/>
                    </a:lnTo>
                    <a:lnTo>
                      <a:pt x="2227" y="1143"/>
                    </a:lnTo>
                    <a:lnTo>
                      <a:pt x="2221" y="1150"/>
                    </a:lnTo>
                    <a:lnTo>
                      <a:pt x="2213" y="1156"/>
                    </a:lnTo>
                    <a:lnTo>
                      <a:pt x="2197" y="1161"/>
                    </a:lnTo>
                    <a:lnTo>
                      <a:pt x="2189" y="1163"/>
                    </a:lnTo>
                    <a:lnTo>
                      <a:pt x="2187" y="1163"/>
                    </a:lnTo>
                    <a:lnTo>
                      <a:pt x="2184" y="1164"/>
                    </a:lnTo>
                    <a:lnTo>
                      <a:pt x="2180" y="1164"/>
                    </a:lnTo>
                    <a:lnTo>
                      <a:pt x="2162" y="1161"/>
                    </a:lnTo>
                    <a:lnTo>
                      <a:pt x="2147" y="1154"/>
                    </a:lnTo>
                    <a:lnTo>
                      <a:pt x="2134" y="1142"/>
                    </a:lnTo>
                    <a:lnTo>
                      <a:pt x="2133" y="1140"/>
                    </a:lnTo>
                    <a:lnTo>
                      <a:pt x="2032" y="1243"/>
                    </a:lnTo>
                    <a:lnTo>
                      <a:pt x="2033" y="1245"/>
                    </a:lnTo>
                    <a:lnTo>
                      <a:pt x="2035" y="1247"/>
                    </a:lnTo>
                    <a:lnTo>
                      <a:pt x="2035" y="1249"/>
                    </a:lnTo>
                    <a:lnTo>
                      <a:pt x="2036" y="1249"/>
                    </a:lnTo>
                    <a:lnTo>
                      <a:pt x="2036" y="1250"/>
                    </a:lnTo>
                    <a:lnTo>
                      <a:pt x="2040" y="1264"/>
                    </a:lnTo>
                    <a:lnTo>
                      <a:pt x="2041" y="1275"/>
                    </a:lnTo>
                    <a:lnTo>
                      <a:pt x="2041" y="1278"/>
                    </a:lnTo>
                    <a:lnTo>
                      <a:pt x="2040" y="1281"/>
                    </a:lnTo>
                    <a:lnTo>
                      <a:pt x="2040" y="1284"/>
                    </a:lnTo>
                    <a:lnTo>
                      <a:pt x="2112" y="1330"/>
                    </a:lnTo>
                    <a:lnTo>
                      <a:pt x="2116" y="1326"/>
                    </a:lnTo>
                    <a:lnTo>
                      <a:pt x="2120" y="1324"/>
                    </a:lnTo>
                    <a:lnTo>
                      <a:pt x="2124" y="1320"/>
                    </a:lnTo>
                    <a:lnTo>
                      <a:pt x="2129" y="1317"/>
                    </a:lnTo>
                    <a:lnTo>
                      <a:pt x="2134" y="1316"/>
                    </a:lnTo>
                    <a:lnTo>
                      <a:pt x="2146" y="1312"/>
                    </a:lnTo>
                    <a:lnTo>
                      <a:pt x="2158" y="1311"/>
                    </a:lnTo>
                    <a:lnTo>
                      <a:pt x="2163" y="1311"/>
                    </a:lnTo>
                    <a:lnTo>
                      <a:pt x="2168" y="1312"/>
                    </a:lnTo>
                    <a:lnTo>
                      <a:pt x="2171" y="1312"/>
                    </a:lnTo>
                    <a:lnTo>
                      <a:pt x="2187" y="1319"/>
                    </a:lnTo>
                    <a:lnTo>
                      <a:pt x="2198" y="1328"/>
                    </a:lnTo>
                    <a:lnTo>
                      <a:pt x="2206" y="1336"/>
                    </a:lnTo>
                    <a:lnTo>
                      <a:pt x="2209" y="1341"/>
                    </a:lnTo>
                    <a:lnTo>
                      <a:pt x="2210" y="1342"/>
                    </a:lnTo>
                    <a:lnTo>
                      <a:pt x="2213" y="1346"/>
                    </a:lnTo>
                    <a:lnTo>
                      <a:pt x="2215" y="1357"/>
                    </a:lnTo>
                    <a:lnTo>
                      <a:pt x="2097" y="1357"/>
                    </a:lnTo>
                    <a:lnTo>
                      <a:pt x="2097" y="1355"/>
                    </a:lnTo>
                    <a:lnTo>
                      <a:pt x="2028" y="1312"/>
                    </a:lnTo>
                    <a:lnTo>
                      <a:pt x="2027" y="1312"/>
                    </a:lnTo>
                    <a:lnTo>
                      <a:pt x="2027" y="1313"/>
                    </a:lnTo>
                    <a:lnTo>
                      <a:pt x="2016" y="1324"/>
                    </a:lnTo>
                    <a:lnTo>
                      <a:pt x="2012" y="1326"/>
                    </a:lnTo>
                    <a:lnTo>
                      <a:pt x="2020" y="1357"/>
                    </a:lnTo>
                    <a:lnTo>
                      <a:pt x="1990" y="1357"/>
                    </a:lnTo>
                    <a:lnTo>
                      <a:pt x="1984" y="1336"/>
                    </a:lnTo>
                    <a:lnTo>
                      <a:pt x="1981" y="1336"/>
                    </a:lnTo>
                    <a:lnTo>
                      <a:pt x="1963" y="1333"/>
                    </a:lnTo>
                    <a:lnTo>
                      <a:pt x="1951" y="1329"/>
                    </a:lnTo>
                    <a:lnTo>
                      <a:pt x="1948" y="1326"/>
                    </a:lnTo>
                    <a:lnTo>
                      <a:pt x="1947" y="1326"/>
                    </a:lnTo>
                    <a:lnTo>
                      <a:pt x="1946" y="1325"/>
                    </a:lnTo>
                    <a:lnTo>
                      <a:pt x="1933" y="1313"/>
                    </a:lnTo>
                    <a:lnTo>
                      <a:pt x="1923" y="1299"/>
                    </a:lnTo>
                    <a:lnTo>
                      <a:pt x="1919" y="1287"/>
                    </a:lnTo>
                    <a:lnTo>
                      <a:pt x="1918" y="1275"/>
                    </a:lnTo>
                    <a:lnTo>
                      <a:pt x="1919" y="1264"/>
                    </a:lnTo>
                    <a:lnTo>
                      <a:pt x="1921" y="1261"/>
                    </a:lnTo>
                    <a:lnTo>
                      <a:pt x="1921" y="1260"/>
                    </a:lnTo>
                    <a:lnTo>
                      <a:pt x="1922" y="1258"/>
                    </a:lnTo>
                    <a:lnTo>
                      <a:pt x="1925" y="1249"/>
                    </a:lnTo>
                    <a:lnTo>
                      <a:pt x="1930" y="1239"/>
                    </a:lnTo>
                    <a:lnTo>
                      <a:pt x="1940" y="1228"/>
                    </a:lnTo>
                    <a:lnTo>
                      <a:pt x="1947" y="1224"/>
                    </a:lnTo>
                    <a:lnTo>
                      <a:pt x="1955" y="1219"/>
                    </a:lnTo>
                    <a:lnTo>
                      <a:pt x="1964" y="1215"/>
                    </a:lnTo>
                    <a:lnTo>
                      <a:pt x="1970" y="1214"/>
                    </a:lnTo>
                    <a:lnTo>
                      <a:pt x="1972" y="1214"/>
                    </a:lnTo>
                    <a:lnTo>
                      <a:pt x="1976" y="1212"/>
                    </a:lnTo>
                    <a:lnTo>
                      <a:pt x="1980" y="1212"/>
                    </a:lnTo>
                    <a:lnTo>
                      <a:pt x="1990" y="1215"/>
                    </a:lnTo>
                    <a:lnTo>
                      <a:pt x="1998" y="1215"/>
                    </a:lnTo>
                    <a:lnTo>
                      <a:pt x="2002" y="1218"/>
                    </a:lnTo>
                    <a:lnTo>
                      <a:pt x="2007" y="1219"/>
                    </a:lnTo>
                    <a:lnTo>
                      <a:pt x="2011" y="1222"/>
                    </a:lnTo>
                    <a:lnTo>
                      <a:pt x="2121" y="1112"/>
                    </a:lnTo>
                    <a:lnTo>
                      <a:pt x="2120" y="1101"/>
                    </a:lnTo>
                    <a:lnTo>
                      <a:pt x="2121" y="1092"/>
                    </a:lnTo>
                    <a:lnTo>
                      <a:pt x="2126" y="1076"/>
                    </a:lnTo>
                    <a:lnTo>
                      <a:pt x="2135" y="1062"/>
                    </a:lnTo>
                    <a:lnTo>
                      <a:pt x="2149" y="1050"/>
                    </a:lnTo>
                    <a:lnTo>
                      <a:pt x="2150" y="1050"/>
                    </a:lnTo>
                    <a:lnTo>
                      <a:pt x="2151" y="1049"/>
                    </a:lnTo>
                    <a:lnTo>
                      <a:pt x="2167" y="1044"/>
                    </a:lnTo>
                    <a:lnTo>
                      <a:pt x="2181" y="1041"/>
                    </a:lnTo>
                    <a:close/>
                    <a:moveTo>
                      <a:pt x="1423" y="0"/>
                    </a:moveTo>
                    <a:lnTo>
                      <a:pt x="1438" y="2"/>
                    </a:lnTo>
                    <a:lnTo>
                      <a:pt x="1453" y="8"/>
                    </a:lnTo>
                    <a:lnTo>
                      <a:pt x="1468" y="16"/>
                    </a:lnTo>
                    <a:lnTo>
                      <a:pt x="1481" y="25"/>
                    </a:lnTo>
                    <a:lnTo>
                      <a:pt x="1493" y="35"/>
                    </a:lnTo>
                    <a:lnTo>
                      <a:pt x="1507" y="52"/>
                    </a:lnTo>
                    <a:lnTo>
                      <a:pt x="1517" y="72"/>
                    </a:lnTo>
                    <a:lnTo>
                      <a:pt x="1524" y="94"/>
                    </a:lnTo>
                    <a:lnTo>
                      <a:pt x="1525" y="94"/>
                    </a:lnTo>
                    <a:lnTo>
                      <a:pt x="1525" y="101"/>
                    </a:lnTo>
                    <a:lnTo>
                      <a:pt x="1527" y="120"/>
                    </a:lnTo>
                    <a:lnTo>
                      <a:pt x="1524" y="141"/>
                    </a:lnTo>
                    <a:lnTo>
                      <a:pt x="1519" y="160"/>
                    </a:lnTo>
                    <a:lnTo>
                      <a:pt x="1512" y="174"/>
                    </a:lnTo>
                    <a:lnTo>
                      <a:pt x="1502" y="187"/>
                    </a:lnTo>
                    <a:lnTo>
                      <a:pt x="1502" y="188"/>
                    </a:lnTo>
                    <a:lnTo>
                      <a:pt x="1500" y="188"/>
                    </a:lnTo>
                    <a:lnTo>
                      <a:pt x="1500" y="190"/>
                    </a:lnTo>
                    <a:lnTo>
                      <a:pt x="1485" y="205"/>
                    </a:lnTo>
                    <a:lnTo>
                      <a:pt x="1465" y="219"/>
                    </a:lnTo>
                    <a:lnTo>
                      <a:pt x="1445" y="226"/>
                    </a:lnTo>
                    <a:lnTo>
                      <a:pt x="1443" y="228"/>
                    </a:lnTo>
                    <a:lnTo>
                      <a:pt x="1442" y="228"/>
                    </a:lnTo>
                    <a:lnTo>
                      <a:pt x="1469" y="537"/>
                    </a:lnTo>
                    <a:lnTo>
                      <a:pt x="1493" y="537"/>
                    </a:lnTo>
                    <a:lnTo>
                      <a:pt x="1499" y="538"/>
                    </a:lnTo>
                    <a:lnTo>
                      <a:pt x="1521" y="542"/>
                    </a:lnTo>
                    <a:lnTo>
                      <a:pt x="1540" y="549"/>
                    </a:lnTo>
                    <a:lnTo>
                      <a:pt x="1566" y="562"/>
                    </a:lnTo>
                    <a:lnTo>
                      <a:pt x="1588" y="579"/>
                    </a:lnTo>
                    <a:lnTo>
                      <a:pt x="1606" y="601"/>
                    </a:lnTo>
                    <a:lnTo>
                      <a:pt x="1608" y="601"/>
                    </a:lnTo>
                    <a:lnTo>
                      <a:pt x="1608" y="602"/>
                    </a:lnTo>
                    <a:lnTo>
                      <a:pt x="1609" y="604"/>
                    </a:lnTo>
                    <a:lnTo>
                      <a:pt x="1617" y="617"/>
                    </a:lnTo>
                    <a:lnTo>
                      <a:pt x="1624" y="632"/>
                    </a:lnTo>
                    <a:lnTo>
                      <a:pt x="1744" y="607"/>
                    </a:lnTo>
                    <a:lnTo>
                      <a:pt x="1743" y="601"/>
                    </a:lnTo>
                    <a:lnTo>
                      <a:pt x="1743" y="594"/>
                    </a:lnTo>
                    <a:lnTo>
                      <a:pt x="1744" y="593"/>
                    </a:lnTo>
                    <a:lnTo>
                      <a:pt x="1744" y="590"/>
                    </a:lnTo>
                    <a:lnTo>
                      <a:pt x="1747" y="577"/>
                    </a:lnTo>
                    <a:lnTo>
                      <a:pt x="1752" y="563"/>
                    </a:lnTo>
                    <a:lnTo>
                      <a:pt x="1760" y="551"/>
                    </a:lnTo>
                    <a:lnTo>
                      <a:pt x="1765" y="545"/>
                    </a:lnTo>
                    <a:lnTo>
                      <a:pt x="1770" y="539"/>
                    </a:lnTo>
                    <a:lnTo>
                      <a:pt x="1777" y="534"/>
                    </a:lnTo>
                    <a:lnTo>
                      <a:pt x="1778" y="533"/>
                    </a:lnTo>
                    <a:lnTo>
                      <a:pt x="1791" y="525"/>
                    </a:lnTo>
                    <a:lnTo>
                      <a:pt x="1807" y="520"/>
                    </a:lnTo>
                    <a:lnTo>
                      <a:pt x="1823" y="517"/>
                    </a:lnTo>
                    <a:lnTo>
                      <a:pt x="1825" y="517"/>
                    </a:lnTo>
                    <a:lnTo>
                      <a:pt x="1842" y="518"/>
                    </a:lnTo>
                    <a:lnTo>
                      <a:pt x="1857" y="522"/>
                    </a:lnTo>
                    <a:lnTo>
                      <a:pt x="1871" y="529"/>
                    </a:lnTo>
                    <a:lnTo>
                      <a:pt x="1874" y="530"/>
                    </a:lnTo>
                    <a:lnTo>
                      <a:pt x="1876" y="533"/>
                    </a:lnTo>
                    <a:lnTo>
                      <a:pt x="1887" y="541"/>
                    </a:lnTo>
                    <a:lnTo>
                      <a:pt x="1897" y="554"/>
                    </a:lnTo>
                    <a:lnTo>
                      <a:pt x="1905" y="567"/>
                    </a:lnTo>
                    <a:lnTo>
                      <a:pt x="1906" y="568"/>
                    </a:lnTo>
                    <a:lnTo>
                      <a:pt x="1906" y="571"/>
                    </a:lnTo>
                    <a:lnTo>
                      <a:pt x="1908" y="573"/>
                    </a:lnTo>
                    <a:lnTo>
                      <a:pt x="1910" y="581"/>
                    </a:lnTo>
                    <a:lnTo>
                      <a:pt x="1912" y="588"/>
                    </a:lnTo>
                    <a:lnTo>
                      <a:pt x="2121" y="596"/>
                    </a:lnTo>
                    <a:lnTo>
                      <a:pt x="2124" y="588"/>
                    </a:lnTo>
                    <a:lnTo>
                      <a:pt x="2128" y="581"/>
                    </a:lnTo>
                    <a:lnTo>
                      <a:pt x="2139" y="566"/>
                    </a:lnTo>
                    <a:lnTo>
                      <a:pt x="2155" y="554"/>
                    </a:lnTo>
                    <a:lnTo>
                      <a:pt x="2158" y="552"/>
                    </a:lnTo>
                    <a:lnTo>
                      <a:pt x="2159" y="551"/>
                    </a:lnTo>
                    <a:lnTo>
                      <a:pt x="2172" y="547"/>
                    </a:lnTo>
                    <a:lnTo>
                      <a:pt x="2187" y="546"/>
                    </a:lnTo>
                    <a:lnTo>
                      <a:pt x="2201" y="491"/>
                    </a:lnTo>
                    <a:lnTo>
                      <a:pt x="2187" y="483"/>
                    </a:lnTo>
                    <a:lnTo>
                      <a:pt x="2171" y="473"/>
                    </a:lnTo>
                    <a:lnTo>
                      <a:pt x="2169" y="470"/>
                    </a:lnTo>
                    <a:lnTo>
                      <a:pt x="2167" y="467"/>
                    </a:lnTo>
                    <a:lnTo>
                      <a:pt x="2155" y="453"/>
                    </a:lnTo>
                    <a:lnTo>
                      <a:pt x="2146" y="437"/>
                    </a:lnTo>
                    <a:lnTo>
                      <a:pt x="2139" y="420"/>
                    </a:lnTo>
                    <a:lnTo>
                      <a:pt x="2135" y="404"/>
                    </a:lnTo>
                    <a:lnTo>
                      <a:pt x="2135" y="386"/>
                    </a:lnTo>
                    <a:lnTo>
                      <a:pt x="2137" y="365"/>
                    </a:lnTo>
                    <a:lnTo>
                      <a:pt x="2145" y="346"/>
                    </a:lnTo>
                    <a:lnTo>
                      <a:pt x="2155" y="327"/>
                    </a:lnTo>
                    <a:lnTo>
                      <a:pt x="2171" y="310"/>
                    </a:lnTo>
                    <a:lnTo>
                      <a:pt x="2188" y="297"/>
                    </a:lnTo>
                    <a:lnTo>
                      <a:pt x="2207" y="288"/>
                    </a:lnTo>
                    <a:lnTo>
                      <a:pt x="2210" y="287"/>
                    </a:lnTo>
                    <a:lnTo>
                      <a:pt x="2214" y="285"/>
                    </a:lnTo>
                    <a:lnTo>
                      <a:pt x="2217" y="285"/>
                    </a:lnTo>
                    <a:lnTo>
                      <a:pt x="2230" y="281"/>
                    </a:lnTo>
                    <a:lnTo>
                      <a:pt x="2245" y="280"/>
                    </a:lnTo>
                    <a:lnTo>
                      <a:pt x="2260" y="281"/>
                    </a:lnTo>
                    <a:lnTo>
                      <a:pt x="2273" y="284"/>
                    </a:lnTo>
                    <a:lnTo>
                      <a:pt x="2276" y="285"/>
                    </a:lnTo>
                    <a:lnTo>
                      <a:pt x="2278" y="285"/>
                    </a:lnTo>
                    <a:lnTo>
                      <a:pt x="2282" y="287"/>
                    </a:lnTo>
                    <a:lnTo>
                      <a:pt x="2291" y="291"/>
                    </a:lnTo>
                    <a:lnTo>
                      <a:pt x="2303" y="296"/>
                    </a:lnTo>
                    <a:lnTo>
                      <a:pt x="2315" y="304"/>
                    </a:lnTo>
                    <a:lnTo>
                      <a:pt x="2425" y="217"/>
                    </a:lnTo>
                    <a:lnTo>
                      <a:pt x="2422" y="196"/>
                    </a:lnTo>
                    <a:lnTo>
                      <a:pt x="2423" y="186"/>
                    </a:lnTo>
                    <a:lnTo>
                      <a:pt x="2426" y="175"/>
                    </a:lnTo>
                    <a:lnTo>
                      <a:pt x="2430" y="166"/>
                    </a:lnTo>
                    <a:lnTo>
                      <a:pt x="2438" y="153"/>
                    </a:lnTo>
                    <a:lnTo>
                      <a:pt x="2448" y="143"/>
                    </a:lnTo>
                    <a:lnTo>
                      <a:pt x="2454" y="139"/>
                    </a:lnTo>
                    <a:lnTo>
                      <a:pt x="2460" y="136"/>
                    </a:lnTo>
                    <a:lnTo>
                      <a:pt x="2465" y="133"/>
                    </a:lnTo>
                    <a:lnTo>
                      <a:pt x="2478" y="129"/>
                    </a:lnTo>
                    <a:lnTo>
                      <a:pt x="2492" y="128"/>
                    </a:lnTo>
                    <a:lnTo>
                      <a:pt x="2503" y="128"/>
                    </a:lnTo>
                    <a:lnTo>
                      <a:pt x="2505" y="129"/>
                    </a:lnTo>
                    <a:lnTo>
                      <a:pt x="2507" y="129"/>
                    </a:lnTo>
                    <a:lnTo>
                      <a:pt x="2524" y="136"/>
                    </a:lnTo>
                    <a:lnTo>
                      <a:pt x="2539" y="146"/>
                    </a:lnTo>
                    <a:lnTo>
                      <a:pt x="2544" y="150"/>
                    </a:lnTo>
                    <a:lnTo>
                      <a:pt x="2548" y="156"/>
                    </a:lnTo>
                    <a:lnTo>
                      <a:pt x="2550" y="161"/>
                    </a:lnTo>
                    <a:lnTo>
                      <a:pt x="2550" y="162"/>
                    </a:lnTo>
                    <a:lnTo>
                      <a:pt x="2552" y="162"/>
                    </a:lnTo>
                    <a:lnTo>
                      <a:pt x="2557" y="174"/>
                    </a:lnTo>
                    <a:lnTo>
                      <a:pt x="2561" y="187"/>
                    </a:lnTo>
                    <a:lnTo>
                      <a:pt x="2561" y="200"/>
                    </a:lnTo>
                    <a:lnTo>
                      <a:pt x="2557" y="221"/>
                    </a:lnTo>
                    <a:lnTo>
                      <a:pt x="2547" y="239"/>
                    </a:lnTo>
                    <a:lnTo>
                      <a:pt x="2535" y="251"/>
                    </a:lnTo>
                    <a:lnTo>
                      <a:pt x="2524" y="258"/>
                    </a:lnTo>
                    <a:lnTo>
                      <a:pt x="2513" y="262"/>
                    </a:lnTo>
                    <a:lnTo>
                      <a:pt x="2511" y="263"/>
                    </a:lnTo>
                    <a:lnTo>
                      <a:pt x="2509" y="264"/>
                    </a:lnTo>
                    <a:lnTo>
                      <a:pt x="2507" y="264"/>
                    </a:lnTo>
                    <a:lnTo>
                      <a:pt x="2503" y="266"/>
                    </a:lnTo>
                    <a:lnTo>
                      <a:pt x="2477" y="266"/>
                    </a:lnTo>
                    <a:lnTo>
                      <a:pt x="2469" y="263"/>
                    </a:lnTo>
                    <a:lnTo>
                      <a:pt x="2468" y="263"/>
                    </a:lnTo>
                    <a:lnTo>
                      <a:pt x="2461" y="260"/>
                    </a:lnTo>
                    <a:lnTo>
                      <a:pt x="2451" y="253"/>
                    </a:lnTo>
                    <a:lnTo>
                      <a:pt x="2443" y="247"/>
                    </a:lnTo>
                    <a:lnTo>
                      <a:pt x="2442" y="245"/>
                    </a:lnTo>
                    <a:lnTo>
                      <a:pt x="2441" y="243"/>
                    </a:lnTo>
                    <a:lnTo>
                      <a:pt x="2336" y="326"/>
                    </a:lnTo>
                    <a:lnTo>
                      <a:pt x="2344" y="338"/>
                    </a:lnTo>
                    <a:lnTo>
                      <a:pt x="2348" y="351"/>
                    </a:lnTo>
                    <a:lnTo>
                      <a:pt x="2350" y="353"/>
                    </a:lnTo>
                    <a:lnTo>
                      <a:pt x="2351" y="357"/>
                    </a:lnTo>
                    <a:lnTo>
                      <a:pt x="2353" y="363"/>
                    </a:lnTo>
                    <a:lnTo>
                      <a:pt x="2357" y="381"/>
                    </a:lnTo>
                    <a:lnTo>
                      <a:pt x="2357" y="399"/>
                    </a:lnTo>
                    <a:lnTo>
                      <a:pt x="2353" y="416"/>
                    </a:lnTo>
                    <a:lnTo>
                      <a:pt x="2485" y="479"/>
                    </a:lnTo>
                    <a:lnTo>
                      <a:pt x="2501" y="461"/>
                    </a:lnTo>
                    <a:lnTo>
                      <a:pt x="2519" y="445"/>
                    </a:lnTo>
                    <a:lnTo>
                      <a:pt x="2539" y="432"/>
                    </a:lnTo>
                    <a:lnTo>
                      <a:pt x="2560" y="423"/>
                    </a:lnTo>
                    <a:lnTo>
                      <a:pt x="2581" y="418"/>
                    </a:lnTo>
                    <a:lnTo>
                      <a:pt x="2583" y="416"/>
                    </a:lnTo>
                    <a:lnTo>
                      <a:pt x="2585" y="416"/>
                    </a:lnTo>
                    <a:lnTo>
                      <a:pt x="2600" y="414"/>
                    </a:lnTo>
                    <a:lnTo>
                      <a:pt x="2616" y="412"/>
                    </a:lnTo>
                    <a:lnTo>
                      <a:pt x="2637" y="414"/>
                    </a:lnTo>
                    <a:lnTo>
                      <a:pt x="2657" y="418"/>
                    </a:lnTo>
                    <a:lnTo>
                      <a:pt x="2674" y="424"/>
                    </a:lnTo>
                    <a:lnTo>
                      <a:pt x="2697" y="436"/>
                    </a:lnTo>
                    <a:lnTo>
                      <a:pt x="2717" y="449"/>
                    </a:lnTo>
                    <a:lnTo>
                      <a:pt x="2732" y="465"/>
                    </a:lnTo>
                    <a:lnTo>
                      <a:pt x="2747" y="484"/>
                    </a:lnTo>
                    <a:lnTo>
                      <a:pt x="2749" y="490"/>
                    </a:lnTo>
                    <a:lnTo>
                      <a:pt x="2752" y="496"/>
                    </a:lnTo>
                    <a:lnTo>
                      <a:pt x="2759" y="505"/>
                    </a:lnTo>
                    <a:lnTo>
                      <a:pt x="2764" y="517"/>
                    </a:lnTo>
                    <a:lnTo>
                      <a:pt x="2850" y="492"/>
                    </a:lnTo>
                    <a:lnTo>
                      <a:pt x="2850" y="524"/>
                    </a:lnTo>
                    <a:lnTo>
                      <a:pt x="2772" y="546"/>
                    </a:lnTo>
                    <a:lnTo>
                      <a:pt x="2773" y="560"/>
                    </a:lnTo>
                    <a:lnTo>
                      <a:pt x="2773" y="588"/>
                    </a:lnTo>
                    <a:lnTo>
                      <a:pt x="2770" y="604"/>
                    </a:lnTo>
                    <a:lnTo>
                      <a:pt x="2767" y="622"/>
                    </a:lnTo>
                    <a:lnTo>
                      <a:pt x="2760" y="640"/>
                    </a:lnTo>
                    <a:lnTo>
                      <a:pt x="2751" y="657"/>
                    </a:lnTo>
                    <a:lnTo>
                      <a:pt x="2742" y="669"/>
                    </a:lnTo>
                    <a:lnTo>
                      <a:pt x="2742" y="670"/>
                    </a:lnTo>
                    <a:lnTo>
                      <a:pt x="2731" y="683"/>
                    </a:lnTo>
                    <a:lnTo>
                      <a:pt x="2718" y="694"/>
                    </a:lnTo>
                    <a:lnTo>
                      <a:pt x="2705" y="702"/>
                    </a:lnTo>
                    <a:lnTo>
                      <a:pt x="2701" y="706"/>
                    </a:lnTo>
                    <a:lnTo>
                      <a:pt x="2696" y="710"/>
                    </a:lnTo>
                    <a:lnTo>
                      <a:pt x="2689" y="714"/>
                    </a:lnTo>
                    <a:lnTo>
                      <a:pt x="2668" y="723"/>
                    </a:lnTo>
                    <a:lnTo>
                      <a:pt x="2647" y="729"/>
                    </a:lnTo>
                    <a:lnTo>
                      <a:pt x="2709" y="1038"/>
                    </a:lnTo>
                    <a:lnTo>
                      <a:pt x="2713" y="1038"/>
                    </a:lnTo>
                    <a:lnTo>
                      <a:pt x="2734" y="1041"/>
                    </a:lnTo>
                    <a:lnTo>
                      <a:pt x="2752" y="1049"/>
                    </a:lnTo>
                    <a:lnTo>
                      <a:pt x="2767" y="1059"/>
                    </a:lnTo>
                    <a:lnTo>
                      <a:pt x="2778" y="1071"/>
                    </a:lnTo>
                    <a:lnTo>
                      <a:pt x="2787" y="1085"/>
                    </a:lnTo>
                    <a:lnTo>
                      <a:pt x="2789" y="1088"/>
                    </a:lnTo>
                    <a:lnTo>
                      <a:pt x="2790" y="1089"/>
                    </a:lnTo>
                    <a:lnTo>
                      <a:pt x="2790" y="1092"/>
                    </a:lnTo>
                    <a:lnTo>
                      <a:pt x="2795" y="1105"/>
                    </a:lnTo>
                    <a:lnTo>
                      <a:pt x="2798" y="1121"/>
                    </a:lnTo>
                    <a:lnTo>
                      <a:pt x="2797" y="1137"/>
                    </a:lnTo>
                    <a:lnTo>
                      <a:pt x="2797" y="1139"/>
                    </a:lnTo>
                    <a:lnTo>
                      <a:pt x="2795" y="1143"/>
                    </a:lnTo>
                    <a:lnTo>
                      <a:pt x="2793" y="1155"/>
                    </a:lnTo>
                    <a:lnTo>
                      <a:pt x="2787" y="1167"/>
                    </a:lnTo>
                    <a:lnTo>
                      <a:pt x="2820" y="1190"/>
                    </a:lnTo>
                    <a:lnTo>
                      <a:pt x="2832" y="1182"/>
                    </a:lnTo>
                    <a:lnTo>
                      <a:pt x="2833" y="1182"/>
                    </a:lnTo>
                    <a:lnTo>
                      <a:pt x="2835" y="1181"/>
                    </a:lnTo>
                    <a:lnTo>
                      <a:pt x="2839" y="1178"/>
                    </a:lnTo>
                    <a:lnTo>
                      <a:pt x="2844" y="1176"/>
                    </a:lnTo>
                    <a:lnTo>
                      <a:pt x="2850" y="1174"/>
                    </a:lnTo>
                    <a:lnTo>
                      <a:pt x="2850" y="1333"/>
                    </a:lnTo>
                    <a:lnTo>
                      <a:pt x="2845" y="1330"/>
                    </a:lnTo>
                    <a:lnTo>
                      <a:pt x="2840" y="1329"/>
                    </a:lnTo>
                    <a:lnTo>
                      <a:pt x="2836" y="1326"/>
                    </a:lnTo>
                    <a:lnTo>
                      <a:pt x="2820" y="1317"/>
                    </a:lnTo>
                    <a:lnTo>
                      <a:pt x="2808" y="1304"/>
                    </a:lnTo>
                    <a:lnTo>
                      <a:pt x="2801" y="1288"/>
                    </a:lnTo>
                    <a:lnTo>
                      <a:pt x="2798" y="1284"/>
                    </a:lnTo>
                    <a:lnTo>
                      <a:pt x="2791" y="1261"/>
                    </a:lnTo>
                    <a:lnTo>
                      <a:pt x="2793" y="1237"/>
                    </a:lnTo>
                    <a:lnTo>
                      <a:pt x="2793" y="1236"/>
                    </a:lnTo>
                    <a:lnTo>
                      <a:pt x="2797" y="1224"/>
                    </a:lnTo>
                    <a:lnTo>
                      <a:pt x="2802" y="1214"/>
                    </a:lnTo>
                    <a:lnTo>
                      <a:pt x="2769" y="1190"/>
                    </a:lnTo>
                    <a:lnTo>
                      <a:pt x="2765" y="1194"/>
                    </a:lnTo>
                    <a:lnTo>
                      <a:pt x="2757" y="1199"/>
                    </a:lnTo>
                    <a:lnTo>
                      <a:pt x="2752" y="1201"/>
                    </a:lnTo>
                    <a:lnTo>
                      <a:pt x="2751" y="1203"/>
                    </a:lnTo>
                    <a:lnTo>
                      <a:pt x="2743" y="1206"/>
                    </a:lnTo>
                    <a:lnTo>
                      <a:pt x="2738" y="1209"/>
                    </a:lnTo>
                    <a:lnTo>
                      <a:pt x="2725" y="1211"/>
                    </a:lnTo>
                    <a:lnTo>
                      <a:pt x="2721" y="1357"/>
                    </a:lnTo>
                    <a:lnTo>
                      <a:pt x="2691" y="1357"/>
                    </a:lnTo>
                    <a:lnTo>
                      <a:pt x="2695" y="1210"/>
                    </a:lnTo>
                    <a:lnTo>
                      <a:pt x="2684" y="1207"/>
                    </a:lnTo>
                    <a:lnTo>
                      <a:pt x="2674" y="1203"/>
                    </a:lnTo>
                    <a:lnTo>
                      <a:pt x="2672" y="1202"/>
                    </a:lnTo>
                    <a:lnTo>
                      <a:pt x="2671" y="1202"/>
                    </a:lnTo>
                    <a:lnTo>
                      <a:pt x="2670" y="1201"/>
                    </a:lnTo>
                    <a:lnTo>
                      <a:pt x="2667" y="1199"/>
                    </a:lnTo>
                    <a:lnTo>
                      <a:pt x="2629" y="1244"/>
                    </a:lnTo>
                    <a:lnTo>
                      <a:pt x="2633" y="1248"/>
                    </a:lnTo>
                    <a:lnTo>
                      <a:pt x="2638" y="1256"/>
                    </a:lnTo>
                    <a:lnTo>
                      <a:pt x="2640" y="1260"/>
                    </a:lnTo>
                    <a:lnTo>
                      <a:pt x="2640" y="1261"/>
                    </a:lnTo>
                    <a:lnTo>
                      <a:pt x="2642" y="1266"/>
                    </a:lnTo>
                    <a:lnTo>
                      <a:pt x="2645" y="1283"/>
                    </a:lnTo>
                    <a:lnTo>
                      <a:pt x="2643" y="1299"/>
                    </a:lnTo>
                    <a:lnTo>
                      <a:pt x="2637" y="1315"/>
                    </a:lnTo>
                    <a:lnTo>
                      <a:pt x="2636" y="1316"/>
                    </a:lnTo>
                    <a:lnTo>
                      <a:pt x="2636" y="1317"/>
                    </a:lnTo>
                    <a:lnTo>
                      <a:pt x="2632" y="1322"/>
                    </a:lnTo>
                    <a:lnTo>
                      <a:pt x="2626" y="1328"/>
                    </a:lnTo>
                    <a:lnTo>
                      <a:pt x="2621" y="1332"/>
                    </a:lnTo>
                    <a:lnTo>
                      <a:pt x="2617" y="1336"/>
                    </a:lnTo>
                    <a:lnTo>
                      <a:pt x="2605" y="1341"/>
                    </a:lnTo>
                    <a:lnTo>
                      <a:pt x="2594" y="1345"/>
                    </a:lnTo>
                    <a:lnTo>
                      <a:pt x="2577" y="1345"/>
                    </a:lnTo>
                    <a:lnTo>
                      <a:pt x="2560" y="1341"/>
                    </a:lnTo>
                    <a:lnTo>
                      <a:pt x="2544" y="1332"/>
                    </a:lnTo>
                    <a:lnTo>
                      <a:pt x="2535" y="1322"/>
                    </a:lnTo>
                    <a:lnTo>
                      <a:pt x="2530" y="1313"/>
                    </a:lnTo>
                    <a:lnTo>
                      <a:pt x="2526" y="1304"/>
                    </a:lnTo>
                    <a:lnTo>
                      <a:pt x="2523" y="1298"/>
                    </a:lnTo>
                    <a:lnTo>
                      <a:pt x="2523" y="1286"/>
                    </a:lnTo>
                    <a:lnTo>
                      <a:pt x="2522" y="1286"/>
                    </a:lnTo>
                    <a:lnTo>
                      <a:pt x="2524" y="1267"/>
                    </a:lnTo>
                    <a:lnTo>
                      <a:pt x="2532" y="1252"/>
                    </a:lnTo>
                    <a:lnTo>
                      <a:pt x="2533" y="1248"/>
                    </a:lnTo>
                    <a:lnTo>
                      <a:pt x="2539" y="1243"/>
                    </a:lnTo>
                    <a:lnTo>
                      <a:pt x="2505" y="1160"/>
                    </a:lnTo>
                    <a:lnTo>
                      <a:pt x="2499" y="1160"/>
                    </a:lnTo>
                    <a:lnTo>
                      <a:pt x="2488" y="1159"/>
                    </a:lnTo>
                    <a:lnTo>
                      <a:pt x="2476" y="1155"/>
                    </a:lnTo>
                    <a:lnTo>
                      <a:pt x="2468" y="1151"/>
                    </a:lnTo>
                    <a:lnTo>
                      <a:pt x="2461" y="1147"/>
                    </a:lnTo>
                    <a:lnTo>
                      <a:pt x="2454" y="1139"/>
                    </a:lnTo>
                    <a:lnTo>
                      <a:pt x="2413" y="1165"/>
                    </a:lnTo>
                    <a:lnTo>
                      <a:pt x="2413" y="1167"/>
                    </a:lnTo>
                    <a:lnTo>
                      <a:pt x="2416" y="1169"/>
                    </a:lnTo>
                    <a:lnTo>
                      <a:pt x="2416" y="1172"/>
                    </a:lnTo>
                    <a:lnTo>
                      <a:pt x="2418" y="1178"/>
                    </a:lnTo>
                    <a:lnTo>
                      <a:pt x="2421" y="1188"/>
                    </a:lnTo>
                    <a:lnTo>
                      <a:pt x="2421" y="1197"/>
                    </a:lnTo>
                    <a:lnTo>
                      <a:pt x="2420" y="1205"/>
                    </a:lnTo>
                    <a:lnTo>
                      <a:pt x="2420" y="1210"/>
                    </a:lnTo>
                    <a:lnTo>
                      <a:pt x="2418" y="1214"/>
                    </a:lnTo>
                    <a:lnTo>
                      <a:pt x="2416" y="1219"/>
                    </a:lnTo>
                    <a:lnTo>
                      <a:pt x="2413" y="1223"/>
                    </a:lnTo>
                    <a:lnTo>
                      <a:pt x="2413" y="1224"/>
                    </a:lnTo>
                    <a:lnTo>
                      <a:pt x="2410" y="1229"/>
                    </a:lnTo>
                    <a:lnTo>
                      <a:pt x="2399" y="1241"/>
                    </a:lnTo>
                    <a:lnTo>
                      <a:pt x="2384" y="1250"/>
                    </a:lnTo>
                    <a:lnTo>
                      <a:pt x="2368" y="1254"/>
                    </a:lnTo>
                    <a:lnTo>
                      <a:pt x="2366" y="1254"/>
                    </a:lnTo>
                    <a:lnTo>
                      <a:pt x="2363" y="1256"/>
                    </a:lnTo>
                    <a:lnTo>
                      <a:pt x="2361" y="1256"/>
                    </a:lnTo>
                    <a:lnTo>
                      <a:pt x="2350" y="1254"/>
                    </a:lnTo>
                    <a:lnTo>
                      <a:pt x="2340" y="1252"/>
                    </a:lnTo>
                    <a:lnTo>
                      <a:pt x="2329" y="1247"/>
                    </a:lnTo>
                    <a:lnTo>
                      <a:pt x="2314" y="1235"/>
                    </a:lnTo>
                    <a:lnTo>
                      <a:pt x="2310" y="1229"/>
                    </a:lnTo>
                    <a:lnTo>
                      <a:pt x="2307" y="1226"/>
                    </a:lnTo>
                    <a:lnTo>
                      <a:pt x="2300" y="1210"/>
                    </a:lnTo>
                    <a:lnTo>
                      <a:pt x="2298" y="1193"/>
                    </a:lnTo>
                    <a:lnTo>
                      <a:pt x="2298" y="1190"/>
                    </a:lnTo>
                    <a:lnTo>
                      <a:pt x="2299" y="1180"/>
                    </a:lnTo>
                    <a:lnTo>
                      <a:pt x="2303" y="1169"/>
                    </a:lnTo>
                    <a:lnTo>
                      <a:pt x="2308" y="1160"/>
                    </a:lnTo>
                    <a:lnTo>
                      <a:pt x="2315" y="1154"/>
                    </a:lnTo>
                    <a:lnTo>
                      <a:pt x="2320" y="1147"/>
                    </a:lnTo>
                    <a:lnTo>
                      <a:pt x="2321" y="1147"/>
                    </a:lnTo>
                    <a:lnTo>
                      <a:pt x="2321" y="1146"/>
                    </a:lnTo>
                    <a:lnTo>
                      <a:pt x="2336" y="1137"/>
                    </a:lnTo>
                    <a:lnTo>
                      <a:pt x="2353" y="1133"/>
                    </a:lnTo>
                    <a:lnTo>
                      <a:pt x="2359" y="1133"/>
                    </a:lnTo>
                    <a:lnTo>
                      <a:pt x="2375" y="1134"/>
                    </a:lnTo>
                    <a:lnTo>
                      <a:pt x="2389" y="1140"/>
                    </a:lnTo>
                    <a:lnTo>
                      <a:pt x="2392" y="1143"/>
                    </a:lnTo>
                    <a:lnTo>
                      <a:pt x="2439" y="1112"/>
                    </a:lnTo>
                    <a:lnTo>
                      <a:pt x="2438" y="1097"/>
                    </a:lnTo>
                    <a:lnTo>
                      <a:pt x="2441" y="1084"/>
                    </a:lnTo>
                    <a:lnTo>
                      <a:pt x="2442" y="1079"/>
                    </a:lnTo>
                    <a:lnTo>
                      <a:pt x="2447" y="1068"/>
                    </a:lnTo>
                    <a:lnTo>
                      <a:pt x="2447" y="1067"/>
                    </a:lnTo>
                    <a:lnTo>
                      <a:pt x="2448" y="1067"/>
                    </a:lnTo>
                    <a:lnTo>
                      <a:pt x="2454" y="1058"/>
                    </a:lnTo>
                    <a:lnTo>
                      <a:pt x="2463" y="1049"/>
                    </a:lnTo>
                    <a:lnTo>
                      <a:pt x="2473" y="1044"/>
                    </a:lnTo>
                    <a:lnTo>
                      <a:pt x="2486" y="1040"/>
                    </a:lnTo>
                    <a:lnTo>
                      <a:pt x="2498" y="1038"/>
                    </a:lnTo>
                    <a:lnTo>
                      <a:pt x="2510" y="1038"/>
                    </a:lnTo>
                    <a:lnTo>
                      <a:pt x="2513" y="1040"/>
                    </a:lnTo>
                    <a:lnTo>
                      <a:pt x="2514" y="1041"/>
                    </a:lnTo>
                    <a:lnTo>
                      <a:pt x="2523" y="1044"/>
                    </a:lnTo>
                    <a:lnTo>
                      <a:pt x="2533" y="1047"/>
                    </a:lnTo>
                    <a:lnTo>
                      <a:pt x="2541" y="1055"/>
                    </a:lnTo>
                    <a:lnTo>
                      <a:pt x="2544" y="1057"/>
                    </a:lnTo>
                    <a:lnTo>
                      <a:pt x="2545" y="1058"/>
                    </a:lnTo>
                    <a:lnTo>
                      <a:pt x="2550" y="1064"/>
                    </a:lnTo>
                    <a:lnTo>
                      <a:pt x="2554" y="1072"/>
                    </a:lnTo>
                    <a:lnTo>
                      <a:pt x="2558" y="1082"/>
                    </a:lnTo>
                    <a:lnTo>
                      <a:pt x="2560" y="1088"/>
                    </a:lnTo>
                    <a:lnTo>
                      <a:pt x="2560" y="1089"/>
                    </a:lnTo>
                    <a:lnTo>
                      <a:pt x="2561" y="1093"/>
                    </a:lnTo>
                    <a:lnTo>
                      <a:pt x="2562" y="1099"/>
                    </a:lnTo>
                    <a:lnTo>
                      <a:pt x="2561" y="1104"/>
                    </a:lnTo>
                    <a:lnTo>
                      <a:pt x="2560" y="1108"/>
                    </a:lnTo>
                    <a:lnTo>
                      <a:pt x="2560" y="1114"/>
                    </a:lnTo>
                    <a:lnTo>
                      <a:pt x="2553" y="1129"/>
                    </a:lnTo>
                    <a:lnTo>
                      <a:pt x="2545" y="1140"/>
                    </a:lnTo>
                    <a:lnTo>
                      <a:pt x="2533" y="1150"/>
                    </a:lnTo>
                    <a:lnTo>
                      <a:pt x="2565" y="1227"/>
                    </a:lnTo>
                    <a:lnTo>
                      <a:pt x="2573" y="1224"/>
                    </a:lnTo>
                    <a:lnTo>
                      <a:pt x="2578" y="1223"/>
                    </a:lnTo>
                    <a:lnTo>
                      <a:pt x="2587" y="1223"/>
                    </a:lnTo>
                    <a:lnTo>
                      <a:pt x="2595" y="1226"/>
                    </a:lnTo>
                    <a:lnTo>
                      <a:pt x="2600" y="1226"/>
                    </a:lnTo>
                    <a:lnTo>
                      <a:pt x="2603" y="1227"/>
                    </a:lnTo>
                    <a:lnTo>
                      <a:pt x="2604" y="1227"/>
                    </a:lnTo>
                    <a:lnTo>
                      <a:pt x="2645" y="1180"/>
                    </a:lnTo>
                    <a:lnTo>
                      <a:pt x="2643" y="1178"/>
                    </a:lnTo>
                    <a:lnTo>
                      <a:pt x="2634" y="1163"/>
                    </a:lnTo>
                    <a:lnTo>
                      <a:pt x="2628" y="1146"/>
                    </a:lnTo>
                    <a:lnTo>
                      <a:pt x="2626" y="1133"/>
                    </a:lnTo>
                    <a:lnTo>
                      <a:pt x="2626" y="1122"/>
                    </a:lnTo>
                    <a:lnTo>
                      <a:pt x="2630" y="1097"/>
                    </a:lnTo>
                    <a:lnTo>
                      <a:pt x="2641" y="1075"/>
                    </a:lnTo>
                    <a:lnTo>
                      <a:pt x="2642" y="1074"/>
                    </a:lnTo>
                    <a:lnTo>
                      <a:pt x="2642" y="1072"/>
                    </a:lnTo>
                    <a:lnTo>
                      <a:pt x="2643" y="1072"/>
                    </a:lnTo>
                    <a:lnTo>
                      <a:pt x="2654" y="1061"/>
                    </a:lnTo>
                    <a:lnTo>
                      <a:pt x="2666" y="1051"/>
                    </a:lnTo>
                    <a:lnTo>
                      <a:pt x="2679" y="1045"/>
                    </a:lnTo>
                    <a:lnTo>
                      <a:pt x="2619" y="732"/>
                    </a:lnTo>
                    <a:lnTo>
                      <a:pt x="2616" y="732"/>
                    </a:lnTo>
                    <a:lnTo>
                      <a:pt x="2588" y="729"/>
                    </a:lnTo>
                    <a:lnTo>
                      <a:pt x="2560" y="721"/>
                    </a:lnTo>
                    <a:lnTo>
                      <a:pt x="2557" y="721"/>
                    </a:lnTo>
                    <a:lnTo>
                      <a:pt x="2541" y="714"/>
                    </a:lnTo>
                    <a:lnTo>
                      <a:pt x="2526" y="704"/>
                    </a:lnTo>
                    <a:lnTo>
                      <a:pt x="2513" y="693"/>
                    </a:lnTo>
                    <a:lnTo>
                      <a:pt x="2502" y="683"/>
                    </a:lnTo>
                    <a:lnTo>
                      <a:pt x="2488" y="666"/>
                    </a:lnTo>
                    <a:lnTo>
                      <a:pt x="2475" y="647"/>
                    </a:lnTo>
                    <a:lnTo>
                      <a:pt x="2467" y="626"/>
                    </a:lnTo>
                    <a:lnTo>
                      <a:pt x="2461" y="611"/>
                    </a:lnTo>
                    <a:lnTo>
                      <a:pt x="2459" y="597"/>
                    </a:lnTo>
                    <a:lnTo>
                      <a:pt x="2458" y="584"/>
                    </a:lnTo>
                    <a:lnTo>
                      <a:pt x="2458" y="556"/>
                    </a:lnTo>
                    <a:lnTo>
                      <a:pt x="2461" y="530"/>
                    </a:lnTo>
                    <a:lnTo>
                      <a:pt x="2471" y="505"/>
                    </a:lnTo>
                    <a:lnTo>
                      <a:pt x="2342" y="445"/>
                    </a:lnTo>
                    <a:lnTo>
                      <a:pt x="2341" y="448"/>
                    </a:lnTo>
                    <a:lnTo>
                      <a:pt x="2337" y="452"/>
                    </a:lnTo>
                    <a:lnTo>
                      <a:pt x="2337" y="453"/>
                    </a:lnTo>
                    <a:lnTo>
                      <a:pt x="2336" y="454"/>
                    </a:lnTo>
                    <a:lnTo>
                      <a:pt x="2325" y="467"/>
                    </a:lnTo>
                    <a:lnTo>
                      <a:pt x="2314" y="476"/>
                    </a:lnTo>
                    <a:lnTo>
                      <a:pt x="2302" y="484"/>
                    </a:lnTo>
                    <a:lnTo>
                      <a:pt x="2281" y="495"/>
                    </a:lnTo>
                    <a:lnTo>
                      <a:pt x="2257" y="500"/>
                    </a:lnTo>
                    <a:lnTo>
                      <a:pt x="2238" y="500"/>
                    </a:lnTo>
                    <a:lnTo>
                      <a:pt x="2230" y="499"/>
                    </a:lnTo>
                    <a:lnTo>
                      <a:pt x="2217" y="552"/>
                    </a:lnTo>
                    <a:lnTo>
                      <a:pt x="2232" y="562"/>
                    </a:lnTo>
                    <a:lnTo>
                      <a:pt x="2244" y="576"/>
                    </a:lnTo>
                    <a:lnTo>
                      <a:pt x="2251" y="589"/>
                    </a:lnTo>
                    <a:lnTo>
                      <a:pt x="2255" y="601"/>
                    </a:lnTo>
                    <a:lnTo>
                      <a:pt x="2256" y="614"/>
                    </a:lnTo>
                    <a:lnTo>
                      <a:pt x="2256" y="618"/>
                    </a:lnTo>
                    <a:lnTo>
                      <a:pt x="2255" y="621"/>
                    </a:lnTo>
                    <a:lnTo>
                      <a:pt x="2253" y="631"/>
                    </a:lnTo>
                    <a:lnTo>
                      <a:pt x="2251" y="643"/>
                    </a:lnTo>
                    <a:lnTo>
                      <a:pt x="2244" y="653"/>
                    </a:lnTo>
                    <a:lnTo>
                      <a:pt x="2243" y="656"/>
                    </a:lnTo>
                    <a:lnTo>
                      <a:pt x="2240" y="659"/>
                    </a:lnTo>
                    <a:lnTo>
                      <a:pt x="2235" y="665"/>
                    </a:lnTo>
                    <a:lnTo>
                      <a:pt x="2227" y="672"/>
                    </a:lnTo>
                    <a:lnTo>
                      <a:pt x="2218" y="678"/>
                    </a:lnTo>
                    <a:lnTo>
                      <a:pt x="2210" y="681"/>
                    </a:lnTo>
                    <a:lnTo>
                      <a:pt x="2209" y="681"/>
                    </a:lnTo>
                    <a:lnTo>
                      <a:pt x="2197" y="685"/>
                    </a:lnTo>
                    <a:lnTo>
                      <a:pt x="2192" y="685"/>
                    </a:lnTo>
                    <a:lnTo>
                      <a:pt x="2190" y="683"/>
                    </a:lnTo>
                    <a:lnTo>
                      <a:pt x="2188" y="683"/>
                    </a:lnTo>
                    <a:lnTo>
                      <a:pt x="2187" y="685"/>
                    </a:lnTo>
                    <a:lnTo>
                      <a:pt x="2180" y="685"/>
                    </a:lnTo>
                    <a:lnTo>
                      <a:pt x="2160" y="679"/>
                    </a:lnTo>
                    <a:lnTo>
                      <a:pt x="2143" y="669"/>
                    </a:lnTo>
                    <a:lnTo>
                      <a:pt x="2130" y="655"/>
                    </a:lnTo>
                    <a:lnTo>
                      <a:pt x="2125" y="645"/>
                    </a:lnTo>
                    <a:lnTo>
                      <a:pt x="2122" y="636"/>
                    </a:lnTo>
                    <a:lnTo>
                      <a:pt x="2120" y="628"/>
                    </a:lnTo>
                    <a:lnTo>
                      <a:pt x="2120" y="627"/>
                    </a:lnTo>
                    <a:lnTo>
                      <a:pt x="2118" y="626"/>
                    </a:lnTo>
                    <a:lnTo>
                      <a:pt x="1912" y="617"/>
                    </a:lnTo>
                    <a:lnTo>
                      <a:pt x="1912" y="621"/>
                    </a:lnTo>
                    <a:lnTo>
                      <a:pt x="1908" y="632"/>
                    </a:lnTo>
                    <a:lnTo>
                      <a:pt x="1901" y="644"/>
                    </a:lnTo>
                    <a:lnTo>
                      <a:pt x="1898" y="649"/>
                    </a:lnTo>
                    <a:lnTo>
                      <a:pt x="1896" y="653"/>
                    </a:lnTo>
                    <a:lnTo>
                      <a:pt x="1880" y="669"/>
                    </a:lnTo>
                    <a:lnTo>
                      <a:pt x="1860" y="681"/>
                    </a:lnTo>
                    <a:lnTo>
                      <a:pt x="1838" y="686"/>
                    </a:lnTo>
                    <a:lnTo>
                      <a:pt x="1829" y="686"/>
                    </a:lnTo>
                    <a:lnTo>
                      <a:pt x="1813" y="685"/>
                    </a:lnTo>
                    <a:lnTo>
                      <a:pt x="1799" y="681"/>
                    </a:lnTo>
                    <a:lnTo>
                      <a:pt x="1788" y="676"/>
                    </a:lnTo>
                    <a:lnTo>
                      <a:pt x="1777" y="669"/>
                    </a:lnTo>
                    <a:lnTo>
                      <a:pt x="1760" y="652"/>
                    </a:lnTo>
                    <a:lnTo>
                      <a:pt x="1757" y="647"/>
                    </a:lnTo>
                    <a:lnTo>
                      <a:pt x="1754" y="643"/>
                    </a:lnTo>
                    <a:lnTo>
                      <a:pt x="1753" y="640"/>
                    </a:lnTo>
                    <a:lnTo>
                      <a:pt x="1752" y="639"/>
                    </a:lnTo>
                    <a:lnTo>
                      <a:pt x="1752" y="636"/>
                    </a:lnTo>
                    <a:lnTo>
                      <a:pt x="1631" y="661"/>
                    </a:lnTo>
                    <a:lnTo>
                      <a:pt x="1633" y="670"/>
                    </a:lnTo>
                    <a:lnTo>
                      <a:pt x="1634" y="681"/>
                    </a:lnTo>
                    <a:lnTo>
                      <a:pt x="1634" y="702"/>
                    </a:lnTo>
                    <a:lnTo>
                      <a:pt x="1629" y="723"/>
                    </a:lnTo>
                    <a:lnTo>
                      <a:pt x="1629" y="724"/>
                    </a:lnTo>
                    <a:lnTo>
                      <a:pt x="1627" y="727"/>
                    </a:lnTo>
                    <a:lnTo>
                      <a:pt x="1621" y="746"/>
                    </a:lnTo>
                    <a:lnTo>
                      <a:pt x="1610" y="766"/>
                    </a:lnTo>
                    <a:lnTo>
                      <a:pt x="1597" y="784"/>
                    </a:lnTo>
                    <a:lnTo>
                      <a:pt x="1583" y="799"/>
                    </a:lnTo>
                    <a:lnTo>
                      <a:pt x="1563" y="813"/>
                    </a:lnTo>
                    <a:lnTo>
                      <a:pt x="1544" y="824"/>
                    </a:lnTo>
                    <a:lnTo>
                      <a:pt x="1523" y="831"/>
                    </a:lnTo>
                    <a:lnTo>
                      <a:pt x="1500" y="835"/>
                    </a:lnTo>
                    <a:lnTo>
                      <a:pt x="1493" y="835"/>
                    </a:lnTo>
                    <a:lnTo>
                      <a:pt x="1489" y="834"/>
                    </a:lnTo>
                    <a:lnTo>
                      <a:pt x="1485" y="835"/>
                    </a:lnTo>
                    <a:lnTo>
                      <a:pt x="1479" y="837"/>
                    </a:lnTo>
                    <a:lnTo>
                      <a:pt x="1473" y="837"/>
                    </a:lnTo>
                    <a:lnTo>
                      <a:pt x="1456" y="835"/>
                    </a:lnTo>
                    <a:lnTo>
                      <a:pt x="1439" y="831"/>
                    </a:lnTo>
                    <a:lnTo>
                      <a:pt x="1423" y="825"/>
                    </a:lnTo>
                    <a:lnTo>
                      <a:pt x="1423" y="549"/>
                    </a:lnTo>
                    <a:lnTo>
                      <a:pt x="1435" y="545"/>
                    </a:lnTo>
                    <a:lnTo>
                      <a:pt x="1436" y="543"/>
                    </a:lnTo>
                    <a:lnTo>
                      <a:pt x="1439" y="543"/>
                    </a:lnTo>
                    <a:lnTo>
                      <a:pt x="1423" y="357"/>
                    </a:lnTo>
                    <a:lnTo>
                      <a:pt x="1423" y="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grpSp>
      </p:grpSp>
      <p:grpSp>
        <p:nvGrpSpPr>
          <p:cNvPr id="27" name="Group 26"/>
          <p:cNvGrpSpPr/>
          <p:nvPr/>
        </p:nvGrpSpPr>
        <p:grpSpPr>
          <a:xfrm>
            <a:off x="7504871" y="2365237"/>
            <a:ext cx="1622920" cy="2589056"/>
            <a:chOff x="-1917700" y="3270251"/>
            <a:chExt cx="420688" cy="477838"/>
          </a:xfrm>
          <a:solidFill>
            <a:schemeClr val="bg1"/>
          </a:solidFill>
        </p:grpSpPr>
        <p:sp>
          <p:nvSpPr>
            <p:cNvPr id="28" name="Freeform 157"/>
            <p:cNvSpPr/>
            <p:nvPr/>
          </p:nvSpPr>
          <p:spPr bwMode="auto">
            <a:xfrm>
              <a:off x="-1771650" y="3379788"/>
              <a:ext cx="128588" cy="130175"/>
            </a:xfrm>
            <a:custGeom>
              <a:avLst/>
              <a:gdLst>
                <a:gd name="T0" fmla="*/ 74 w 889"/>
                <a:gd name="T1" fmla="*/ 0 h 899"/>
                <a:gd name="T2" fmla="*/ 815 w 889"/>
                <a:gd name="T3" fmla="*/ 0 h 899"/>
                <a:gd name="T4" fmla="*/ 832 w 889"/>
                <a:gd name="T5" fmla="*/ 2 h 899"/>
                <a:gd name="T6" fmla="*/ 849 w 889"/>
                <a:gd name="T7" fmla="*/ 9 h 899"/>
                <a:gd name="T8" fmla="*/ 864 w 889"/>
                <a:gd name="T9" fmla="*/ 19 h 899"/>
                <a:gd name="T10" fmla="*/ 876 w 889"/>
                <a:gd name="T11" fmla="*/ 33 h 899"/>
                <a:gd name="T12" fmla="*/ 885 w 889"/>
                <a:gd name="T13" fmla="*/ 48 h 899"/>
                <a:gd name="T14" fmla="*/ 889 w 889"/>
                <a:gd name="T15" fmla="*/ 66 h 899"/>
                <a:gd name="T16" fmla="*/ 889 w 889"/>
                <a:gd name="T17" fmla="*/ 84 h 899"/>
                <a:gd name="T18" fmla="*/ 886 w 889"/>
                <a:gd name="T19" fmla="*/ 101 h 899"/>
                <a:gd name="T20" fmla="*/ 853 w 889"/>
                <a:gd name="T21" fmla="*/ 186 h 899"/>
                <a:gd name="T22" fmla="*/ 815 w 889"/>
                <a:gd name="T23" fmla="*/ 269 h 899"/>
                <a:gd name="T24" fmla="*/ 770 w 889"/>
                <a:gd name="T25" fmla="*/ 350 h 899"/>
                <a:gd name="T26" fmla="*/ 722 w 889"/>
                <a:gd name="T27" fmla="*/ 430 h 899"/>
                <a:gd name="T28" fmla="*/ 667 w 889"/>
                <a:gd name="T29" fmla="*/ 507 h 899"/>
                <a:gd name="T30" fmla="*/ 607 w 889"/>
                <a:gd name="T31" fmla="*/ 584 h 899"/>
                <a:gd name="T32" fmla="*/ 580 w 889"/>
                <a:gd name="T33" fmla="*/ 618 h 899"/>
                <a:gd name="T34" fmla="*/ 559 w 889"/>
                <a:gd name="T35" fmla="*/ 657 h 899"/>
                <a:gd name="T36" fmla="*/ 542 w 889"/>
                <a:gd name="T37" fmla="*/ 696 h 899"/>
                <a:gd name="T38" fmla="*/ 530 w 889"/>
                <a:gd name="T39" fmla="*/ 738 h 899"/>
                <a:gd name="T40" fmla="*/ 522 w 889"/>
                <a:gd name="T41" fmla="*/ 780 h 899"/>
                <a:gd name="T42" fmla="*/ 519 w 889"/>
                <a:gd name="T43" fmla="*/ 824 h 899"/>
                <a:gd name="T44" fmla="*/ 516 w 889"/>
                <a:gd name="T45" fmla="*/ 844 h 899"/>
                <a:gd name="T46" fmla="*/ 509 w 889"/>
                <a:gd name="T47" fmla="*/ 862 h 899"/>
                <a:gd name="T48" fmla="*/ 498 w 889"/>
                <a:gd name="T49" fmla="*/ 877 h 899"/>
                <a:gd name="T50" fmla="*/ 482 w 889"/>
                <a:gd name="T51" fmla="*/ 889 h 899"/>
                <a:gd name="T52" fmla="*/ 465 w 889"/>
                <a:gd name="T53" fmla="*/ 897 h 899"/>
                <a:gd name="T54" fmla="*/ 445 w 889"/>
                <a:gd name="T55" fmla="*/ 899 h 899"/>
                <a:gd name="T56" fmla="*/ 424 w 889"/>
                <a:gd name="T57" fmla="*/ 897 h 899"/>
                <a:gd name="T58" fmla="*/ 407 w 889"/>
                <a:gd name="T59" fmla="*/ 889 h 899"/>
                <a:gd name="T60" fmla="*/ 391 w 889"/>
                <a:gd name="T61" fmla="*/ 877 h 899"/>
                <a:gd name="T62" fmla="*/ 380 w 889"/>
                <a:gd name="T63" fmla="*/ 862 h 899"/>
                <a:gd name="T64" fmla="*/ 373 w 889"/>
                <a:gd name="T65" fmla="*/ 844 h 899"/>
                <a:gd name="T66" fmla="*/ 370 w 889"/>
                <a:gd name="T67" fmla="*/ 824 h 899"/>
                <a:gd name="T68" fmla="*/ 368 w 889"/>
                <a:gd name="T69" fmla="*/ 780 h 899"/>
                <a:gd name="T70" fmla="*/ 359 w 889"/>
                <a:gd name="T71" fmla="*/ 738 h 899"/>
                <a:gd name="T72" fmla="*/ 347 w 889"/>
                <a:gd name="T73" fmla="*/ 696 h 899"/>
                <a:gd name="T74" fmla="*/ 330 w 889"/>
                <a:gd name="T75" fmla="*/ 657 h 899"/>
                <a:gd name="T76" fmla="*/ 309 w 889"/>
                <a:gd name="T77" fmla="*/ 618 h 899"/>
                <a:gd name="T78" fmla="*/ 282 w 889"/>
                <a:gd name="T79" fmla="*/ 584 h 899"/>
                <a:gd name="T80" fmla="*/ 222 w 889"/>
                <a:gd name="T81" fmla="*/ 507 h 899"/>
                <a:gd name="T82" fmla="*/ 167 w 889"/>
                <a:gd name="T83" fmla="*/ 430 h 899"/>
                <a:gd name="T84" fmla="*/ 118 w 889"/>
                <a:gd name="T85" fmla="*/ 350 h 899"/>
                <a:gd name="T86" fmla="*/ 74 w 889"/>
                <a:gd name="T87" fmla="*/ 269 h 899"/>
                <a:gd name="T88" fmla="*/ 36 w 889"/>
                <a:gd name="T89" fmla="*/ 186 h 899"/>
                <a:gd name="T90" fmla="*/ 4 w 889"/>
                <a:gd name="T91" fmla="*/ 101 h 899"/>
                <a:gd name="T92" fmla="*/ 0 w 889"/>
                <a:gd name="T93" fmla="*/ 84 h 899"/>
                <a:gd name="T94" fmla="*/ 0 w 889"/>
                <a:gd name="T95" fmla="*/ 66 h 899"/>
                <a:gd name="T96" fmla="*/ 4 w 889"/>
                <a:gd name="T97" fmla="*/ 48 h 899"/>
                <a:gd name="T98" fmla="*/ 12 w 889"/>
                <a:gd name="T99" fmla="*/ 33 h 899"/>
                <a:gd name="T100" fmla="*/ 25 w 889"/>
                <a:gd name="T101" fmla="*/ 19 h 899"/>
                <a:gd name="T102" fmla="*/ 39 w 889"/>
                <a:gd name="T103" fmla="*/ 9 h 899"/>
                <a:gd name="T104" fmla="*/ 56 w 889"/>
                <a:gd name="T105" fmla="*/ 2 h 899"/>
                <a:gd name="T106" fmla="*/ 74 w 889"/>
                <a:gd name="T107" fmla="*/ 0 h 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89" h="899">
                  <a:moveTo>
                    <a:pt x="74" y="0"/>
                  </a:moveTo>
                  <a:lnTo>
                    <a:pt x="815" y="0"/>
                  </a:lnTo>
                  <a:lnTo>
                    <a:pt x="832" y="2"/>
                  </a:lnTo>
                  <a:lnTo>
                    <a:pt x="849" y="9"/>
                  </a:lnTo>
                  <a:lnTo>
                    <a:pt x="864" y="19"/>
                  </a:lnTo>
                  <a:lnTo>
                    <a:pt x="876" y="33"/>
                  </a:lnTo>
                  <a:lnTo>
                    <a:pt x="885" y="48"/>
                  </a:lnTo>
                  <a:lnTo>
                    <a:pt x="889" y="66"/>
                  </a:lnTo>
                  <a:lnTo>
                    <a:pt x="889" y="84"/>
                  </a:lnTo>
                  <a:lnTo>
                    <a:pt x="886" y="101"/>
                  </a:lnTo>
                  <a:lnTo>
                    <a:pt x="853" y="186"/>
                  </a:lnTo>
                  <a:lnTo>
                    <a:pt x="815" y="269"/>
                  </a:lnTo>
                  <a:lnTo>
                    <a:pt x="770" y="350"/>
                  </a:lnTo>
                  <a:lnTo>
                    <a:pt x="722" y="430"/>
                  </a:lnTo>
                  <a:lnTo>
                    <a:pt x="667" y="507"/>
                  </a:lnTo>
                  <a:lnTo>
                    <a:pt x="607" y="584"/>
                  </a:lnTo>
                  <a:lnTo>
                    <a:pt x="580" y="618"/>
                  </a:lnTo>
                  <a:lnTo>
                    <a:pt x="559" y="657"/>
                  </a:lnTo>
                  <a:lnTo>
                    <a:pt x="542" y="696"/>
                  </a:lnTo>
                  <a:lnTo>
                    <a:pt x="530" y="738"/>
                  </a:lnTo>
                  <a:lnTo>
                    <a:pt x="522" y="780"/>
                  </a:lnTo>
                  <a:lnTo>
                    <a:pt x="519" y="824"/>
                  </a:lnTo>
                  <a:lnTo>
                    <a:pt x="516" y="844"/>
                  </a:lnTo>
                  <a:lnTo>
                    <a:pt x="509" y="862"/>
                  </a:lnTo>
                  <a:lnTo>
                    <a:pt x="498" y="877"/>
                  </a:lnTo>
                  <a:lnTo>
                    <a:pt x="482" y="889"/>
                  </a:lnTo>
                  <a:lnTo>
                    <a:pt x="465" y="897"/>
                  </a:lnTo>
                  <a:lnTo>
                    <a:pt x="445" y="899"/>
                  </a:lnTo>
                  <a:lnTo>
                    <a:pt x="424" y="897"/>
                  </a:lnTo>
                  <a:lnTo>
                    <a:pt x="407" y="889"/>
                  </a:lnTo>
                  <a:lnTo>
                    <a:pt x="391" y="877"/>
                  </a:lnTo>
                  <a:lnTo>
                    <a:pt x="380" y="862"/>
                  </a:lnTo>
                  <a:lnTo>
                    <a:pt x="373" y="844"/>
                  </a:lnTo>
                  <a:lnTo>
                    <a:pt x="370" y="824"/>
                  </a:lnTo>
                  <a:lnTo>
                    <a:pt x="368" y="780"/>
                  </a:lnTo>
                  <a:lnTo>
                    <a:pt x="359" y="738"/>
                  </a:lnTo>
                  <a:lnTo>
                    <a:pt x="347" y="696"/>
                  </a:lnTo>
                  <a:lnTo>
                    <a:pt x="330" y="657"/>
                  </a:lnTo>
                  <a:lnTo>
                    <a:pt x="309" y="618"/>
                  </a:lnTo>
                  <a:lnTo>
                    <a:pt x="282" y="584"/>
                  </a:lnTo>
                  <a:lnTo>
                    <a:pt x="222" y="507"/>
                  </a:lnTo>
                  <a:lnTo>
                    <a:pt x="167" y="430"/>
                  </a:lnTo>
                  <a:lnTo>
                    <a:pt x="118" y="350"/>
                  </a:lnTo>
                  <a:lnTo>
                    <a:pt x="74" y="269"/>
                  </a:lnTo>
                  <a:lnTo>
                    <a:pt x="36" y="186"/>
                  </a:lnTo>
                  <a:lnTo>
                    <a:pt x="4" y="101"/>
                  </a:lnTo>
                  <a:lnTo>
                    <a:pt x="0" y="84"/>
                  </a:lnTo>
                  <a:lnTo>
                    <a:pt x="0" y="66"/>
                  </a:lnTo>
                  <a:lnTo>
                    <a:pt x="4" y="48"/>
                  </a:lnTo>
                  <a:lnTo>
                    <a:pt x="12" y="33"/>
                  </a:lnTo>
                  <a:lnTo>
                    <a:pt x="25" y="19"/>
                  </a:lnTo>
                  <a:lnTo>
                    <a:pt x="39" y="9"/>
                  </a:lnTo>
                  <a:lnTo>
                    <a:pt x="56" y="2"/>
                  </a:lnTo>
                  <a:lnTo>
                    <a:pt x="74" y="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29" name="Freeform 158"/>
            <p:cNvSpPr/>
            <p:nvPr/>
          </p:nvSpPr>
          <p:spPr bwMode="auto">
            <a:xfrm>
              <a:off x="-1825625" y="3530601"/>
              <a:ext cx="236538" cy="157163"/>
            </a:xfrm>
            <a:custGeom>
              <a:avLst/>
              <a:gdLst>
                <a:gd name="T0" fmla="*/ 822 w 1643"/>
                <a:gd name="T1" fmla="*/ 0 h 1090"/>
                <a:gd name="T2" fmla="*/ 842 w 1643"/>
                <a:gd name="T3" fmla="*/ 2 h 1090"/>
                <a:gd name="T4" fmla="*/ 859 w 1643"/>
                <a:gd name="T5" fmla="*/ 10 h 1090"/>
                <a:gd name="T6" fmla="*/ 875 w 1643"/>
                <a:gd name="T7" fmla="*/ 22 h 1090"/>
                <a:gd name="T8" fmla="*/ 886 w 1643"/>
                <a:gd name="T9" fmla="*/ 36 h 1090"/>
                <a:gd name="T10" fmla="*/ 893 w 1643"/>
                <a:gd name="T11" fmla="*/ 55 h 1090"/>
                <a:gd name="T12" fmla="*/ 896 w 1643"/>
                <a:gd name="T13" fmla="*/ 75 h 1090"/>
                <a:gd name="T14" fmla="*/ 900 w 1643"/>
                <a:gd name="T15" fmla="*/ 115 h 1090"/>
                <a:gd name="T16" fmla="*/ 908 w 1643"/>
                <a:gd name="T17" fmla="*/ 156 h 1090"/>
                <a:gd name="T18" fmla="*/ 923 w 1643"/>
                <a:gd name="T19" fmla="*/ 195 h 1090"/>
                <a:gd name="T20" fmla="*/ 943 w 1643"/>
                <a:gd name="T21" fmla="*/ 234 h 1090"/>
                <a:gd name="T22" fmla="*/ 969 w 1643"/>
                <a:gd name="T23" fmla="*/ 272 h 1090"/>
                <a:gd name="T24" fmla="*/ 1000 w 1643"/>
                <a:gd name="T25" fmla="*/ 309 h 1090"/>
                <a:gd name="T26" fmla="*/ 1036 w 1643"/>
                <a:gd name="T27" fmla="*/ 344 h 1090"/>
                <a:gd name="T28" fmla="*/ 1077 w 1643"/>
                <a:gd name="T29" fmla="*/ 377 h 1090"/>
                <a:gd name="T30" fmla="*/ 1168 w 1643"/>
                <a:gd name="T31" fmla="*/ 448 h 1090"/>
                <a:gd name="T32" fmla="*/ 1253 w 1643"/>
                <a:gd name="T33" fmla="*/ 520 h 1090"/>
                <a:gd name="T34" fmla="*/ 1332 w 1643"/>
                <a:gd name="T35" fmla="*/ 593 h 1090"/>
                <a:gd name="T36" fmla="*/ 1405 w 1643"/>
                <a:gd name="T37" fmla="*/ 667 h 1090"/>
                <a:gd name="T38" fmla="*/ 1472 w 1643"/>
                <a:gd name="T39" fmla="*/ 743 h 1090"/>
                <a:gd name="T40" fmla="*/ 1532 w 1643"/>
                <a:gd name="T41" fmla="*/ 820 h 1090"/>
                <a:gd name="T42" fmla="*/ 1585 w 1643"/>
                <a:gd name="T43" fmla="*/ 898 h 1090"/>
                <a:gd name="T44" fmla="*/ 1634 w 1643"/>
                <a:gd name="T45" fmla="*/ 977 h 1090"/>
                <a:gd name="T46" fmla="*/ 1641 w 1643"/>
                <a:gd name="T47" fmla="*/ 995 h 1090"/>
                <a:gd name="T48" fmla="*/ 1643 w 1643"/>
                <a:gd name="T49" fmla="*/ 1015 h 1090"/>
                <a:gd name="T50" fmla="*/ 1640 w 1643"/>
                <a:gd name="T51" fmla="*/ 1034 h 1090"/>
                <a:gd name="T52" fmla="*/ 1633 w 1643"/>
                <a:gd name="T53" fmla="*/ 1052 h 1090"/>
                <a:gd name="T54" fmla="*/ 1620 w 1643"/>
                <a:gd name="T55" fmla="*/ 1068 h 1090"/>
                <a:gd name="T56" fmla="*/ 1606 w 1643"/>
                <a:gd name="T57" fmla="*/ 1079 h 1090"/>
                <a:gd name="T58" fmla="*/ 1587 w 1643"/>
                <a:gd name="T59" fmla="*/ 1087 h 1090"/>
                <a:gd name="T60" fmla="*/ 1568 w 1643"/>
                <a:gd name="T61" fmla="*/ 1090 h 1090"/>
                <a:gd name="T62" fmla="*/ 74 w 1643"/>
                <a:gd name="T63" fmla="*/ 1090 h 1090"/>
                <a:gd name="T64" fmla="*/ 56 w 1643"/>
                <a:gd name="T65" fmla="*/ 1087 h 1090"/>
                <a:gd name="T66" fmla="*/ 37 w 1643"/>
                <a:gd name="T67" fmla="*/ 1079 h 1090"/>
                <a:gd name="T68" fmla="*/ 22 w 1643"/>
                <a:gd name="T69" fmla="*/ 1068 h 1090"/>
                <a:gd name="T70" fmla="*/ 10 w 1643"/>
                <a:gd name="T71" fmla="*/ 1052 h 1090"/>
                <a:gd name="T72" fmla="*/ 3 w 1643"/>
                <a:gd name="T73" fmla="*/ 1034 h 1090"/>
                <a:gd name="T74" fmla="*/ 0 w 1643"/>
                <a:gd name="T75" fmla="*/ 1015 h 1090"/>
                <a:gd name="T76" fmla="*/ 2 w 1643"/>
                <a:gd name="T77" fmla="*/ 995 h 1090"/>
                <a:gd name="T78" fmla="*/ 10 w 1643"/>
                <a:gd name="T79" fmla="*/ 977 h 1090"/>
                <a:gd name="T80" fmla="*/ 58 w 1643"/>
                <a:gd name="T81" fmla="*/ 898 h 1090"/>
                <a:gd name="T82" fmla="*/ 112 w 1643"/>
                <a:gd name="T83" fmla="*/ 820 h 1090"/>
                <a:gd name="T84" fmla="*/ 173 w 1643"/>
                <a:gd name="T85" fmla="*/ 743 h 1090"/>
                <a:gd name="T86" fmla="*/ 239 w 1643"/>
                <a:gd name="T87" fmla="*/ 667 h 1090"/>
                <a:gd name="T88" fmla="*/ 311 w 1643"/>
                <a:gd name="T89" fmla="*/ 593 h 1090"/>
                <a:gd name="T90" fmla="*/ 390 w 1643"/>
                <a:gd name="T91" fmla="*/ 520 h 1090"/>
                <a:gd name="T92" fmla="*/ 475 w 1643"/>
                <a:gd name="T93" fmla="*/ 448 h 1090"/>
                <a:gd name="T94" fmla="*/ 566 w 1643"/>
                <a:gd name="T95" fmla="*/ 377 h 1090"/>
                <a:gd name="T96" fmla="*/ 607 w 1643"/>
                <a:gd name="T97" fmla="*/ 344 h 1090"/>
                <a:gd name="T98" fmla="*/ 643 w 1643"/>
                <a:gd name="T99" fmla="*/ 309 h 1090"/>
                <a:gd name="T100" fmla="*/ 674 w 1643"/>
                <a:gd name="T101" fmla="*/ 272 h 1090"/>
                <a:gd name="T102" fmla="*/ 700 w 1643"/>
                <a:gd name="T103" fmla="*/ 234 h 1090"/>
                <a:gd name="T104" fmla="*/ 720 w 1643"/>
                <a:gd name="T105" fmla="*/ 195 h 1090"/>
                <a:gd name="T106" fmla="*/ 735 w 1643"/>
                <a:gd name="T107" fmla="*/ 156 h 1090"/>
                <a:gd name="T108" fmla="*/ 744 w 1643"/>
                <a:gd name="T109" fmla="*/ 115 h 1090"/>
                <a:gd name="T110" fmla="*/ 747 w 1643"/>
                <a:gd name="T111" fmla="*/ 75 h 1090"/>
                <a:gd name="T112" fmla="*/ 750 w 1643"/>
                <a:gd name="T113" fmla="*/ 55 h 1090"/>
                <a:gd name="T114" fmla="*/ 757 w 1643"/>
                <a:gd name="T115" fmla="*/ 36 h 1090"/>
                <a:gd name="T116" fmla="*/ 768 w 1643"/>
                <a:gd name="T117" fmla="*/ 22 h 1090"/>
                <a:gd name="T118" fmla="*/ 784 w 1643"/>
                <a:gd name="T119" fmla="*/ 10 h 1090"/>
                <a:gd name="T120" fmla="*/ 801 w 1643"/>
                <a:gd name="T121" fmla="*/ 2 h 1090"/>
                <a:gd name="T122" fmla="*/ 822 w 1643"/>
                <a:gd name="T123" fmla="*/ 0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43" h="1090">
                  <a:moveTo>
                    <a:pt x="822" y="0"/>
                  </a:moveTo>
                  <a:lnTo>
                    <a:pt x="842" y="2"/>
                  </a:lnTo>
                  <a:lnTo>
                    <a:pt x="859" y="10"/>
                  </a:lnTo>
                  <a:lnTo>
                    <a:pt x="875" y="22"/>
                  </a:lnTo>
                  <a:lnTo>
                    <a:pt x="886" y="36"/>
                  </a:lnTo>
                  <a:lnTo>
                    <a:pt x="893" y="55"/>
                  </a:lnTo>
                  <a:lnTo>
                    <a:pt x="896" y="75"/>
                  </a:lnTo>
                  <a:lnTo>
                    <a:pt x="900" y="115"/>
                  </a:lnTo>
                  <a:lnTo>
                    <a:pt x="908" y="156"/>
                  </a:lnTo>
                  <a:lnTo>
                    <a:pt x="923" y="195"/>
                  </a:lnTo>
                  <a:lnTo>
                    <a:pt x="943" y="234"/>
                  </a:lnTo>
                  <a:lnTo>
                    <a:pt x="969" y="272"/>
                  </a:lnTo>
                  <a:lnTo>
                    <a:pt x="1000" y="309"/>
                  </a:lnTo>
                  <a:lnTo>
                    <a:pt x="1036" y="344"/>
                  </a:lnTo>
                  <a:lnTo>
                    <a:pt x="1077" y="377"/>
                  </a:lnTo>
                  <a:lnTo>
                    <a:pt x="1168" y="448"/>
                  </a:lnTo>
                  <a:lnTo>
                    <a:pt x="1253" y="520"/>
                  </a:lnTo>
                  <a:lnTo>
                    <a:pt x="1332" y="593"/>
                  </a:lnTo>
                  <a:lnTo>
                    <a:pt x="1405" y="667"/>
                  </a:lnTo>
                  <a:lnTo>
                    <a:pt x="1472" y="743"/>
                  </a:lnTo>
                  <a:lnTo>
                    <a:pt x="1532" y="820"/>
                  </a:lnTo>
                  <a:lnTo>
                    <a:pt x="1585" y="898"/>
                  </a:lnTo>
                  <a:lnTo>
                    <a:pt x="1634" y="977"/>
                  </a:lnTo>
                  <a:lnTo>
                    <a:pt x="1641" y="995"/>
                  </a:lnTo>
                  <a:lnTo>
                    <a:pt x="1643" y="1015"/>
                  </a:lnTo>
                  <a:lnTo>
                    <a:pt x="1640" y="1034"/>
                  </a:lnTo>
                  <a:lnTo>
                    <a:pt x="1633" y="1052"/>
                  </a:lnTo>
                  <a:lnTo>
                    <a:pt x="1620" y="1068"/>
                  </a:lnTo>
                  <a:lnTo>
                    <a:pt x="1606" y="1079"/>
                  </a:lnTo>
                  <a:lnTo>
                    <a:pt x="1587" y="1087"/>
                  </a:lnTo>
                  <a:lnTo>
                    <a:pt x="1568" y="1090"/>
                  </a:lnTo>
                  <a:lnTo>
                    <a:pt x="74" y="1090"/>
                  </a:lnTo>
                  <a:lnTo>
                    <a:pt x="56" y="1087"/>
                  </a:lnTo>
                  <a:lnTo>
                    <a:pt x="37" y="1079"/>
                  </a:lnTo>
                  <a:lnTo>
                    <a:pt x="22" y="1068"/>
                  </a:lnTo>
                  <a:lnTo>
                    <a:pt x="10" y="1052"/>
                  </a:lnTo>
                  <a:lnTo>
                    <a:pt x="3" y="1034"/>
                  </a:lnTo>
                  <a:lnTo>
                    <a:pt x="0" y="1015"/>
                  </a:lnTo>
                  <a:lnTo>
                    <a:pt x="2" y="995"/>
                  </a:lnTo>
                  <a:lnTo>
                    <a:pt x="10" y="977"/>
                  </a:lnTo>
                  <a:lnTo>
                    <a:pt x="58" y="898"/>
                  </a:lnTo>
                  <a:lnTo>
                    <a:pt x="112" y="820"/>
                  </a:lnTo>
                  <a:lnTo>
                    <a:pt x="173" y="743"/>
                  </a:lnTo>
                  <a:lnTo>
                    <a:pt x="239" y="667"/>
                  </a:lnTo>
                  <a:lnTo>
                    <a:pt x="311" y="593"/>
                  </a:lnTo>
                  <a:lnTo>
                    <a:pt x="390" y="520"/>
                  </a:lnTo>
                  <a:lnTo>
                    <a:pt x="475" y="448"/>
                  </a:lnTo>
                  <a:lnTo>
                    <a:pt x="566" y="377"/>
                  </a:lnTo>
                  <a:lnTo>
                    <a:pt x="607" y="344"/>
                  </a:lnTo>
                  <a:lnTo>
                    <a:pt x="643" y="309"/>
                  </a:lnTo>
                  <a:lnTo>
                    <a:pt x="674" y="272"/>
                  </a:lnTo>
                  <a:lnTo>
                    <a:pt x="700" y="234"/>
                  </a:lnTo>
                  <a:lnTo>
                    <a:pt x="720" y="195"/>
                  </a:lnTo>
                  <a:lnTo>
                    <a:pt x="735" y="156"/>
                  </a:lnTo>
                  <a:lnTo>
                    <a:pt x="744" y="115"/>
                  </a:lnTo>
                  <a:lnTo>
                    <a:pt x="747" y="75"/>
                  </a:lnTo>
                  <a:lnTo>
                    <a:pt x="750" y="55"/>
                  </a:lnTo>
                  <a:lnTo>
                    <a:pt x="757" y="36"/>
                  </a:lnTo>
                  <a:lnTo>
                    <a:pt x="768" y="22"/>
                  </a:lnTo>
                  <a:lnTo>
                    <a:pt x="784" y="10"/>
                  </a:lnTo>
                  <a:lnTo>
                    <a:pt x="801" y="2"/>
                  </a:lnTo>
                  <a:lnTo>
                    <a:pt x="822" y="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30" name="Freeform 159"/>
            <p:cNvSpPr>
              <a:spLocks noEditPoints="1"/>
            </p:cNvSpPr>
            <p:nvPr/>
          </p:nvSpPr>
          <p:spPr bwMode="auto">
            <a:xfrm>
              <a:off x="-1917700" y="3270251"/>
              <a:ext cx="420688" cy="477838"/>
            </a:xfrm>
            <a:custGeom>
              <a:avLst/>
              <a:gdLst>
                <a:gd name="T0" fmla="*/ 543 w 2912"/>
                <a:gd name="T1" fmla="*/ 556 h 3309"/>
                <a:gd name="T2" fmla="*/ 666 w 2912"/>
                <a:gd name="T3" fmla="*/ 865 h 3309"/>
                <a:gd name="T4" fmla="*/ 830 w 2912"/>
                <a:gd name="T5" fmla="*/ 1139 h 3309"/>
                <a:gd name="T6" fmla="*/ 1012 w 2912"/>
                <a:gd name="T7" fmla="*/ 1380 h 3309"/>
                <a:gd name="T8" fmla="*/ 1159 w 2912"/>
                <a:gd name="T9" fmla="*/ 1557 h 3309"/>
                <a:gd name="T10" fmla="*/ 1195 w 2912"/>
                <a:gd name="T11" fmla="*/ 1655 h 3309"/>
                <a:gd name="T12" fmla="*/ 1159 w 2912"/>
                <a:gd name="T13" fmla="*/ 1752 h 3309"/>
                <a:gd name="T14" fmla="*/ 1012 w 2912"/>
                <a:gd name="T15" fmla="*/ 1929 h 3309"/>
                <a:gd name="T16" fmla="*/ 830 w 2912"/>
                <a:gd name="T17" fmla="*/ 2171 h 3309"/>
                <a:gd name="T18" fmla="*/ 666 w 2912"/>
                <a:gd name="T19" fmla="*/ 2445 h 3309"/>
                <a:gd name="T20" fmla="*/ 543 w 2912"/>
                <a:gd name="T21" fmla="*/ 2754 h 3309"/>
                <a:gd name="T22" fmla="*/ 2419 w 2912"/>
                <a:gd name="T23" fmla="*/ 3008 h 3309"/>
                <a:gd name="T24" fmla="*/ 2343 w 2912"/>
                <a:gd name="T25" fmla="*/ 2673 h 3309"/>
                <a:gd name="T26" fmla="*/ 2207 w 2912"/>
                <a:gd name="T27" fmla="*/ 2374 h 3309"/>
                <a:gd name="T28" fmla="*/ 2035 w 2912"/>
                <a:gd name="T29" fmla="*/ 2107 h 3309"/>
                <a:gd name="T30" fmla="*/ 1854 w 2912"/>
                <a:gd name="T31" fmla="*/ 1873 h 3309"/>
                <a:gd name="T32" fmla="*/ 1737 w 2912"/>
                <a:gd name="T33" fmla="*/ 1730 h 3309"/>
                <a:gd name="T34" fmla="*/ 1719 w 2912"/>
                <a:gd name="T35" fmla="*/ 1629 h 3309"/>
                <a:gd name="T36" fmla="*/ 1766 w 2912"/>
                <a:gd name="T37" fmla="*/ 1542 h 3309"/>
                <a:gd name="T38" fmla="*/ 1945 w 2912"/>
                <a:gd name="T39" fmla="*/ 1323 h 3309"/>
                <a:gd name="T40" fmla="*/ 2124 w 2912"/>
                <a:gd name="T41" fmla="*/ 1074 h 3309"/>
                <a:gd name="T42" fmla="*/ 2281 w 2912"/>
                <a:gd name="T43" fmla="*/ 790 h 3309"/>
                <a:gd name="T44" fmla="*/ 2390 w 2912"/>
                <a:gd name="T45" fmla="*/ 473 h 3309"/>
                <a:gd name="T46" fmla="*/ 149 w 2912"/>
                <a:gd name="T47" fmla="*/ 0 h 3309"/>
                <a:gd name="T48" fmla="*/ 2846 w 2912"/>
                <a:gd name="T49" fmla="*/ 25 h 3309"/>
                <a:gd name="T50" fmla="*/ 2909 w 2912"/>
                <a:gd name="T51" fmla="*/ 120 h 3309"/>
                <a:gd name="T52" fmla="*/ 2886 w 2912"/>
                <a:gd name="T53" fmla="*/ 234 h 3309"/>
                <a:gd name="T54" fmla="*/ 2792 w 2912"/>
                <a:gd name="T55" fmla="*/ 298 h 3309"/>
                <a:gd name="T56" fmla="*/ 2690 w 2912"/>
                <a:gd name="T57" fmla="*/ 491 h 3309"/>
                <a:gd name="T58" fmla="*/ 2584 w 2912"/>
                <a:gd name="T59" fmla="*/ 841 h 3309"/>
                <a:gd name="T60" fmla="*/ 2427 w 2912"/>
                <a:gd name="T61" fmla="*/ 1152 h 3309"/>
                <a:gd name="T62" fmla="*/ 2245 w 2912"/>
                <a:gd name="T63" fmla="*/ 1423 h 3309"/>
                <a:gd name="T64" fmla="*/ 2061 w 2912"/>
                <a:gd name="T65" fmla="*/ 1655 h 3309"/>
                <a:gd name="T66" fmla="*/ 2245 w 2912"/>
                <a:gd name="T67" fmla="*/ 1887 h 3309"/>
                <a:gd name="T68" fmla="*/ 2427 w 2912"/>
                <a:gd name="T69" fmla="*/ 2157 h 3309"/>
                <a:gd name="T70" fmla="*/ 2584 w 2912"/>
                <a:gd name="T71" fmla="*/ 2468 h 3309"/>
                <a:gd name="T72" fmla="*/ 2690 w 2912"/>
                <a:gd name="T73" fmla="*/ 2818 h 3309"/>
                <a:gd name="T74" fmla="*/ 2792 w 2912"/>
                <a:gd name="T75" fmla="*/ 3011 h 3309"/>
                <a:gd name="T76" fmla="*/ 2886 w 2912"/>
                <a:gd name="T77" fmla="*/ 3075 h 3309"/>
                <a:gd name="T78" fmla="*/ 2909 w 2912"/>
                <a:gd name="T79" fmla="*/ 3189 h 3309"/>
                <a:gd name="T80" fmla="*/ 2846 w 2912"/>
                <a:gd name="T81" fmla="*/ 3284 h 3309"/>
                <a:gd name="T82" fmla="*/ 149 w 2912"/>
                <a:gd name="T83" fmla="*/ 3309 h 3309"/>
                <a:gd name="T84" fmla="*/ 43 w 2912"/>
                <a:gd name="T85" fmla="*/ 3265 h 3309"/>
                <a:gd name="T86" fmla="*/ 0 w 2912"/>
                <a:gd name="T87" fmla="*/ 3159 h 3309"/>
                <a:gd name="T88" fmla="*/ 43 w 2912"/>
                <a:gd name="T89" fmla="*/ 3052 h 3309"/>
                <a:gd name="T90" fmla="*/ 149 w 2912"/>
                <a:gd name="T91" fmla="*/ 3008 h 3309"/>
                <a:gd name="T92" fmla="*/ 242 w 2912"/>
                <a:gd name="T93" fmla="*/ 2727 h 3309"/>
                <a:gd name="T94" fmla="*/ 364 w 2912"/>
                <a:gd name="T95" fmla="*/ 2387 h 3309"/>
                <a:gd name="T96" fmla="*/ 528 w 2912"/>
                <a:gd name="T97" fmla="*/ 2087 h 3309"/>
                <a:gd name="T98" fmla="*/ 713 w 2912"/>
                <a:gd name="T99" fmla="*/ 1825 h 3309"/>
                <a:gd name="T100" fmla="*/ 804 w 2912"/>
                <a:gd name="T101" fmla="*/ 1600 h 3309"/>
                <a:gd name="T102" fmla="*/ 620 w 2912"/>
                <a:gd name="T103" fmla="*/ 1359 h 3309"/>
                <a:gd name="T104" fmla="*/ 442 w 2912"/>
                <a:gd name="T105" fmla="*/ 1078 h 3309"/>
                <a:gd name="T106" fmla="*/ 295 w 2912"/>
                <a:gd name="T107" fmla="*/ 757 h 3309"/>
                <a:gd name="T108" fmla="*/ 204 w 2912"/>
                <a:gd name="T109" fmla="*/ 398 h 3309"/>
                <a:gd name="T110" fmla="*/ 91 w 2912"/>
                <a:gd name="T111" fmla="*/ 289 h 3309"/>
                <a:gd name="T112" fmla="*/ 11 w 2912"/>
                <a:gd name="T113" fmla="*/ 209 h 3309"/>
                <a:gd name="T114" fmla="*/ 11 w 2912"/>
                <a:gd name="T115" fmla="*/ 92 h 3309"/>
                <a:gd name="T116" fmla="*/ 91 w 2912"/>
                <a:gd name="T117" fmla="*/ 12 h 3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12" h="3309">
                  <a:moveTo>
                    <a:pt x="493" y="301"/>
                  </a:moveTo>
                  <a:lnTo>
                    <a:pt x="505" y="388"/>
                  </a:lnTo>
                  <a:lnTo>
                    <a:pt x="522" y="473"/>
                  </a:lnTo>
                  <a:lnTo>
                    <a:pt x="543" y="556"/>
                  </a:lnTo>
                  <a:lnTo>
                    <a:pt x="568" y="636"/>
                  </a:lnTo>
                  <a:lnTo>
                    <a:pt x="598" y="714"/>
                  </a:lnTo>
                  <a:lnTo>
                    <a:pt x="630" y="790"/>
                  </a:lnTo>
                  <a:lnTo>
                    <a:pt x="666" y="865"/>
                  </a:lnTo>
                  <a:lnTo>
                    <a:pt x="704" y="936"/>
                  </a:lnTo>
                  <a:lnTo>
                    <a:pt x="745" y="1006"/>
                  </a:lnTo>
                  <a:lnTo>
                    <a:pt x="787" y="1074"/>
                  </a:lnTo>
                  <a:lnTo>
                    <a:pt x="830" y="1139"/>
                  </a:lnTo>
                  <a:lnTo>
                    <a:pt x="876" y="1203"/>
                  </a:lnTo>
                  <a:lnTo>
                    <a:pt x="921" y="1264"/>
                  </a:lnTo>
                  <a:lnTo>
                    <a:pt x="967" y="1323"/>
                  </a:lnTo>
                  <a:lnTo>
                    <a:pt x="1012" y="1380"/>
                  </a:lnTo>
                  <a:lnTo>
                    <a:pt x="1057" y="1437"/>
                  </a:lnTo>
                  <a:lnTo>
                    <a:pt x="1102" y="1490"/>
                  </a:lnTo>
                  <a:lnTo>
                    <a:pt x="1145" y="1542"/>
                  </a:lnTo>
                  <a:lnTo>
                    <a:pt x="1159" y="1557"/>
                  </a:lnTo>
                  <a:lnTo>
                    <a:pt x="1174" y="1580"/>
                  </a:lnTo>
                  <a:lnTo>
                    <a:pt x="1186" y="1604"/>
                  </a:lnTo>
                  <a:lnTo>
                    <a:pt x="1192" y="1629"/>
                  </a:lnTo>
                  <a:lnTo>
                    <a:pt x="1195" y="1655"/>
                  </a:lnTo>
                  <a:lnTo>
                    <a:pt x="1192" y="1680"/>
                  </a:lnTo>
                  <a:lnTo>
                    <a:pt x="1186" y="1706"/>
                  </a:lnTo>
                  <a:lnTo>
                    <a:pt x="1174" y="1730"/>
                  </a:lnTo>
                  <a:lnTo>
                    <a:pt x="1159" y="1752"/>
                  </a:lnTo>
                  <a:lnTo>
                    <a:pt x="1145" y="1768"/>
                  </a:lnTo>
                  <a:lnTo>
                    <a:pt x="1102" y="1819"/>
                  </a:lnTo>
                  <a:lnTo>
                    <a:pt x="1057" y="1873"/>
                  </a:lnTo>
                  <a:lnTo>
                    <a:pt x="1012" y="1929"/>
                  </a:lnTo>
                  <a:lnTo>
                    <a:pt x="967" y="1987"/>
                  </a:lnTo>
                  <a:lnTo>
                    <a:pt x="921" y="2046"/>
                  </a:lnTo>
                  <a:lnTo>
                    <a:pt x="876" y="2107"/>
                  </a:lnTo>
                  <a:lnTo>
                    <a:pt x="830" y="2171"/>
                  </a:lnTo>
                  <a:lnTo>
                    <a:pt x="787" y="2236"/>
                  </a:lnTo>
                  <a:lnTo>
                    <a:pt x="745" y="2304"/>
                  </a:lnTo>
                  <a:lnTo>
                    <a:pt x="704" y="2374"/>
                  </a:lnTo>
                  <a:lnTo>
                    <a:pt x="666" y="2445"/>
                  </a:lnTo>
                  <a:lnTo>
                    <a:pt x="630" y="2519"/>
                  </a:lnTo>
                  <a:lnTo>
                    <a:pt x="598" y="2595"/>
                  </a:lnTo>
                  <a:lnTo>
                    <a:pt x="568" y="2673"/>
                  </a:lnTo>
                  <a:lnTo>
                    <a:pt x="543" y="2754"/>
                  </a:lnTo>
                  <a:lnTo>
                    <a:pt x="522" y="2836"/>
                  </a:lnTo>
                  <a:lnTo>
                    <a:pt x="505" y="2922"/>
                  </a:lnTo>
                  <a:lnTo>
                    <a:pt x="493" y="3008"/>
                  </a:lnTo>
                  <a:lnTo>
                    <a:pt x="2419" y="3008"/>
                  </a:lnTo>
                  <a:lnTo>
                    <a:pt x="2406" y="2922"/>
                  </a:lnTo>
                  <a:lnTo>
                    <a:pt x="2390" y="2836"/>
                  </a:lnTo>
                  <a:lnTo>
                    <a:pt x="2368" y="2754"/>
                  </a:lnTo>
                  <a:lnTo>
                    <a:pt x="2343" y="2673"/>
                  </a:lnTo>
                  <a:lnTo>
                    <a:pt x="2313" y="2595"/>
                  </a:lnTo>
                  <a:lnTo>
                    <a:pt x="2281" y="2519"/>
                  </a:lnTo>
                  <a:lnTo>
                    <a:pt x="2245" y="2445"/>
                  </a:lnTo>
                  <a:lnTo>
                    <a:pt x="2207" y="2374"/>
                  </a:lnTo>
                  <a:lnTo>
                    <a:pt x="2167" y="2304"/>
                  </a:lnTo>
                  <a:lnTo>
                    <a:pt x="2124" y="2236"/>
                  </a:lnTo>
                  <a:lnTo>
                    <a:pt x="2081" y="2171"/>
                  </a:lnTo>
                  <a:lnTo>
                    <a:pt x="2035" y="2107"/>
                  </a:lnTo>
                  <a:lnTo>
                    <a:pt x="1990" y="2046"/>
                  </a:lnTo>
                  <a:lnTo>
                    <a:pt x="1945" y="1987"/>
                  </a:lnTo>
                  <a:lnTo>
                    <a:pt x="1899" y="1929"/>
                  </a:lnTo>
                  <a:lnTo>
                    <a:pt x="1854" y="1873"/>
                  </a:lnTo>
                  <a:lnTo>
                    <a:pt x="1809" y="1819"/>
                  </a:lnTo>
                  <a:lnTo>
                    <a:pt x="1766" y="1768"/>
                  </a:lnTo>
                  <a:lnTo>
                    <a:pt x="1752" y="1752"/>
                  </a:lnTo>
                  <a:lnTo>
                    <a:pt x="1737" y="1730"/>
                  </a:lnTo>
                  <a:lnTo>
                    <a:pt x="1726" y="1706"/>
                  </a:lnTo>
                  <a:lnTo>
                    <a:pt x="1719" y="1680"/>
                  </a:lnTo>
                  <a:lnTo>
                    <a:pt x="1717" y="1655"/>
                  </a:lnTo>
                  <a:lnTo>
                    <a:pt x="1719" y="1629"/>
                  </a:lnTo>
                  <a:lnTo>
                    <a:pt x="1726" y="1604"/>
                  </a:lnTo>
                  <a:lnTo>
                    <a:pt x="1737" y="1580"/>
                  </a:lnTo>
                  <a:lnTo>
                    <a:pt x="1752" y="1557"/>
                  </a:lnTo>
                  <a:lnTo>
                    <a:pt x="1766" y="1542"/>
                  </a:lnTo>
                  <a:lnTo>
                    <a:pt x="1809" y="1490"/>
                  </a:lnTo>
                  <a:lnTo>
                    <a:pt x="1854" y="1437"/>
                  </a:lnTo>
                  <a:lnTo>
                    <a:pt x="1899" y="1380"/>
                  </a:lnTo>
                  <a:lnTo>
                    <a:pt x="1945" y="1323"/>
                  </a:lnTo>
                  <a:lnTo>
                    <a:pt x="1990" y="1264"/>
                  </a:lnTo>
                  <a:lnTo>
                    <a:pt x="2035" y="1203"/>
                  </a:lnTo>
                  <a:lnTo>
                    <a:pt x="2081" y="1139"/>
                  </a:lnTo>
                  <a:lnTo>
                    <a:pt x="2124" y="1074"/>
                  </a:lnTo>
                  <a:lnTo>
                    <a:pt x="2167" y="1006"/>
                  </a:lnTo>
                  <a:lnTo>
                    <a:pt x="2207" y="936"/>
                  </a:lnTo>
                  <a:lnTo>
                    <a:pt x="2245" y="865"/>
                  </a:lnTo>
                  <a:lnTo>
                    <a:pt x="2281" y="790"/>
                  </a:lnTo>
                  <a:lnTo>
                    <a:pt x="2313" y="714"/>
                  </a:lnTo>
                  <a:lnTo>
                    <a:pt x="2343" y="636"/>
                  </a:lnTo>
                  <a:lnTo>
                    <a:pt x="2368" y="556"/>
                  </a:lnTo>
                  <a:lnTo>
                    <a:pt x="2390" y="473"/>
                  </a:lnTo>
                  <a:lnTo>
                    <a:pt x="2406" y="388"/>
                  </a:lnTo>
                  <a:lnTo>
                    <a:pt x="2419" y="301"/>
                  </a:lnTo>
                  <a:lnTo>
                    <a:pt x="493" y="301"/>
                  </a:lnTo>
                  <a:close/>
                  <a:moveTo>
                    <a:pt x="149" y="0"/>
                  </a:moveTo>
                  <a:lnTo>
                    <a:pt x="2762" y="0"/>
                  </a:lnTo>
                  <a:lnTo>
                    <a:pt x="2792" y="3"/>
                  </a:lnTo>
                  <a:lnTo>
                    <a:pt x="2820" y="12"/>
                  </a:lnTo>
                  <a:lnTo>
                    <a:pt x="2846" y="25"/>
                  </a:lnTo>
                  <a:lnTo>
                    <a:pt x="2868" y="44"/>
                  </a:lnTo>
                  <a:lnTo>
                    <a:pt x="2886" y="67"/>
                  </a:lnTo>
                  <a:lnTo>
                    <a:pt x="2900" y="92"/>
                  </a:lnTo>
                  <a:lnTo>
                    <a:pt x="2909" y="120"/>
                  </a:lnTo>
                  <a:lnTo>
                    <a:pt x="2912" y="150"/>
                  </a:lnTo>
                  <a:lnTo>
                    <a:pt x="2909" y="180"/>
                  </a:lnTo>
                  <a:lnTo>
                    <a:pt x="2900" y="209"/>
                  </a:lnTo>
                  <a:lnTo>
                    <a:pt x="2886" y="234"/>
                  </a:lnTo>
                  <a:lnTo>
                    <a:pt x="2868" y="257"/>
                  </a:lnTo>
                  <a:lnTo>
                    <a:pt x="2846" y="275"/>
                  </a:lnTo>
                  <a:lnTo>
                    <a:pt x="2820" y="289"/>
                  </a:lnTo>
                  <a:lnTo>
                    <a:pt x="2792" y="298"/>
                  </a:lnTo>
                  <a:lnTo>
                    <a:pt x="2762" y="301"/>
                  </a:lnTo>
                  <a:lnTo>
                    <a:pt x="2718" y="301"/>
                  </a:lnTo>
                  <a:lnTo>
                    <a:pt x="2707" y="398"/>
                  </a:lnTo>
                  <a:lnTo>
                    <a:pt x="2690" y="491"/>
                  </a:lnTo>
                  <a:lnTo>
                    <a:pt x="2669" y="583"/>
                  </a:lnTo>
                  <a:lnTo>
                    <a:pt x="2645" y="671"/>
                  </a:lnTo>
                  <a:lnTo>
                    <a:pt x="2616" y="757"/>
                  </a:lnTo>
                  <a:lnTo>
                    <a:pt x="2584" y="841"/>
                  </a:lnTo>
                  <a:lnTo>
                    <a:pt x="2548" y="923"/>
                  </a:lnTo>
                  <a:lnTo>
                    <a:pt x="2510" y="1001"/>
                  </a:lnTo>
                  <a:lnTo>
                    <a:pt x="2469" y="1078"/>
                  </a:lnTo>
                  <a:lnTo>
                    <a:pt x="2427" y="1152"/>
                  </a:lnTo>
                  <a:lnTo>
                    <a:pt x="2383" y="1223"/>
                  </a:lnTo>
                  <a:lnTo>
                    <a:pt x="2338" y="1292"/>
                  </a:lnTo>
                  <a:lnTo>
                    <a:pt x="2292" y="1359"/>
                  </a:lnTo>
                  <a:lnTo>
                    <a:pt x="2245" y="1423"/>
                  </a:lnTo>
                  <a:lnTo>
                    <a:pt x="2199" y="1484"/>
                  </a:lnTo>
                  <a:lnTo>
                    <a:pt x="2152" y="1544"/>
                  </a:lnTo>
                  <a:lnTo>
                    <a:pt x="2107" y="1600"/>
                  </a:lnTo>
                  <a:lnTo>
                    <a:pt x="2061" y="1655"/>
                  </a:lnTo>
                  <a:lnTo>
                    <a:pt x="2107" y="1709"/>
                  </a:lnTo>
                  <a:lnTo>
                    <a:pt x="2152" y="1766"/>
                  </a:lnTo>
                  <a:lnTo>
                    <a:pt x="2199" y="1825"/>
                  </a:lnTo>
                  <a:lnTo>
                    <a:pt x="2245" y="1887"/>
                  </a:lnTo>
                  <a:lnTo>
                    <a:pt x="2292" y="1950"/>
                  </a:lnTo>
                  <a:lnTo>
                    <a:pt x="2338" y="2017"/>
                  </a:lnTo>
                  <a:lnTo>
                    <a:pt x="2383" y="2087"/>
                  </a:lnTo>
                  <a:lnTo>
                    <a:pt x="2427" y="2157"/>
                  </a:lnTo>
                  <a:lnTo>
                    <a:pt x="2469" y="2231"/>
                  </a:lnTo>
                  <a:lnTo>
                    <a:pt x="2510" y="2308"/>
                  </a:lnTo>
                  <a:lnTo>
                    <a:pt x="2548" y="2387"/>
                  </a:lnTo>
                  <a:lnTo>
                    <a:pt x="2584" y="2468"/>
                  </a:lnTo>
                  <a:lnTo>
                    <a:pt x="2616" y="2551"/>
                  </a:lnTo>
                  <a:lnTo>
                    <a:pt x="2645" y="2638"/>
                  </a:lnTo>
                  <a:lnTo>
                    <a:pt x="2669" y="2727"/>
                  </a:lnTo>
                  <a:lnTo>
                    <a:pt x="2690" y="2818"/>
                  </a:lnTo>
                  <a:lnTo>
                    <a:pt x="2707" y="2912"/>
                  </a:lnTo>
                  <a:lnTo>
                    <a:pt x="2718" y="3008"/>
                  </a:lnTo>
                  <a:lnTo>
                    <a:pt x="2762" y="3008"/>
                  </a:lnTo>
                  <a:lnTo>
                    <a:pt x="2792" y="3011"/>
                  </a:lnTo>
                  <a:lnTo>
                    <a:pt x="2820" y="3021"/>
                  </a:lnTo>
                  <a:lnTo>
                    <a:pt x="2846" y="3034"/>
                  </a:lnTo>
                  <a:lnTo>
                    <a:pt x="2868" y="3052"/>
                  </a:lnTo>
                  <a:lnTo>
                    <a:pt x="2886" y="3075"/>
                  </a:lnTo>
                  <a:lnTo>
                    <a:pt x="2900" y="3100"/>
                  </a:lnTo>
                  <a:lnTo>
                    <a:pt x="2909" y="3129"/>
                  </a:lnTo>
                  <a:lnTo>
                    <a:pt x="2912" y="3159"/>
                  </a:lnTo>
                  <a:lnTo>
                    <a:pt x="2909" y="3189"/>
                  </a:lnTo>
                  <a:lnTo>
                    <a:pt x="2900" y="3217"/>
                  </a:lnTo>
                  <a:lnTo>
                    <a:pt x="2886" y="3243"/>
                  </a:lnTo>
                  <a:lnTo>
                    <a:pt x="2868" y="3265"/>
                  </a:lnTo>
                  <a:lnTo>
                    <a:pt x="2846" y="3284"/>
                  </a:lnTo>
                  <a:lnTo>
                    <a:pt x="2820" y="3297"/>
                  </a:lnTo>
                  <a:lnTo>
                    <a:pt x="2792" y="3307"/>
                  </a:lnTo>
                  <a:lnTo>
                    <a:pt x="2762" y="3309"/>
                  </a:lnTo>
                  <a:lnTo>
                    <a:pt x="149" y="3309"/>
                  </a:lnTo>
                  <a:lnTo>
                    <a:pt x="119" y="3307"/>
                  </a:lnTo>
                  <a:lnTo>
                    <a:pt x="91" y="3297"/>
                  </a:lnTo>
                  <a:lnTo>
                    <a:pt x="65" y="3284"/>
                  </a:lnTo>
                  <a:lnTo>
                    <a:pt x="43" y="3265"/>
                  </a:lnTo>
                  <a:lnTo>
                    <a:pt x="25" y="3243"/>
                  </a:lnTo>
                  <a:lnTo>
                    <a:pt x="11" y="3217"/>
                  </a:lnTo>
                  <a:lnTo>
                    <a:pt x="2" y="3189"/>
                  </a:lnTo>
                  <a:lnTo>
                    <a:pt x="0" y="3159"/>
                  </a:lnTo>
                  <a:lnTo>
                    <a:pt x="2" y="3129"/>
                  </a:lnTo>
                  <a:lnTo>
                    <a:pt x="11" y="3100"/>
                  </a:lnTo>
                  <a:lnTo>
                    <a:pt x="25" y="3075"/>
                  </a:lnTo>
                  <a:lnTo>
                    <a:pt x="43" y="3052"/>
                  </a:lnTo>
                  <a:lnTo>
                    <a:pt x="65" y="3034"/>
                  </a:lnTo>
                  <a:lnTo>
                    <a:pt x="91" y="3021"/>
                  </a:lnTo>
                  <a:lnTo>
                    <a:pt x="119" y="3011"/>
                  </a:lnTo>
                  <a:lnTo>
                    <a:pt x="149" y="3008"/>
                  </a:lnTo>
                  <a:lnTo>
                    <a:pt x="193" y="3008"/>
                  </a:lnTo>
                  <a:lnTo>
                    <a:pt x="204" y="2912"/>
                  </a:lnTo>
                  <a:lnTo>
                    <a:pt x="221" y="2818"/>
                  </a:lnTo>
                  <a:lnTo>
                    <a:pt x="242" y="2727"/>
                  </a:lnTo>
                  <a:lnTo>
                    <a:pt x="266" y="2638"/>
                  </a:lnTo>
                  <a:lnTo>
                    <a:pt x="295" y="2551"/>
                  </a:lnTo>
                  <a:lnTo>
                    <a:pt x="327" y="2468"/>
                  </a:lnTo>
                  <a:lnTo>
                    <a:pt x="364" y="2387"/>
                  </a:lnTo>
                  <a:lnTo>
                    <a:pt x="402" y="2308"/>
                  </a:lnTo>
                  <a:lnTo>
                    <a:pt x="442" y="2231"/>
                  </a:lnTo>
                  <a:lnTo>
                    <a:pt x="484" y="2157"/>
                  </a:lnTo>
                  <a:lnTo>
                    <a:pt x="528" y="2087"/>
                  </a:lnTo>
                  <a:lnTo>
                    <a:pt x="573" y="2017"/>
                  </a:lnTo>
                  <a:lnTo>
                    <a:pt x="620" y="1950"/>
                  </a:lnTo>
                  <a:lnTo>
                    <a:pt x="666" y="1887"/>
                  </a:lnTo>
                  <a:lnTo>
                    <a:pt x="713" y="1825"/>
                  </a:lnTo>
                  <a:lnTo>
                    <a:pt x="759" y="1766"/>
                  </a:lnTo>
                  <a:lnTo>
                    <a:pt x="805" y="1709"/>
                  </a:lnTo>
                  <a:lnTo>
                    <a:pt x="850" y="1655"/>
                  </a:lnTo>
                  <a:lnTo>
                    <a:pt x="804" y="1600"/>
                  </a:lnTo>
                  <a:lnTo>
                    <a:pt x="759" y="1544"/>
                  </a:lnTo>
                  <a:lnTo>
                    <a:pt x="713" y="1484"/>
                  </a:lnTo>
                  <a:lnTo>
                    <a:pt x="666" y="1423"/>
                  </a:lnTo>
                  <a:lnTo>
                    <a:pt x="620" y="1359"/>
                  </a:lnTo>
                  <a:lnTo>
                    <a:pt x="573" y="1292"/>
                  </a:lnTo>
                  <a:lnTo>
                    <a:pt x="528" y="1223"/>
                  </a:lnTo>
                  <a:lnTo>
                    <a:pt x="484" y="1152"/>
                  </a:lnTo>
                  <a:lnTo>
                    <a:pt x="442" y="1078"/>
                  </a:lnTo>
                  <a:lnTo>
                    <a:pt x="401" y="1001"/>
                  </a:lnTo>
                  <a:lnTo>
                    <a:pt x="364" y="923"/>
                  </a:lnTo>
                  <a:lnTo>
                    <a:pt x="327" y="841"/>
                  </a:lnTo>
                  <a:lnTo>
                    <a:pt x="295" y="757"/>
                  </a:lnTo>
                  <a:lnTo>
                    <a:pt x="266" y="671"/>
                  </a:lnTo>
                  <a:lnTo>
                    <a:pt x="242" y="583"/>
                  </a:lnTo>
                  <a:lnTo>
                    <a:pt x="221" y="491"/>
                  </a:lnTo>
                  <a:lnTo>
                    <a:pt x="204" y="398"/>
                  </a:lnTo>
                  <a:lnTo>
                    <a:pt x="193" y="301"/>
                  </a:lnTo>
                  <a:lnTo>
                    <a:pt x="149" y="301"/>
                  </a:lnTo>
                  <a:lnTo>
                    <a:pt x="119" y="298"/>
                  </a:lnTo>
                  <a:lnTo>
                    <a:pt x="91" y="289"/>
                  </a:lnTo>
                  <a:lnTo>
                    <a:pt x="65" y="275"/>
                  </a:lnTo>
                  <a:lnTo>
                    <a:pt x="43" y="257"/>
                  </a:lnTo>
                  <a:lnTo>
                    <a:pt x="25" y="234"/>
                  </a:lnTo>
                  <a:lnTo>
                    <a:pt x="11" y="209"/>
                  </a:lnTo>
                  <a:lnTo>
                    <a:pt x="2" y="180"/>
                  </a:lnTo>
                  <a:lnTo>
                    <a:pt x="0" y="150"/>
                  </a:lnTo>
                  <a:lnTo>
                    <a:pt x="2" y="120"/>
                  </a:lnTo>
                  <a:lnTo>
                    <a:pt x="11" y="92"/>
                  </a:lnTo>
                  <a:lnTo>
                    <a:pt x="25" y="67"/>
                  </a:lnTo>
                  <a:lnTo>
                    <a:pt x="43" y="44"/>
                  </a:lnTo>
                  <a:lnTo>
                    <a:pt x="65" y="25"/>
                  </a:lnTo>
                  <a:lnTo>
                    <a:pt x="91" y="12"/>
                  </a:lnTo>
                  <a:lnTo>
                    <a:pt x="119" y="3"/>
                  </a:lnTo>
                  <a:lnTo>
                    <a:pt x="149" y="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a:extLst>
              <a:ext uri="{FF2B5EF4-FFF2-40B4-BE49-F238E27FC236}">
                <a16:creationId xmlns:a16="http://schemas.microsoft.com/office/drawing/2014/main" id="{4FE74697-E351-44F4-A3B3-78C75733CE52}"/>
              </a:ext>
            </a:extLst>
          </p:cNvPr>
          <p:cNvSpPr>
            <a:spLocks noGrp="1"/>
          </p:cNvSpPr>
          <p:nvPr>
            <p:ph type="sldNum" sz="quarter" idx="12"/>
          </p:nvPr>
        </p:nvSpPr>
        <p:spPr/>
        <p:txBody>
          <a:bodyPr/>
          <a:lstStyle/>
          <a:p>
            <a:fld id="{5939B1FA-81F2-4940-9AF3-5EAFB5D6669B}" type="slidenum">
              <a:rPr lang="en-US" smtClean="0">
                <a:solidFill>
                  <a:prstClr val="black">
                    <a:tint val="75000"/>
                  </a:prstClr>
                </a:solidFill>
              </a:rPr>
              <a:t>17</a:t>
            </a:fld>
            <a:endParaRPr lang="en-US">
              <a:solidFill>
                <a:prstClr val="black">
                  <a:tint val="75000"/>
                </a:prstClr>
              </a:solidFill>
            </a:endParaRPr>
          </a:p>
        </p:txBody>
      </p:sp>
      <p:sp>
        <p:nvSpPr>
          <p:cNvPr id="6" name="Espace réservé du contenu 2">
            <a:extLst>
              <a:ext uri="{FF2B5EF4-FFF2-40B4-BE49-F238E27FC236}">
                <a16:creationId xmlns:a16="http://schemas.microsoft.com/office/drawing/2014/main" id="{0E32922B-DE07-41F6-96AB-6E19B1DAE1A8}"/>
              </a:ext>
            </a:extLst>
          </p:cNvPr>
          <p:cNvSpPr txBox="1">
            <a:spLocks noGrp="1"/>
          </p:cNvSpPr>
          <p:nvPr>
            <p:ph type="subTitle" idx="1"/>
          </p:nvPr>
        </p:nvSpPr>
        <p:spPr>
          <a:xfrm>
            <a:off x="1447800" y="1409700"/>
            <a:ext cx="9906000" cy="4038600"/>
          </a:xfrm>
          <a:prstGeom prst="rect">
            <a:avLst/>
          </a:prstGeom>
        </p:spPr>
        <p:txBody>
          <a:bodyPr>
            <a:normAutofit/>
          </a:bodyPr>
          <a:lstStyle>
            <a:lvl1pPr marL="457200" indent="-457200" algn="l" defTabSz="1218565" rtl="0" eaLnBrk="1" latinLnBrk="0" hangingPunct="1">
              <a:spcBef>
                <a:spcPct val="20000"/>
              </a:spcBef>
              <a:buFont typeface="Arial" panose="020B0604020202020204" pitchFamily="34" charset="0"/>
              <a:buChar char="•"/>
              <a:defRPr sz="3600" kern="1200">
                <a:solidFill>
                  <a:schemeClr val="tx1"/>
                </a:solidFill>
                <a:latin typeface="+mj-lt"/>
                <a:ea typeface="+mn-ea"/>
                <a:cs typeface="+mn-cs"/>
              </a:defRPr>
            </a:lvl1pPr>
            <a:lvl2pPr marL="990600" indent="-381000" algn="l" defTabSz="1218565" rtl="0" eaLnBrk="1" latinLnBrk="0" hangingPunct="1">
              <a:spcBef>
                <a:spcPct val="20000"/>
              </a:spcBef>
              <a:buFont typeface="Arial" panose="020B0604020202020204" pitchFamily="34" charset="0"/>
              <a:buChar char="–"/>
              <a:defRPr sz="3200" kern="1200">
                <a:solidFill>
                  <a:schemeClr val="tx1"/>
                </a:solidFill>
                <a:latin typeface="+mj-lt"/>
                <a:ea typeface="+mn-ea"/>
                <a:cs typeface="+mn-cs"/>
              </a:defRPr>
            </a:lvl2pPr>
            <a:lvl3pPr marL="1523365" indent="-304800" algn="l" defTabSz="1218565" rtl="0" eaLnBrk="1" latinLnBrk="0" hangingPunct="1">
              <a:spcBef>
                <a:spcPct val="20000"/>
              </a:spcBef>
              <a:buFont typeface="Arial" panose="020B0604020202020204" pitchFamily="34" charset="0"/>
              <a:buChar char="•"/>
              <a:defRPr sz="2400" kern="1200">
                <a:solidFill>
                  <a:schemeClr val="tx1"/>
                </a:solidFill>
                <a:latin typeface="+mj-lt"/>
                <a:ea typeface="+mn-ea"/>
                <a:cs typeface="+mn-cs"/>
              </a:defRPr>
            </a:lvl3pPr>
            <a:lvl4pPr marL="2132965" indent="-304800" algn="l" defTabSz="1218565" rtl="0" eaLnBrk="1" latinLnBrk="0" hangingPunct="1">
              <a:spcBef>
                <a:spcPct val="20000"/>
              </a:spcBef>
              <a:buFont typeface="Arial" panose="020B0604020202020204" pitchFamily="34" charset="0"/>
              <a:buChar char="–"/>
              <a:defRPr sz="2000" kern="1200">
                <a:solidFill>
                  <a:schemeClr val="tx1"/>
                </a:solidFill>
                <a:latin typeface="+mj-lt"/>
                <a:ea typeface="+mn-ea"/>
                <a:cs typeface="+mn-cs"/>
              </a:defRPr>
            </a:lvl4pPr>
            <a:lvl5pPr marL="2742565" indent="-304800" algn="l" defTabSz="1218565" rtl="0" eaLnBrk="1" latinLnBrk="0" hangingPunct="1">
              <a:spcBef>
                <a:spcPct val="20000"/>
              </a:spcBef>
              <a:buFont typeface="Arial" panose="020B0604020202020204" pitchFamily="34" charset="0"/>
              <a:buChar char="»"/>
              <a:defRPr sz="2000" kern="1200">
                <a:solidFill>
                  <a:schemeClr val="tx1"/>
                </a:solidFill>
                <a:latin typeface="+mj-lt"/>
                <a:ea typeface="+mn-ea"/>
                <a:cs typeface="+mn-cs"/>
              </a:defRPr>
            </a:lvl5pPr>
            <a:lvl6pPr marL="335153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113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073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033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Font typeface="Arial" panose="020B0604020202020204" pitchFamily="34" charset="0"/>
              <a:buNone/>
            </a:pPr>
            <a:r>
              <a:rPr lang="fr-FR" sz="3200" dirty="0"/>
              <a:t>Dans ce mini-projet nous avons vue le concept de l’algorithme K plus proche voisin mais il y a d’autre algorithmes utilisés par le data mining comme :</a:t>
            </a:r>
          </a:p>
          <a:p>
            <a:pPr>
              <a:buFont typeface="Wingdings" panose="05000000000000000000" pitchFamily="2" charset="2"/>
              <a:buChar char="ü"/>
            </a:pPr>
            <a:r>
              <a:rPr lang="fr-FR" sz="3200" dirty="0"/>
              <a:t>Réseaux de neurones .</a:t>
            </a:r>
          </a:p>
          <a:p>
            <a:pPr>
              <a:buFont typeface="Wingdings" panose="05000000000000000000" pitchFamily="2" charset="2"/>
              <a:buChar char="ü"/>
            </a:pPr>
            <a:r>
              <a:rPr lang="fr-FR" sz="3200" dirty="0"/>
              <a:t>Classification bayésienne.</a:t>
            </a:r>
          </a:p>
        </p:txBody>
      </p:sp>
    </p:spTree>
    <p:extLst>
      <p:ext uri="{BB962C8B-B14F-4D97-AF65-F5344CB8AC3E}">
        <p14:creationId xmlns:p14="http://schemas.microsoft.com/office/powerpoint/2010/main" val="3739830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69491" y="1874747"/>
            <a:ext cx="6096000" cy="830997"/>
          </a:xfrm>
          <a:prstGeom prst="rect">
            <a:avLst/>
          </a:prstGeom>
        </p:spPr>
        <p:txBody>
          <a:bodyPr>
            <a:spAutoFit/>
          </a:bodyPr>
          <a:lstStyle/>
          <a:p>
            <a:pPr algn="ctr"/>
            <a:r>
              <a:rPr lang="fr-FR" b="1" dirty="0">
                <a:latin typeface="Malgun Gothic" panose="020B0503020000020004" pitchFamily="34" charset="-127"/>
                <a:ea typeface="Malgun Gothic" panose="020B0503020000020004" pitchFamily="34" charset="-127"/>
              </a:rPr>
              <a:t>CLASSIFICATION SUPERVISEE :</a:t>
            </a:r>
          </a:p>
          <a:p>
            <a:pPr algn="ctr"/>
            <a:r>
              <a:rPr lang="fr-FR" dirty="0"/>
              <a:t>Les K-plus proches voisins</a:t>
            </a:r>
          </a:p>
        </p:txBody>
      </p:sp>
      <p:pic>
        <p:nvPicPr>
          <p:cNvPr id="2051" name="Picture 77" descr="Logo&#10;&#10;Description automatically generated">
            <a:extLst>
              <a:ext uri="{FF2B5EF4-FFF2-40B4-BE49-F238E27FC236}">
                <a16:creationId xmlns:a16="http://schemas.microsoft.com/office/drawing/2014/main" id="{9BEADD60-D50E-42D9-9BD9-1CDE77FAA10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26465" y="159599"/>
            <a:ext cx="4038600" cy="9779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27">
            <a:extLst>
              <a:ext uri="{FF2B5EF4-FFF2-40B4-BE49-F238E27FC236}">
                <a16:creationId xmlns:a16="http://schemas.microsoft.com/office/drawing/2014/main" id="{F706C0B1-8F63-4881-962F-B5E0E9E1879F}"/>
              </a:ext>
            </a:extLst>
          </p:cNvPr>
          <p:cNvSpPr>
            <a:spLocks noChangeArrowheads="1"/>
          </p:cNvSpPr>
          <p:nvPr/>
        </p:nvSpPr>
        <p:spPr bwMode="auto">
          <a:xfrm>
            <a:off x="8277197" y="97631"/>
            <a:ext cx="3535827"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ar-SA" altLang="fr-FR" sz="2000" b="1"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المدرسة العليا لأساتذة التعليم التقني</a:t>
            </a:r>
            <a:endParaRPr kumimoji="0" lang="en-US" altLang="fr-FR" sz="20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ar-SA" altLang="fr-FR" sz="2000" b="1"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المحمدية</a:t>
            </a:r>
            <a:endParaRPr kumimoji="0" lang="en-US" altLang="fr-FR" sz="20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ar-SA" altLang="fr-FR" sz="2000" b="1"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جامعة الحسن الثاني بالدار البيضاء</a:t>
            </a:r>
            <a:endParaRPr kumimoji="0" lang="en-US" altLang="fr-FR" sz="2000" b="0" i="0" u="none" strike="noStrike" cap="none" normalizeH="0" baseline="0" dirty="0">
              <a:ln>
                <a:noFill/>
              </a:ln>
              <a:solidFill>
                <a:schemeClr val="tx1"/>
              </a:solidFill>
              <a:effectLst/>
              <a:latin typeface="Arial" panose="020B0604020202020204" pitchFamily="34" charset="0"/>
            </a:endParaRPr>
          </a:p>
        </p:txBody>
      </p:sp>
      <p:sp>
        <p:nvSpPr>
          <p:cNvPr id="3" name="TextBox 128">
            <a:extLst>
              <a:ext uri="{FF2B5EF4-FFF2-40B4-BE49-F238E27FC236}">
                <a16:creationId xmlns:a16="http://schemas.microsoft.com/office/drawing/2014/main" id="{1374F5AF-97EB-4D79-9112-89C2E1F15092}"/>
              </a:ext>
            </a:extLst>
          </p:cNvPr>
          <p:cNvSpPr>
            <a:spLocks noChangeArrowheads="1"/>
          </p:cNvSpPr>
          <p:nvPr/>
        </p:nvSpPr>
        <p:spPr bwMode="auto">
          <a:xfrm>
            <a:off x="378976" y="79677"/>
            <a:ext cx="3435357"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ECOLE NORMALE SUP</a:t>
            </a:r>
            <a:r>
              <a:rPr kumimoji="0" lang="fr-FR" altLang="fr-FR" sz="14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É</a:t>
            </a:r>
            <a:r>
              <a:rPr kumimoji="0" lang="fr-FR" altLang="fr-FR" sz="1400" b="1"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RIEURE DE L'ENSEIGNEMENT TECHNIQUE</a:t>
            </a:r>
            <a:endParaRPr kumimoji="0" lang="fr-FR" altLang="fr-FR" sz="14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 MOHAMMEDIA</a:t>
            </a:r>
            <a:endParaRPr kumimoji="0" lang="fr-FR" altLang="fr-FR" sz="14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fr-FR" altLang="fr-FR" sz="1400" b="1"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UNIVERSIT</a:t>
            </a:r>
            <a:r>
              <a:rPr kumimoji="0" lang="fr-FR" altLang="fr-FR" sz="14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É</a:t>
            </a:r>
            <a:r>
              <a:rPr kumimoji="0" lang="fr-FR" altLang="fr-FR" sz="1400" b="1"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HASSAN II DE CASABLANCA</a:t>
            </a:r>
            <a:endParaRPr kumimoji="0" lang="fr-FR" altLang="fr-FR" sz="14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8E9E2F0F-34E6-418A-BC0F-53978D0DB88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10" name="Rectangle 7">
            <a:extLst>
              <a:ext uri="{FF2B5EF4-FFF2-40B4-BE49-F238E27FC236}">
                <a16:creationId xmlns:a16="http://schemas.microsoft.com/office/drawing/2014/main" id="{6972F530-CFEE-4F66-A89C-DD7C7A620AFC}"/>
              </a:ext>
            </a:extLst>
          </p:cNvPr>
          <p:cNvSpPr>
            <a:spLocks noChangeArrowheads="1"/>
          </p:cNvSpPr>
          <p:nvPr/>
        </p:nvSpPr>
        <p:spPr bwMode="auto">
          <a:xfrm>
            <a:off x="-78509" y="50085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13" name="ZoneTexte 12">
            <a:extLst>
              <a:ext uri="{FF2B5EF4-FFF2-40B4-BE49-F238E27FC236}">
                <a16:creationId xmlns:a16="http://schemas.microsoft.com/office/drawing/2014/main" id="{B616C2C4-3D54-4084-AD3B-2F38F0AB5653}"/>
              </a:ext>
            </a:extLst>
          </p:cNvPr>
          <p:cNvSpPr txBox="1"/>
          <p:nvPr/>
        </p:nvSpPr>
        <p:spPr>
          <a:xfrm>
            <a:off x="1357441" y="4882215"/>
            <a:ext cx="2669024" cy="1200329"/>
          </a:xfrm>
          <a:prstGeom prst="rect">
            <a:avLst/>
          </a:prstGeom>
          <a:noFill/>
        </p:spPr>
        <p:txBody>
          <a:bodyPr wrap="square" rtlCol="0">
            <a:spAutoFit/>
          </a:bodyPr>
          <a:lstStyle/>
          <a:p>
            <a:r>
              <a:rPr lang="fr-FR" dirty="0"/>
              <a:t>Réalise par :</a:t>
            </a:r>
          </a:p>
          <a:p>
            <a:pPr marL="285750" indent="-285750">
              <a:buFont typeface="Wingdings" panose="05000000000000000000" pitchFamily="2" charset="2"/>
              <a:buChar char="ü"/>
            </a:pPr>
            <a:r>
              <a:rPr lang="fr-FR" dirty="0"/>
              <a:t>TAFFAH Achraf</a:t>
            </a:r>
          </a:p>
          <a:p>
            <a:pPr marL="285750" indent="-285750">
              <a:buFont typeface="Wingdings" panose="05000000000000000000" pitchFamily="2" charset="2"/>
              <a:buChar char="ü"/>
            </a:pPr>
            <a:r>
              <a:rPr lang="fr-FR" dirty="0"/>
              <a:t>ZRAIDI Najwa</a:t>
            </a:r>
          </a:p>
        </p:txBody>
      </p:sp>
      <p:sp>
        <p:nvSpPr>
          <p:cNvPr id="14" name="ZoneTexte 13">
            <a:extLst>
              <a:ext uri="{FF2B5EF4-FFF2-40B4-BE49-F238E27FC236}">
                <a16:creationId xmlns:a16="http://schemas.microsoft.com/office/drawing/2014/main" id="{8F3169C0-35C9-4440-9779-244CD6B41D0D}"/>
              </a:ext>
            </a:extLst>
          </p:cNvPr>
          <p:cNvSpPr txBox="1"/>
          <p:nvPr/>
        </p:nvSpPr>
        <p:spPr>
          <a:xfrm>
            <a:off x="8528922" y="4882215"/>
            <a:ext cx="3284101" cy="830997"/>
          </a:xfrm>
          <a:prstGeom prst="rect">
            <a:avLst/>
          </a:prstGeom>
          <a:noFill/>
        </p:spPr>
        <p:txBody>
          <a:bodyPr wrap="square" rtlCol="0">
            <a:spAutoFit/>
          </a:bodyPr>
          <a:lstStyle/>
          <a:p>
            <a:r>
              <a:rPr lang="fr-FR" dirty="0"/>
              <a:t>Encadré par :</a:t>
            </a:r>
          </a:p>
          <a:p>
            <a:pPr marL="285750" indent="-285750">
              <a:buFont typeface="Wingdings" panose="05000000000000000000" pitchFamily="2" charset="2"/>
              <a:buChar char="Ø"/>
            </a:pPr>
            <a:r>
              <a:rPr lang="fr-FR" dirty="0"/>
              <a:t>QBADOU Mohammed</a:t>
            </a:r>
          </a:p>
        </p:txBody>
      </p:sp>
    </p:spTree>
    <p:extLst>
      <p:ext uri="{BB962C8B-B14F-4D97-AF65-F5344CB8AC3E}">
        <p14:creationId xmlns:p14="http://schemas.microsoft.com/office/powerpoint/2010/main" val="666842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5939B1FA-81F2-4940-9AF3-5EAFB5D6669B}" type="slidenum">
              <a:rPr lang="en-US" smtClean="0">
                <a:solidFill>
                  <a:prstClr val="black">
                    <a:tint val="75000"/>
                  </a:prstClr>
                </a:solidFill>
              </a:rPr>
              <a:t>2</a:t>
            </a:fld>
            <a:endParaRPr lang="en-US">
              <a:solidFill>
                <a:prstClr val="black">
                  <a:tint val="75000"/>
                </a:prstClr>
              </a:solidFill>
            </a:endParaRPr>
          </a:p>
        </p:txBody>
      </p:sp>
      <p:grpSp>
        <p:nvGrpSpPr>
          <p:cNvPr id="131" name="Group 127"/>
          <p:cNvGrpSpPr/>
          <p:nvPr/>
        </p:nvGrpSpPr>
        <p:grpSpPr>
          <a:xfrm>
            <a:off x="990600" y="929402"/>
            <a:ext cx="5562600" cy="5623798"/>
            <a:chOff x="2700338" y="1588"/>
            <a:chExt cx="6781800" cy="6856413"/>
          </a:xfrm>
          <a:solidFill>
            <a:schemeClr val="bg1">
              <a:alpha val="17000"/>
            </a:schemeClr>
          </a:solidFill>
        </p:grpSpPr>
        <p:sp>
          <p:nvSpPr>
            <p:cNvPr id="132" name="Freeform 6"/>
            <p:cNvSpPr>
              <a:spLocks noEditPoints="1"/>
            </p:cNvSpPr>
            <p:nvPr/>
          </p:nvSpPr>
          <p:spPr bwMode="auto">
            <a:xfrm>
              <a:off x="3144838" y="2287588"/>
              <a:ext cx="6337300" cy="4570413"/>
            </a:xfrm>
            <a:custGeom>
              <a:avLst/>
              <a:gdLst/>
              <a:ahLst/>
              <a:cxnLst>
                <a:cxn ang="0">
                  <a:pos x="932" y="1488"/>
                </a:cxn>
                <a:cxn ang="0">
                  <a:pos x="2570" y="1373"/>
                </a:cxn>
                <a:cxn ang="0">
                  <a:pos x="1791" y="110"/>
                </a:cxn>
                <a:cxn ang="0">
                  <a:pos x="2113" y="137"/>
                </a:cxn>
                <a:cxn ang="0">
                  <a:pos x="2441" y="0"/>
                </a:cxn>
                <a:cxn ang="0">
                  <a:pos x="2521" y="426"/>
                </a:cxn>
                <a:cxn ang="0">
                  <a:pos x="2305" y="1016"/>
                </a:cxn>
                <a:cxn ang="0">
                  <a:pos x="2339" y="1284"/>
                </a:cxn>
                <a:cxn ang="0">
                  <a:pos x="2561" y="1460"/>
                </a:cxn>
                <a:cxn ang="0">
                  <a:pos x="2252" y="1477"/>
                </a:cxn>
                <a:cxn ang="0">
                  <a:pos x="2640" y="1936"/>
                </a:cxn>
                <a:cxn ang="0">
                  <a:pos x="2306" y="2219"/>
                </a:cxn>
                <a:cxn ang="0">
                  <a:pos x="2710" y="2549"/>
                </a:cxn>
                <a:cxn ang="0">
                  <a:pos x="2755" y="2323"/>
                </a:cxn>
                <a:cxn ang="0">
                  <a:pos x="2818" y="1914"/>
                </a:cxn>
                <a:cxn ang="0">
                  <a:pos x="3195" y="1761"/>
                </a:cxn>
                <a:cxn ang="0">
                  <a:pos x="3623" y="1689"/>
                </a:cxn>
                <a:cxn ang="0">
                  <a:pos x="3750" y="1395"/>
                </a:cxn>
                <a:cxn ang="0">
                  <a:pos x="3936" y="1512"/>
                </a:cxn>
                <a:cxn ang="0">
                  <a:pos x="3847" y="1753"/>
                </a:cxn>
                <a:cxn ang="0">
                  <a:pos x="3880" y="1833"/>
                </a:cxn>
                <a:cxn ang="0">
                  <a:pos x="3665" y="2036"/>
                </a:cxn>
                <a:cxn ang="0">
                  <a:pos x="3539" y="1863"/>
                </a:cxn>
                <a:cxn ang="0">
                  <a:pos x="3399" y="2296"/>
                </a:cxn>
                <a:cxn ang="0">
                  <a:pos x="3326" y="1872"/>
                </a:cxn>
                <a:cxn ang="0">
                  <a:pos x="2987" y="2240"/>
                </a:cxn>
                <a:cxn ang="0">
                  <a:pos x="2769" y="2523"/>
                </a:cxn>
                <a:cxn ang="0">
                  <a:pos x="2765" y="2878"/>
                </a:cxn>
                <a:cxn ang="0">
                  <a:pos x="2171" y="2651"/>
                </a:cxn>
                <a:cxn ang="0">
                  <a:pos x="2051" y="2475"/>
                </a:cxn>
                <a:cxn ang="0">
                  <a:pos x="2149" y="2186"/>
                </a:cxn>
                <a:cxn ang="0">
                  <a:pos x="1700" y="2330"/>
                </a:cxn>
                <a:cxn ang="0">
                  <a:pos x="1621" y="2477"/>
                </a:cxn>
                <a:cxn ang="0">
                  <a:pos x="1176" y="2154"/>
                </a:cxn>
                <a:cxn ang="0">
                  <a:pos x="1002" y="2413"/>
                </a:cxn>
                <a:cxn ang="0">
                  <a:pos x="889" y="2143"/>
                </a:cxn>
                <a:cxn ang="0">
                  <a:pos x="511" y="2016"/>
                </a:cxn>
                <a:cxn ang="0">
                  <a:pos x="193" y="2130"/>
                </a:cxn>
                <a:cxn ang="0">
                  <a:pos x="468" y="1859"/>
                </a:cxn>
                <a:cxn ang="0">
                  <a:pos x="778" y="2016"/>
                </a:cxn>
                <a:cxn ang="0">
                  <a:pos x="1038" y="1752"/>
                </a:cxn>
                <a:cxn ang="0">
                  <a:pos x="1374" y="1392"/>
                </a:cxn>
                <a:cxn ang="0">
                  <a:pos x="1235" y="1014"/>
                </a:cxn>
                <a:cxn ang="0">
                  <a:pos x="1543" y="1203"/>
                </a:cxn>
                <a:cxn ang="0">
                  <a:pos x="1584" y="1238"/>
                </a:cxn>
                <a:cxn ang="0">
                  <a:pos x="1498" y="1668"/>
                </a:cxn>
                <a:cxn ang="0">
                  <a:pos x="1656" y="1724"/>
                </a:cxn>
                <a:cxn ang="0">
                  <a:pos x="1384" y="1740"/>
                </a:cxn>
                <a:cxn ang="0">
                  <a:pos x="1075" y="1881"/>
                </a:cxn>
                <a:cxn ang="0">
                  <a:pos x="1384" y="2103"/>
                </a:cxn>
                <a:cxn ang="0">
                  <a:pos x="1855" y="2147"/>
                </a:cxn>
                <a:cxn ang="0">
                  <a:pos x="2180" y="2104"/>
                </a:cxn>
                <a:cxn ang="0">
                  <a:pos x="1956" y="1807"/>
                </a:cxn>
                <a:cxn ang="0">
                  <a:pos x="2171" y="1430"/>
                </a:cxn>
                <a:cxn ang="0">
                  <a:pos x="2133" y="1236"/>
                </a:cxn>
                <a:cxn ang="0">
                  <a:pos x="2270" y="1065"/>
                </a:cxn>
                <a:cxn ang="0">
                  <a:pos x="1926" y="949"/>
                </a:cxn>
                <a:cxn ang="0">
                  <a:pos x="2260" y="955"/>
                </a:cxn>
                <a:cxn ang="0">
                  <a:pos x="2255" y="350"/>
                </a:cxn>
                <a:cxn ang="0">
                  <a:pos x="1567" y="379"/>
                </a:cxn>
                <a:cxn ang="0">
                  <a:pos x="1914" y="518"/>
                </a:cxn>
                <a:cxn ang="0">
                  <a:pos x="1526" y="536"/>
                </a:cxn>
                <a:cxn ang="0">
                  <a:pos x="1531" y="120"/>
                </a:cxn>
              </a:cxnLst>
              <a:rect l="0" t="0" r="r" b="b"/>
              <a:pathLst>
                <a:path w="3992" h="2879">
                  <a:moveTo>
                    <a:pt x="956" y="1441"/>
                  </a:moveTo>
                  <a:lnTo>
                    <a:pt x="1025" y="1441"/>
                  </a:lnTo>
                  <a:lnTo>
                    <a:pt x="1032" y="1444"/>
                  </a:lnTo>
                  <a:lnTo>
                    <a:pt x="1037" y="1447"/>
                  </a:lnTo>
                  <a:lnTo>
                    <a:pt x="1041" y="1450"/>
                  </a:lnTo>
                  <a:lnTo>
                    <a:pt x="1046" y="1454"/>
                  </a:lnTo>
                  <a:lnTo>
                    <a:pt x="1055" y="1464"/>
                  </a:lnTo>
                  <a:lnTo>
                    <a:pt x="1065" y="1482"/>
                  </a:lnTo>
                  <a:lnTo>
                    <a:pt x="1069" y="1500"/>
                  </a:lnTo>
                  <a:lnTo>
                    <a:pt x="1069" y="1515"/>
                  </a:lnTo>
                  <a:lnTo>
                    <a:pt x="1066" y="1526"/>
                  </a:lnTo>
                  <a:lnTo>
                    <a:pt x="1061" y="1538"/>
                  </a:lnTo>
                  <a:lnTo>
                    <a:pt x="1053" y="1549"/>
                  </a:lnTo>
                  <a:lnTo>
                    <a:pt x="1049" y="1553"/>
                  </a:lnTo>
                  <a:lnTo>
                    <a:pt x="1049" y="1554"/>
                  </a:lnTo>
                  <a:lnTo>
                    <a:pt x="1048" y="1554"/>
                  </a:lnTo>
                  <a:lnTo>
                    <a:pt x="1048" y="1555"/>
                  </a:lnTo>
                  <a:lnTo>
                    <a:pt x="1032" y="1567"/>
                  </a:lnTo>
                  <a:lnTo>
                    <a:pt x="1014" y="1572"/>
                  </a:lnTo>
                  <a:lnTo>
                    <a:pt x="1006" y="1574"/>
                  </a:lnTo>
                  <a:lnTo>
                    <a:pt x="999" y="1574"/>
                  </a:lnTo>
                  <a:lnTo>
                    <a:pt x="986" y="1572"/>
                  </a:lnTo>
                  <a:lnTo>
                    <a:pt x="973" y="1568"/>
                  </a:lnTo>
                  <a:lnTo>
                    <a:pt x="970" y="1567"/>
                  </a:lnTo>
                  <a:lnTo>
                    <a:pt x="969" y="1567"/>
                  </a:lnTo>
                  <a:lnTo>
                    <a:pt x="968" y="1566"/>
                  </a:lnTo>
                  <a:lnTo>
                    <a:pt x="959" y="1560"/>
                  </a:lnTo>
                  <a:lnTo>
                    <a:pt x="948" y="1551"/>
                  </a:lnTo>
                  <a:lnTo>
                    <a:pt x="942" y="1541"/>
                  </a:lnTo>
                  <a:lnTo>
                    <a:pt x="940" y="1540"/>
                  </a:lnTo>
                  <a:lnTo>
                    <a:pt x="939" y="1537"/>
                  </a:lnTo>
                  <a:lnTo>
                    <a:pt x="936" y="1529"/>
                  </a:lnTo>
                  <a:lnTo>
                    <a:pt x="932" y="1519"/>
                  </a:lnTo>
                  <a:lnTo>
                    <a:pt x="931" y="1508"/>
                  </a:lnTo>
                  <a:lnTo>
                    <a:pt x="931" y="1494"/>
                  </a:lnTo>
                  <a:lnTo>
                    <a:pt x="932" y="1488"/>
                  </a:lnTo>
                  <a:lnTo>
                    <a:pt x="935" y="1483"/>
                  </a:lnTo>
                  <a:lnTo>
                    <a:pt x="938" y="1475"/>
                  </a:lnTo>
                  <a:lnTo>
                    <a:pt x="940" y="1471"/>
                  </a:lnTo>
                  <a:lnTo>
                    <a:pt x="949" y="1458"/>
                  </a:lnTo>
                  <a:lnTo>
                    <a:pt x="960" y="1449"/>
                  </a:lnTo>
                  <a:lnTo>
                    <a:pt x="956" y="1441"/>
                  </a:lnTo>
                  <a:close/>
                  <a:moveTo>
                    <a:pt x="564" y="1441"/>
                  </a:moveTo>
                  <a:lnTo>
                    <a:pt x="579" y="1441"/>
                  </a:lnTo>
                  <a:lnTo>
                    <a:pt x="575" y="1443"/>
                  </a:lnTo>
                  <a:lnTo>
                    <a:pt x="566" y="1443"/>
                  </a:lnTo>
                  <a:lnTo>
                    <a:pt x="564" y="1441"/>
                  </a:lnTo>
                  <a:close/>
                  <a:moveTo>
                    <a:pt x="0" y="1441"/>
                  </a:moveTo>
                  <a:lnTo>
                    <a:pt x="229" y="1441"/>
                  </a:lnTo>
                  <a:lnTo>
                    <a:pt x="224" y="1460"/>
                  </a:lnTo>
                  <a:lnTo>
                    <a:pt x="216" y="1477"/>
                  </a:lnTo>
                  <a:lnTo>
                    <a:pt x="204" y="1491"/>
                  </a:lnTo>
                  <a:lnTo>
                    <a:pt x="202" y="1495"/>
                  </a:lnTo>
                  <a:lnTo>
                    <a:pt x="190" y="1507"/>
                  </a:lnTo>
                  <a:lnTo>
                    <a:pt x="166" y="1522"/>
                  </a:lnTo>
                  <a:lnTo>
                    <a:pt x="153" y="1529"/>
                  </a:lnTo>
                  <a:lnTo>
                    <a:pt x="143" y="1532"/>
                  </a:lnTo>
                  <a:lnTo>
                    <a:pt x="142" y="1532"/>
                  </a:lnTo>
                  <a:lnTo>
                    <a:pt x="131" y="1534"/>
                  </a:lnTo>
                  <a:lnTo>
                    <a:pt x="110" y="1534"/>
                  </a:lnTo>
                  <a:lnTo>
                    <a:pt x="106" y="1533"/>
                  </a:lnTo>
                  <a:lnTo>
                    <a:pt x="92" y="1533"/>
                  </a:lnTo>
                  <a:lnTo>
                    <a:pt x="67" y="1525"/>
                  </a:lnTo>
                  <a:lnTo>
                    <a:pt x="46" y="1512"/>
                  </a:lnTo>
                  <a:lnTo>
                    <a:pt x="28" y="1496"/>
                  </a:lnTo>
                  <a:lnTo>
                    <a:pt x="13" y="1475"/>
                  </a:lnTo>
                  <a:lnTo>
                    <a:pt x="12" y="1475"/>
                  </a:lnTo>
                  <a:lnTo>
                    <a:pt x="12" y="1474"/>
                  </a:lnTo>
                  <a:lnTo>
                    <a:pt x="5" y="1458"/>
                  </a:lnTo>
                  <a:lnTo>
                    <a:pt x="0" y="1441"/>
                  </a:lnTo>
                  <a:close/>
                  <a:moveTo>
                    <a:pt x="2570" y="1321"/>
                  </a:moveTo>
                  <a:lnTo>
                    <a:pt x="2570" y="1373"/>
                  </a:lnTo>
                  <a:lnTo>
                    <a:pt x="2566" y="1346"/>
                  </a:lnTo>
                  <a:lnTo>
                    <a:pt x="2566" y="1333"/>
                  </a:lnTo>
                  <a:lnTo>
                    <a:pt x="2570" y="1321"/>
                  </a:lnTo>
                  <a:close/>
                  <a:moveTo>
                    <a:pt x="1817" y="0"/>
                  </a:moveTo>
                  <a:lnTo>
                    <a:pt x="1935" y="0"/>
                  </a:lnTo>
                  <a:lnTo>
                    <a:pt x="1938" y="13"/>
                  </a:lnTo>
                  <a:lnTo>
                    <a:pt x="1938" y="19"/>
                  </a:lnTo>
                  <a:lnTo>
                    <a:pt x="1934" y="37"/>
                  </a:lnTo>
                  <a:lnTo>
                    <a:pt x="1925" y="53"/>
                  </a:lnTo>
                  <a:lnTo>
                    <a:pt x="1924" y="55"/>
                  </a:lnTo>
                  <a:lnTo>
                    <a:pt x="1921" y="56"/>
                  </a:lnTo>
                  <a:lnTo>
                    <a:pt x="1914" y="62"/>
                  </a:lnTo>
                  <a:lnTo>
                    <a:pt x="1905" y="69"/>
                  </a:lnTo>
                  <a:lnTo>
                    <a:pt x="1895" y="73"/>
                  </a:lnTo>
                  <a:lnTo>
                    <a:pt x="1893" y="73"/>
                  </a:lnTo>
                  <a:lnTo>
                    <a:pt x="1891" y="74"/>
                  </a:lnTo>
                  <a:lnTo>
                    <a:pt x="1889" y="74"/>
                  </a:lnTo>
                  <a:lnTo>
                    <a:pt x="1886" y="75"/>
                  </a:lnTo>
                  <a:lnTo>
                    <a:pt x="1865" y="75"/>
                  </a:lnTo>
                  <a:lnTo>
                    <a:pt x="1859" y="74"/>
                  </a:lnTo>
                  <a:lnTo>
                    <a:pt x="1852" y="72"/>
                  </a:lnTo>
                  <a:lnTo>
                    <a:pt x="1840" y="64"/>
                  </a:lnTo>
                  <a:lnTo>
                    <a:pt x="1837" y="61"/>
                  </a:lnTo>
                  <a:lnTo>
                    <a:pt x="1833" y="58"/>
                  </a:lnTo>
                  <a:lnTo>
                    <a:pt x="1823" y="45"/>
                  </a:lnTo>
                  <a:lnTo>
                    <a:pt x="1817" y="30"/>
                  </a:lnTo>
                  <a:lnTo>
                    <a:pt x="1815" y="13"/>
                  </a:lnTo>
                  <a:lnTo>
                    <a:pt x="1815" y="11"/>
                  </a:lnTo>
                  <a:lnTo>
                    <a:pt x="1816" y="5"/>
                  </a:lnTo>
                  <a:lnTo>
                    <a:pt x="1817" y="0"/>
                  </a:lnTo>
                  <a:close/>
                  <a:moveTo>
                    <a:pt x="1710" y="0"/>
                  </a:moveTo>
                  <a:lnTo>
                    <a:pt x="1740" y="0"/>
                  </a:lnTo>
                  <a:lnTo>
                    <a:pt x="1773" y="113"/>
                  </a:lnTo>
                  <a:lnTo>
                    <a:pt x="1780" y="111"/>
                  </a:lnTo>
                  <a:lnTo>
                    <a:pt x="1786" y="110"/>
                  </a:lnTo>
                  <a:lnTo>
                    <a:pt x="1791" y="110"/>
                  </a:lnTo>
                  <a:lnTo>
                    <a:pt x="1799" y="111"/>
                  </a:lnTo>
                  <a:lnTo>
                    <a:pt x="1806" y="112"/>
                  </a:lnTo>
                  <a:lnTo>
                    <a:pt x="1816" y="112"/>
                  </a:lnTo>
                  <a:lnTo>
                    <a:pt x="1820" y="113"/>
                  </a:lnTo>
                  <a:lnTo>
                    <a:pt x="1841" y="120"/>
                  </a:lnTo>
                  <a:lnTo>
                    <a:pt x="1861" y="130"/>
                  </a:lnTo>
                  <a:lnTo>
                    <a:pt x="1876" y="145"/>
                  </a:lnTo>
                  <a:lnTo>
                    <a:pt x="1889" y="162"/>
                  </a:lnTo>
                  <a:lnTo>
                    <a:pt x="1997" y="116"/>
                  </a:lnTo>
                  <a:lnTo>
                    <a:pt x="1997" y="104"/>
                  </a:lnTo>
                  <a:lnTo>
                    <a:pt x="1998" y="98"/>
                  </a:lnTo>
                  <a:lnTo>
                    <a:pt x="1998" y="95"/>
                  </a:lnTo>
                  <a:lnTo>
                    <a:pt x="1999" y="94"/>
                  </a:lnTo>
                  <a:lnTo>
                    <a:pt x="2005" y="79"/>
                  </a:lnTo>
                  <a:lnTo>
                    <a:pt x="2014" y="68"/>
                  </a:lnTo>
                  <a:lnTo>
                    <a:pt x="2018" y="64"/>
                  </a:lnTo>
                  <a:lnTo>
                    <a:pt x="2023" y="60"/>
                  </a:lnTo>
                  <a:lnTo>
                    <a:pt x="2027" y="57"/>
                  </a:lnTo>
                  <a:lnTo>
                    <a:pt x="2030" y="57"/>
                  </a:lnTo>
                  <a:lnTo>
                    <a:pt x="2043" y="51"/>
                  </a:lnTo>
                  <a:lnTo>
                    <a:pt x="2057" y="49"/>
                  </a:lnTo>
                  <a:lnTo>
                    <a:pt x="2064" y="49"/>
                  </a:lnTo>
                  <a:lnTo>
                    <a:pt x="2075" y="52"/>
                  </a:lnTo>
                  <a:lnTo>
                    <a:pt x="2086" y="56"/>
                  </a:lnTo>
                  <a:lnTo>
                    <a:pt x="2096" y="64"/>
                  </a:lnTo>
                  <a:lnTo>
                    <a:pt x="2099" y="65"/>
                  </a:lnTo>
                  <a:lnTo>
                    <a:pt x="2107" y="73"/>
                  </a:lnTo>
                  <a:lnTo>
                    <a:pt x="2113" y="83"/>
                  </a:lnTo>
                  <a:lnTo>
                    <a:pt x="2116" y="94"/>
                  </a:lnTo>
                  <a:lnTo>
                    <a:pt x="2117" y="96"/>
                  </a:lnTo>
                  <a:lnTo>
                    <a:pt x="2117" y="99"/>
                  </a:lnTo>
                  <a:lnTo>
                    <a:pt x="2119" y="107"/>
                  </a:lnTo>
                  <a:lnTo>
                    <a:pt x="2119" y="125"/>
                  </a:lnTo>
                  <a:lnTo>
                    <a:pt x="2116" y="132"/>
                  </a:lnTo>
                  <a:lnTo>
                    <a:pt x="2115" y="132"/>
                  </a:lnTo>
                  <a:lnTo>
                    <a:pt x="2113" y="137"/>
                  </a:lnTo>
                  <a:lnTo>
                    <a:pt x="2108" y="145"/>
                  </a:lnTo>
                  <a:lnTo>
                    <a:pt x="2106" y="147"/>
                  </a:lnTo>
                  <a:lnTo>
                    <a:pt x="2106" y="149"/>
                  </a:lnTo>
                  <a:lnTo>
                    <a:pt x="2104" y="150"/>
                  </a:lnTo>
                  <a:lnTo>
                    <a:pt x="2103" y="153"/>
                  </a:lnTo>
                  <a:lnTo>
                    <a:pt x="2102" y="154"/>
                  </a:lnTo>
                  <a:lnTo>
                    <a:pt x="2088" y="163"/>
                  </a:lnTo>
                  <a:lnTo>
                    <a:pt x="2074" y="170"/>
                  </a:lnTo>
                  <a:lnTo>
                    <a:pt x="2058" y="171"/>
                  </a:lnTo>
                  <a:lnTo>
                    <a:pt x="2053" y="171"/>
                  </a:lnTo>
                  <a:lnTo>
                    <a:pt x="2040" y="168"/>
                  </a:lnTo>
                  <a:lnTo>
                    <a:pt x="2028" y="163"/>
                  </a:lnTo>
                  <a:lnTo>
                    <a:pt x="2023" y="161"/>
                  </a:lnTo>
                  <a:lnTo>
                    <a:pt x="2018" y="157"/>
                  </a:lnTo>
                  <a:lnTo>
                    <a:pt x="2010" y="146"/>
                  </a:lnTo>
                  <a:lnTo>
                    <a:pt x="2007" y="144"/>
                  </a:lnTo>
                  <a:lnTo>
                    <a:pt x="1903" y="189"/>
                  </a:lnTo>
                  <a:lnTo>
                    <a:pt x="1905" y="202"/>
                  </a:lnTo>
                  <a:lnTo>
                    <a:pt x="1907" y="214"/>
                  </a:lnTo>
                  <a:lnTo>
                    <a:pt x="1907" y="222"/>
                  </a:lnTo>
                  <a:lnTo>
                    <a:pt x="2253" y="282"/>
                  </a:lnTo>
                  <a:lnTo>
                    <a:pt x="2261" y="256"/>
                  </a:lnTo>
                  <a:lnTo>
                    <a:pt x="2272" y="234"/>
                  </a:lnTo>
                  <a:lnTo>
                    <a:pt x="2289" y="213"/>
                  </a:lnTo>
                  <a:lnTo>
                    <a:pt x="2293" y="208"/>
                  </a:lnTo>
                  <a:lnTo>
                    <a:pt x="2298" y="204"/>
                  </a:lnTo>
                  <a:lnTo>
                    <a:pt x="2310" y="191"/>
                  </a:lnTo>
                  <a:lnTo>
                    <a:pt x="2327" y="179"/>
                  </a:lnTo>
                  <a:lnTo>
                    <a:pt x="2348" y="168"/>
                  </a:lnTo>
                  <a:lnTo>
                    <a:pt x="2367" y="162"/>
                  </a:lnTo>
                  <a:lnTo>
                    <a:pt x="2374" y="159"/>
                  </a:lnTo>
                  <a:lnTo>
                    <a:pt x="2380" y="158"/>
                  </a:lnTo>
                  <a:lnTo>
                    <a:pt x="2392" y="157"/>
                  </a:lnTo>
                  <a:lnTo>
                    <a:pt x="2405" y="155"/>
                  </a:lnTo>
                  <a:lnTo>
                    <a:pt x="2411" y="0"/>
                  </a:lnTo>
                  <a:lnTo>
                    <a:pt x="2441" y="0"/>
                  </a:lnTo>
                  <a:lnTo>
                    <a:pt x="2435" y="157"/>
                  </a:lnTo>
                  <a:lnTo>
                    <a:pt x="2452" y="159"/>
                  </a:lnTo>
                  <a:lnTo>
                    <a:pt x="2467" y="166"/>
                  </a:lnTo>
                  <a:lnTo>
                    <a:pt x="2468" y="166"/>
                  </a:lnTo>
                  <a:lnTo>
                    <a:pt x="2484" y="172"/>
                  </a:lnTo>
                  <a:lnTo>
                    <a:pt x="2497" y="180"/>
                  </a:lnTo>
                  <a:lnTo>
                    <a:pt x="2507" y="192"/>
                  </a:lnTo>
                  <a:lnTo>
                    <a:pt x="2513" y="195"/>
                  </a:lnTo>
                  <a:lnTo>
                    <a:pt x="2518" y="199"/>
                  </a:lnTo>
                  <a:lnTo>
                    <a:pt x="2523" y="204"/>
                  </a:lnTo>
                  <a:lnTo>
                    <a:pt x="2544" y="230"/>
                  </a:lnTo>
                  <a:lnTo>
                    <a:pt x="2559" y="260"/>
                  </a:lnTo>
                  <a:lnTo>
                    <a:pt x="2566" y="292"/>
                  </a:lnTo>
                  <a:lnTo>
                    <a:pt x="2566" y="328"/>
                  </a:lnTo>
                  <a:lnTo>
                    <a:pt x="2562" y="352"/>
                  </a:lnTo>
                  <a:lnTo>
                    <a:pt x="2555" y="373"/>
                  </a:lnTo>
                  <a:lnTo>
                    <a:pt x="2543" y="396"/>
                  </a:lnTo>
                  <a:lnTo>
                    <a:pt x="2539" y="403"/>
                  </a:lnTo>
                  <a:lnTo>
                    <a:pt x="2568" y="433"/>
                  </a:lnTo>
                  <a:lnTo>
                    <a:pt x="2570" y="430"/>
                  </a:lnTo>
                  <a:lnTo>
                    <a:pt x="2570" y="624"/>
                  </a:lnTo>
                  <a:lnTo>
                    <a:pt x="2569" y="623"/>
                  </a:lnTo>
                  <a:lnTo>
                    <a:pt x="2551" y="603"/>
                  </a:lnTo>
                  <a:lnTo>
                    <a:pt x="2538" y="584"/>
                  </a:lnTo>
                  <a:lnTo>
                    <a:pt x="2530" y="560"/>
                  </a:lnTo>
                  <a:lnTo>
                    <a:pt x="2528" y="557"/>
                  </a:lnTo>
                  <a:lnTo>
                    <a:pt x="2528" y="551"/>
                  </a:lnTo>
                  <a:lnTo>
                    <a:pt x="2526" y="536"/>
                  </a:lnTo>
                  <a:lnTo>
                    <a:pt x="2526" y="519"/>
                  </a:lnTo>
                  <a:lnTo>
                    <a:pt x="2528" y="502"/>
                  </a:lnTo>
                  <a:lnTo>
                    <a:pt x="2534" y="487"/>
                  </a:lnTo>
                  <a:lnTo>
                    <a:pt x="2534" y="484"/>
                  </a:lnTo>
                  <a:lnTo>
                    <a:pt x="2536" y="476"/>
                  </a:lnTo>
                  <a:lnTo>
                    <a:pt x="2542" y="467"/>
                  </a:lnTo>
                  <a:lnTo>
                    <a:pt x="2548" y="455"/>
                  </a:lnTo>
                  <a:lnTo>
                    <a:pt x="2521" y="426"/>
                  </a:lnTo>
                  <a:lnTo>
                    <a:pt x="2507" y="437"/>
                  </a:lnTo>
                  <a:lnTo>
                    <a:pt x="2502" y="441"/>
                  </a:lnTo>
                  <a:lnTo>
                    <a:pt x="2483" y="453"/>
                  </a:lnTo>
                  <a:lnTo>
                    <a:pt x="2463" y="462"/>
                  </a:lnTo>
                  <a:lnTo>
                    <a:pt x="2439" y="468"/>
                  </a:lnTo>
                  <a:lnTo>
                    <a:pt x="2416" y="471"/>
                  </a:lnTo>
                  <a:lnTo>
                    <a:pt x="2409" y="701"/>
                  </a:lnTo>
                  <a:lnTo>
                    <a:pt x="2422" y="708"/>
                  </a:lnTo>
                  <a:lnTo>
                    <a:pt x="2433" y="717"/>
                  </a:lnTo>
                  <a:lnTo>
                    <a:pt x="2439" y="722"/>
                  </a:lnTo>
                  <a:lnTo>
                    <a:pt x="2445" y="729"/>
                  </a:lnTo>
                  <a:lnTo>
                    <a:pt x="2449" y="734"/>
                  </a:lnTo>
                  <a:lnTo>
                    <a:pt x="2455" y="749"/>
                  </a:lnTo>
                  <a:lnTo>
                    <a:pt x="2460" y="764"/>
                  </a:lnTo>
                  <a:lnTo>
                    <a:pt x="2462" y="780"/>
                  </a:lnTo>
                  <a:lnTo>
                    <a:pt x="2462" y="784"/>
                  </a:lnTo>
                  <a:lnTo>
                    <a:pt x="2460" y="798"/>
                  </a:lnTo>
                  <a:lnTo>
                    <a:pt x="2455" y="813"/>
                  </a:lnTo>
                  <a:lnTo>
                    <a:pt x="2449" y="825"/>
                  </a:lnTo>
                  <a:lnTo>
                    <a:pt x="2446" y="830"/>
                  </a:lnTo>
                  <a:lnTo>
                    <a:pt x="2438" y="838"/>
                  </a:lnTo>
                  <a:lnTo>
                    <a:pt x="2433" y="842"/>
                  </a:lnTo>
                  <a:lnTo>
                    <a:pt x="2432" y="843"/>
                  </a:lnTo>
                  <a:lnTo>
                    <a:pt x="2418" y="852"/>
                  </a:lnTo>
                  <a:lnTo>
                    <a:pt x="2403" y="859"/>
                  </a:lnTo>
                  <a:lnTo>
                    <a:pt x="2387" y="861"/>
                  </a:lnTo>
                  <a:lnTo>
                    <a:pt x="2379" y="861"/>
                  </a:lnTo>
                  <a:lnTo>
                    <a:pt x="2363" y="860"/>
                  </a:lnTo>
                  <a:lnTo>
                    <a:pt x="2349" y="856"/>
                  </a:lnTo>
                  <a:lnTo>
                    <a:pt x="2286" y="970"/>
                  </a:lnTo>
                  <a:lnTo>
                    <a:pt x="2291" y="975"/>
                  </a:lnTo>
                  <a:lnTo>
                    <a:pt x="2295" y="982"/>
                  </a:lnTo>
                  <a:lnTo>
                    <a:pt x="2301" y="992"/>
                  </a:lnTo>
                  <a:lnTo>
                    <a:pt x="2303" y="1003"/>
                  </a:lnTo>
                  <a:lnTo>
                    <a:pt x="2303" y="1004"/>
                  </a:lnTo>
                  <a:lnTo>
                    <a:pt x="2305" y="1016"/>
                  </a:lnTo>
                  <a:lnTo>
                    <a:pt x="2302" y="1027"/>
                  </a:lnTo>
                  <a:lnTo>
                    <a:pt x="2298" y="1038"/>
                  </a:lnTo>
                  <a:lnTo>
                    <a:pt x="2298" y="1039"/>
                  </a:lnTo>
                  <a:lnTo>
                    <a:pt x="2363" y="1102"/>
                  </a:lnTo>
                  <a:lnTo>
                    <a:pt x="2366" y="1102"/>
                  </a:lnTo>
                  <a:lnTo>
                    <a:pt x="2369" y="1100"/>
                  </a:lnTo>
                  <a:lnTo>
                    <a:pt x="2371" y="1100"/>
                  </a:lnTo>
                  <a:lnTo>
                    <a:pt x="2373" y="1098"/>
                  </a:lnTo>
                  <a:lnTo>
                    <a:pt x="2383" y="1096"/>
                  </a:lnTo>
                  <a:lnTo>
                    <a:pt x="2403" y="1096"/>
                  </a:lnTo>
                  <a:lnTo>
                    <a:pt x="2413" y="1098"/>
                  </a:lnTo>
                  <a:lnTo>
                    <a:pt x="2418" y="1101"/>
                  </a:lnTo>
                  <a:lnTo>
                    <a:pt x="2420" y="1101"/>
                  </a:lnTo>
                  <a:lnTo>
                    <a:pt x="2434" y="1111"/>
                  </a:lnTo>
                  <a:lnTo>
                    <a:pt x="2445" y="1124"/>
                  </a:lnTo>
                  <a:lnTo>
                    <a:pt x="2451" y="1141"/>
                  </a:lnTo>
                  <a:lnTo>
                    <a:pt x="2452" y="1160"/>
                  </a:lnTo>
                  <a:lnTo>
                    <a:pt x="2452" y="1162"/>
                  </a:lnTo>
                  <a:lnTo>
                    <a:pt x="2451" y="1164"/>
                  </a:lnTo>
                  <a:lnTo>
                    <a:pt x="2450" y="1173"/>
                  </a:lnTo>
                  <a:lnTo>
                    <a:pt x="2446" y="1183"/>
                  </a:lnTo>
                  <a:lnTo>
                    <a:pt x="2439" y="1192"/>
                  </a:lnTo>
                  <a:lnTo>
                    <a:pt x="2438" y="1195"/>
                  </a:lnTo>
                  <a:lnTo>
                    <a:pt x="2432" y="1202"/>
                  </a:lnTo>
                  <a:lnTo>
                    <a:pt x="2416" y="1212"/>
                  </a:lnTo>
                  <a:lnTo>
                    <a:pt x="2408" y="1213"/>
                  </a:lnTo>
                  <a:lnTo>
                    <a:pt x="2403" y="1215"/>
                  </a:lnTo>
                  <a:lnTo>
                    <a:pt x="2396" y="1216"/>
                  </a:lnTo>
                  <a:lnTo>
                    <a:pt x="2394" y="1216"/>
                  </a:lnTo>
                  <a:lnTo>
                    <a:pt x="2390" y="1215"/>
                  </a:lnTo>
                  <a:lnTo>
                    <a:pt x="2390" y="1216"/>
                  </a:lnTo>
                  <a:lnTo>
                    <a:pt x="2386" y="1216"/>
                  </a:lnTo>
                  <a:lnTo>
                    <a:pt x="2383" y="1215"/>
                  </a:lnTo>
                  <a:lnTo>
                    <a:pt x="2379" y="1215"/>
                  </a:lnTo>
                  <a:lnTo>
                    <a:pt x="2377" y="1213"/>
                  </a:lnTo>
                  <a:lnTo>
                    <a:pt x="2339" y="1284"/>
                  </a:lnTo>
                  <a:lnTo>
                    <a:pt x="2348" y="1295"/>
                  </a:lnTo>
                  <a:lnTo>
                    <a:pt x="2357" y="1304"/>
                  </a:lnTo>
                  <a:lnTo>
                    <a:pt x="2366" y="1318"/>
                  </a:lnTo>
                  <a:lnTo>
                    <a:pt x="2370" y="1333"/>
                  </a:lnTo>
                  <a:lnTo>
                    <a:pt x="2371" y="1334"/>
                  </a:lnTo>
                  <a:lnTo>
                    <a:pt x="2371" y="1335"/>
                  </a:lnTo>
                  <a:lnTo>
                    <a:pt x="2375" y="1355"/>
                  </a:lnTo>
                  <a:lnTo>
                    <a:pt x="2375" y="1377"/>
                  </a:lnTo>
                  <a:lnTo>
                    <a:pt x="2371" y="1398"/>
                  </a:lnTo>
                  <a:lnTo>
                    <a:pt x="2369" y="1405"/>
                  </a:lnTo>
                  <a:lnTo>
                    <a:pt x="2366" y="1410"/>
                  </a:lnTo>
                  <a:lnTo>
                    <a:pt x="2417" y="1436"/>
                  </a:lnTo>
                  <a:lnTo>
                    <a:pt x="2417" y="1435"/>
                  </a:lnTo>
                  <a:lnTo>
                    <a:pt x="2432" y="1420"/>
                  </a:lnTo>
                  <a:lnTo>
                    <a:pt x="2445" y="1412"/>
                  </a:lnTo>
                  <a:lnTo>
                    <a:pt x="2456" y="1406"/>
                  </a:lnTo>
                  <a:lnTo>
                    <a:pt x="2467" y="1403"/>
                  </a:lnTo>
                  <a:lnTo>
                    <a:pt x="2476" y="1402"/>
                  </a:lnTo>
                  <a:lnTo>
                    <a:pt x="2479" y="1402"/>
                  </a:lnTo>
                  <a:lnTo>
                    <a:pt x="2480" y="1403"/>
                  </a:lnTo>
                  <a:lnTo>
                    <a:pt x="2481" y="1402"/>
                  </a:lnTo>
                  <a:lnTo>
                    <a:pt x="2487" y="1402"/>
                  </a:lnTo>
                  <a:lnTo>
                    <a:pt x="2501" y="1403"/>
                  </a:lnTo>
                  <a:lnTo>
                    <a:pt x="2515" y="1409"/>
                  </a:lnTo>
                  <a:lnTo>
                    <a:pt x="2527" y="1415"/>
                  </a:lnTo>
                  <a:lnTo>
                    <a:pt x="2532" y="1418"/>
                  </a:lnTo>
                  <a:lnTo>
                    <a:pt x="2536" y="1422"/>
                  </a:lnTo>
                  <a:lnTo>
                    <a:pt x="2540" y="1424"/>
                  </a:lnTo>
                  <a:lnTo>
                    <a:pt x="2570" y="1398"/>
                  </a:lnTo>
                  <a:lnTo>
                    <a:pt x="2570" y="1437"/>
                  </a:lnTo>
                  <a:lnTo>
                    <a:pt x="2565" y="1441"/>
                  </a:lnTo>
                  <a:lnTo>
                    <a:pt x="2557" y="1448"/>
                  </a:lnTo>
                  <a:lnTo>
                    <a:pt x="2559" y="1450"/>
                  </a:lnTo>
                  <a:lnTo>
                    <a:pt x="2559" y="1452"/>
                  </a:lnTo>
                  <a:lnTo>
                    <a:pt x="2561" y="1454"/>
                  </a:lnTo>
                  <a:lnTo>
                    <a:pt x="2561" y="1460"/>
                  </a:lnTo>
                  <a:lnTo>
                    <a:pt x="2565" y="1469"/>
                  </a:lnTo>
                  <a:lnTo>
                    <a:pt x="2568" y="1479"/>
                  </a:lnTo>
                  <a:lnTo>
                    <a:pt x="2568" y="1491"/>
                  </a:lnTo>
                  <a:lnTo>
                    <a:pt x="2565" y="1503"/>
                  </a:lnTo>
                  <a:lnTo>
                    <a:pt x="2565" y="1505"/>
                  </a:lnTo>
                  <a:lnTo>
                    <a:pt x="2564" y="1509"/>
                  </a:lnTo>
                  <a:lnTo>
                    <a:pt x="2560" y="1519"/>
                  </a:lnTo>
                  <a:lnTo>
                    <a:pt x="2555" y="1530"/>
                  </a:lnTo>
                  <a:lnTo>
                    <a:pt x="2548" y="1541"/>
                  </a:lnTo>
                  <a:lnTo>
                    <a:pt x="2540" y="1549"/>
                  </a:lnTo>
                  <a:lnTo>
                    <a:pt x="2530" y="1558"/>
                  </a:lnTo>
                  <a:lnTo>
                    <a:pt x="2519" y="1562"/>
                  </a:lnTo>
                  <a:lnTo>
                    <a:pt x="2515" y="1564"/>
                  </a:lnTo>
                  <a:lnTo>
                    <a:pt x="2510" y="1567"/>
                  </a:lnTo>
                  <a:lnTo>
                    <a:pt x="2497" y="1570"/>
                  </a:lnTo>
                  <a:lnTo>
                    <a:pt x="2484" y="1571"/>
                  </a:lnTo>
                  <a:lnTo>
                    <a:pt x="2463" y="1568"/>
                  </a:lnTo>
                  <a:lnTo>
                    <a:pt x="2442" y="1559"/>
                  </a:lnTo>
                  <a:lnTo>
                    <a:pt x="2441" y="1558"/>
                  </a:lnTo>
                  <a:lnTo>
                    <a:pt x="2426" y="1546"/>
                  </a:lnTo>
                  <a:lnTo>
                    <a:pt x="2416" y="1533"/>
                  </a:lnTo>
                  <a:lnTo>
                    <a:pt x="2407" y="1517"/>
                  </a:lnTo>
                  <a:lnTo>
                    <a:pt x="2403" y="1500"/>
                  </a:lnTo>
                  <a:lnTo>
                    <a:pt x="2401" y="1488"/>
                  </a:lnTo>
                  <a:lnTo>
                    <a:pt x="2401" y="1478"/>
                  </a:lnTo>
                  <a:lnTo>
                    <a:pt x="2404" y="1462"/>
                  </a:lnTo>
                  <a:lnTo>
                    <a:pt x="2352" y="1436"/>
                  </a:lnTo>
                  <a:lnTo>
                    <a:pt x="2335" y="1453"/>
                  </a:lnTo>
                  <a:lnTo>
                    <a:pt x="2327" y="1457"/>
                  </a:lnTo>
                  <a:lnTo>
                    <a:pt x="2312" y="1466"/>
                  </a:lnTo>
                  <a:lnTo>
                    <a:pt x="2294" y="1474"/>
                  </a:lnTo>
                  <a:lnTo>
                    <a:pt x="2274" y="1477"/>
                  </a:lnTo>
                  <a:lnTo>
                    <a:pt x="2273" y="1477"/>
                  </a:lnTo>
                  <a:lnTo>
                    <a:pt x="2269" y="1478"/>
                  </a:lnTo>
                  <a:lnTo>
                    <a:pt x="2263" y="1478"/>
                  </a:lnTo>
                  <a:lnTo>
                    <a:pt x="2252" y="1477"/>
                  </a:lnTo>
                  <a:lnTo>
                    <a:pt x="2239" y="1475"/>
                  </a:lnTo>
                  <a:lnTo>
                    <a:pt x="2225" y="1471"/>
                  </a:lnTo>
                  <a:lnTo>
                    <a:pt x="2213" y="1467"/>
                  </a:lnTo>
                  <a:lnTo>
                    <a:pt x="2145" y="1563"/>
                  </a:lnTo>
                  <a:lnTo>
                    <a:pt x="2164" y="1587"/>
                  </a:lnTo>
                  <a:lnTo>
                    <a:pt x="2179" y="1613"/>
                  </a:lnTo>
                  <a:lnTo>
                    <a:pt x="2188" y="1642"/>
                  </a:lnTo>
                  <a:lnTo>
                    <a:pt x="2192" y="1673"/>
                  </a:lnTo>
                  <a:lnTo>
                    <a:pt x="2192" y="1676"/>
                  </a:lnTo>
                  <a:lnTo>
                    <a:pt x="2189" y="1698"/>
                  </a:lnTo>
                  <a:lnTo>
                    <a:pt x="2184" y="1719"/>
                  </a:lnTo>
                  <a:lnTo>
                    <a:pt x="2178" y="1737"/>
                  </a:lnTo>
                  <a:lnTo>
                    <a:pt x="2176" y="1739"/>
                  </a:lnTo>
                  <a:lnTo>
                    <a:pt x="2175" y="1741"/>
                  </a:lnTo>
                  <a:lnTo>
                    <a:pt x="2175" y="1742"/>
                  </a:lnTo>
                  <a:lnTo>
                    <a:pt x="2443" y="1892"/>
                  </a:lnTo>
                  <a:lnTo>
                    <a:pt x="2447" y="1888"/>
                  </a:lnTo>
                  <a:lnTo>
                    <a:pt x="2466" y="1872"/>
                  </a:lnTo>
                  <a:lnTo>
                    <a:pt x="2487" y="1860"/>
                  </a:lnTo>
                  <a:lnTo>
                    <a:pt x="2502" y="1855"/>
                  </a:lnTo>
                  <a:lnTo>
                    <a:pt x="2518" y="1852"/>
                  </a:lnTo>
                  <a:lnTo>
                    <a:pt x="2531" y="1852"/>
                  </a:lnTo>
                  <a:lnTo>
                    <a:pt x="2551" y="1854"/>
                  </a:lnTo>
                  <a:lnTo>
                    <a:pt x="2570" y="1859"/>
                  </a:lnTo>
                  <a:lnTo>
                    <a:pt x="2576" y="1862"/>
                  </a:lnTo>
                  <a:lnTo>
                    <a:pt x="2581" y="1863"/>
                  </a:lnTo>
                  <a:lnTo>
                    <a:pt x="2582" y="1863"/>
                  </a:lnTo>
                  <a:lnTo>
                    <a:pt x="2582" y="1864"/>
                  </a:lnTo>
                  <a:lnTo>
                    <a:pt x="2585" y="1864"/>
                  </a:lnTo>
                  <a:lnTo>
                    <a:pt x="2585" y="1866"/>
                  </a:lnTo>
                  <a:lnTo>
                    <a:pt x="2586" y="1866"/>
                  </a:lnTo>
                  <a:lnTo>
                    <a:pt x="2602" y="1877"/>
                  </a:lnTo>
                  <a:lnTo>
                    <a:pt x="2616" y="1892"/>
                  </a:lnTo>
                  <a:lnTo>
                    <a:pt x="2628" y="1906"/>
                  </a:lnTo>
                  <a:lnTo>
                    <a:pt x="2636" y="1922"/>
                  </a:lnTo>
                  <a:lnTo>
                    <a:pt x="2640" y="1936"/>
                  </a:lnTo>
                  <a:lnTo>
                    <a:pt x="2640" y="1938"/>
                  </a:lnTo>
                  <a:lnTo>
                    <a:pt x="2641" y="1938"/>
                  </a:lnTo>
                  <a:lnTo>
                    <a:pt x="2641" y="1939"/>
                  </a:lnTo>
                  <a:lnTo>
                    <a:pt x="2644" y="1960"/>
                  </a:lnTo>
                  <a:lnTo>
                    <a:pt x="2644" y="1982"/>
                  </a:lnTo>
                  <a:lnTo>
                    <a:pt x="2638" y="2003"/>
                  </a:lnTo>
                  <a:lnTo>
                    <a:pt x="2628" y="2025"/>
                  </a:lnTo>
                  <a:lnTo>
                    <a:pt x="2615" y="2042"/>
                  </a:lnTo>
                  <a:lnTo>
                    <a:pt x="2596" y="2057"/>
                  </a:lnTo>
                  <a:lnTo>
                    <a:pt x="2589" y="2062"/>
                  </a:lnTo>
                  <a:lnTo>
                    <a:pt x="2578" y="2070"/>
                  </a:lnTo>
                  <a:lnTo>
                    <a:pt x="2555" y="2078"/>
                  </a:lnTo>
                  <a:lnTo>
                    <a:pt x="2539" y="2079"/>
                  </a:lnTo>
                  <a:lnTo>
                    <a:pt x="2536" y="2079"/>
                  </a:lnTo>
                  <a:lnTo>
                    <a:pt x="2534" y="2078"/>
                  </a:lnTo>
                  <a:lnTo>
                    <a:pt x="2530" y="2079"/>
                  </a:lnTo>
                  <a:lnTo>
                    <a:pt x="2523" y="2079"/>
                  </a:lnTo>
                  <a:lnTo>
                    <a:pt x="2510" y="2076"/>
                  </a:lnTo>
                  <a:lnTo>
                    <a:pt x="2493" y="2072"/>
                  </a:lnTo>
                  <a:lnTo>
                    <a:pt x="2476" y="2067"/>
                  </a:lnTo>
                  <a:lnTo>
                    <a:pt x="2464" y="2059"/>
                  </a:lnTo>
                  <a:lnTo>
                    <a:pt x="2464" y="2058"/>
                  </a:lnTo>
                  <a:lnTo>
                    <a:pt x="2456" y="2053"/>
                  </a:lnTo>
                  <a:lnTo>
                    <a:pt x="2450" y="2048"/>
                  </a:lnTo>
                  <a:lnTo>
                    <a:pt x="2311" y="2135"/>
                  </a:lnTo>
                  <a:lnTo>
                    <a:pt x="2312" y="2138"/>
                  </a:lnTo>
                  <a:lnTo>
                    <a:pt x="2312" y="2139"/>
                  </a:lnTo>
                  <a:lnTo>
                    <a:pt x="2314" y="2142"/>
                  </a:lnTo>
                  <a:lnTo>
                    <a:pt x="2314" y="2146"/>
                  </a:lnTo>
                  <a:lnTo>
                    <a:pt x="2319" y="2159"/>
                  </a:lnTo>
                  <a:lnTo>
                    <a:pt x="2320" y="2175"/>
                  </a:lnTo>
                  <a:lnTo>
                    <a:pt x="2318" y="2189"/>
                  </a:lnTo>
                  <a:lnTo>
                    <a:pt x="2318" y="2193"/>
                  </a:lnTo>
                  <a:lnTo>
                    <a:pt x="2316" y="2197"/>
                  </a:lnTo>
                  <a:lnTo>
                    <a:pt x="2312" y="2207"/>
                  </a:lnTo>
                  <a:lnTo>
                    <a:pt x="2306" y="2219"/>
                  </a:lnTo>
                  <a:lnTo>
                    <a:pt x="2299" y="2230"/>
                  </a:lnTo>
                  <a:lnTo>
                    <a:pt x="2291" y="2237"/>
                  </a:lnTo>
                  <a:lnTo>
                    <a:pt x="2290" y="2237"/>
                  </a:lnTo>
                  <a:lnTo>
                    <a:pt x="2285" y="2243"/>
                  </a:lnTo>
                  <a:lnTo>
                    <a:pt x="2363" y="2477"/>
                  </a:lnTo>
                  <a:lnTo>
                    <a:pt x="2367" y="2476"/>
                  </a:lnTo>
                  <a:lnTo>
                    <a:pt x="2378" y="2476"/>
                  </a:lnTo>
                  <a:lnTo>
                    <a:pt x="2384" y="2477"/>
                  </a:lnTo>
                  <a:lnTo>
                    <a:pt x="2387" y="2477"/>
                  </a:lnTo>
                  <a:lnTo>
                    <a:pt x="2391" y="2478"/>
                  </a:lnTo>
                  <a:lnTo>
                    <a:pt x="2395" y="2478"/>
                  </a:lnTo>
                  <a:lnTo>
                    <a:pt x="2413" y="2485"/>
                  </a:lnTo>
                  <a:lnTo>
                    <a:pt x="2429" y="2495"/>
                  </a:lnTo>
                  <a:lnTo>
                    <a:pt x="2443" y="2509"/>
                  </a:lnTo>
                  <a:lnTo>
                    <a:pt x="2454" y="2524"/>
                  </a:lnTo>
                  <a:lnTo>
                    <a:pt x="2454" y="2526"/>
                  </a:lnTo>
                  <a:lnTo>
                    <a:pt x="2458" y="2537"/>
                  </a:lnTo>
                  <a:lnTo>
                    <a:pt x="2462" y="2550"/>
                  </a:lnTo>
                  <a:lnTo>
                    <a:pt x="2463" y="2561"/>
                  </a:lnTo>
                  <a:lnTo>
                    <a:pt x="2463" y="2574"/>
                  </a:lnTo>
                  <a:lnTo>
                    <a:pt x="2460" y="2586"/>
                  </a:lnTo>
                  <a:lnTo>
                    <a:pt x="2570" y="2630"/>
                  </a:lnTo>
                  <a:lnTo>
                    <a:pt x="2651" y="2663"/>
                  </a:lnTo>
                  <a:lnTo>
                    <a:pt x="2653" y="2659"/>
                  </a:lnTo>
                  <a:lnTo>
                    <a:pt x="2655" y="2657"/>
                  </a:lnTo>
                  <a:lnTo>
                    <a:pt x="2657" y="2653"/>
                  </a:lnTo>
                  <a:lnTo>
                    <a:pt x="2658" y="2653"/>
                  </a:lnTo>
                  <a:lnTo>
                    <a:pt x="2658" y="2651"/>
                  </a:lnTo>
                  <a:lnTo>
                    <a:pt x="2659" y="2650"/>
                  </a:lnTo>
                  <a:lnTo>
                    <a:pt x="2676" y="2626"/>
                  </a:lnTo>
                  <a:lnTo>
                    <a:pt x="2697" y="2607"/>
                  </a:lnTo>
                  <a:lnTo>
                    <a:pt x="2722" y="2592"/>
                  </a:lnTo>
                  <a:lnTo>
                    <a:pt x="2730" y="2590"/>
                  </a:lnTo>
                  <a:lnTo>
                    <a:pt x="2713" y="2548"/>
                  </a:lnTo>
                  <a:lnTo>
                    <a:pt x="2712" y="2548"/>
                  </a:lnTo>
                  <a:lnTo>
                    <a:pt x="2710" y="2549"/>
                  </a:lnTo>
                  <a:lnTo>
                    <a:pt x="2704" y="2549"/>
                  </a:lnTo>
                  <a:lnTo>
                    <a:pt x="2699" y="2550"/>
                  </a:lnTo>
                  <a:lnTo>
                    <a:pt x="2687" y="2550"/>
                  </a:lnTo>
                  <a:lnTo>
                    <a:pt x="2682" y="2549"/>
                  </a:lnTo>
                  <a:lnTo>
                    <a:pt x="2675" y="2548"/>
                  </a:lnTo>
                  <a:lnTo>
                    <a:pt x="2672" y="2548"/>
                  </a:lnTo>
                  <a:lnTo>
                    <a:pt x="2650" y="2543"/>
                  </a:lnTo>
                  <a:lnTo>
                    <a:pt x="2628" y="2532"/>
                  </a:lnTo>
                  <a:lnTo>
                    <a:pt x="2610" y="2518"/>
                  </a:lnTo>
                  <a:lnTo>
                    <a:pt x="2593" y="2498"/>
                  </a:lnTo>
                  <a:lnTo>
                    <a:pt x="2581" y="2478"/>
                  </a:lnTo>
                  <a:lnTo>
                    <a:pt x="2574" y="2455"/>
                  </a:lnTo>
                  <a:lnTo>
                    <a:pt x="2573" y="2451"/>
                  </a:lnTo>
                  <a:lnTo>
                    <a:pt x="2573" y="2446"/>
                  </a:lnTo>
                  <a:lnTo>
                    <a:pt x="2570" y="2431"/>
                  </a:lnTo>
                  <a:lnTo>
                    <a:pt x="2572" y="2416"/>
                  </a:lnTo>
                  <a:lnTo>
                    <a:pt x="2574" y="2399"/>
                  </a:lnTo>
                  <a:lnTo>
                    <a:pt x="2581" y="2383"/>
                  </a:lnTo>
                  <a:lnTo>
                    <a:pt x="2581" y="2380"/>
                  </a:lnTo>
                  <a:lnTo>
                    <a:pt x="2582" y="2376"/>
                  </a:lnTo>
                  <a:lnTo>
                    <a:pt x="2583" y="2374"/>
                  </a:lnTo>
                  <a:lnTo>
                    <a:pt x="2590" y="2363"/>
                  </a:lnTo>
                  <a:lnTo>
                    <a:pt x="2598" y="2351"/>
                  </a:lnTo>
                  <a:lnTo>
                    <a:pt x="2608" y="2340"/>
                  </a:lnTo>
                  <a:lnTo>
                    <a:pt x="2617" y="2329"/>
                  </a:lnTo>
                  <a:lnTo>
                    <a:pt x="2628" y="2324"/>
                  </a:lnTo>
                  <a:lnTo>
                    <a:pt x="2629" y="2324"/>
                  </a:lnTo>
                  <a:lnTo>
                    <a:pt x="2640" y="2316"/>
                  </a:lnTo>
                  <a:lnTo>
                    <a:pt x="2651" y="2312"/>
                  </a:lnTo>
                  <a:lnTo>
                    <a:pt x="2663" y="2310"/>
                  </a:lnTo>
                  <a:lnTo>
                    <a:pt x="2667" y="2308"/>
                  </a:lnTo>
                  <a:lnTo>
                    <a:pt x="2678" y="2306"/>
                  </a:lnTo>
                  <a:lnTo>
                    <a:pt x="2692" y="2306"/>
                  </a:lnTo>
                  <a:lnTo>
                    <a:pt x="2714" y="2307"/>
                  </a:lnTo>
                  <a:lnTo>
                    <a:pt x="2735" y="2313"/>
                  </a:lnTo>
                  <a:lnTo>
                    <a:pt x="2755" y="2323"/>
                  </a:lnTo>
                  <a:lnTo>
                    <a:pt x="2773" y="2336"/>
                  </a:lnTo>
                  <a:lnTo>
                    <a:pt x="2775" y="2336"/>
                  </a:lnTo>
                  <a:lnTo>
                    <a:pt x="2775" y="2337"/>
                  </a:lnTo>
                  <a:lnTo>
                    <a:pt x="2785" y="2347"/>
                  </a:lnTo>
                  <a:lnTo>
                    <a:pt x="2793" y="2358"/>
                  </a:lnTo>
                  <a:lnTo>
                    <a:pt x="2877" y="2310"/>
                  </a:lnTo>
                  <a:lnTo>
                    <a:pt x="2877" y="2307"/>
                  </a:lnTo>
                  <a:lnTo>
                    <a:pt x="2875" y="2306"/>
                  </a:lnTo>
                  <a:lnTo>
                    <a:pt x="2875" y="2303"/>
                  </a:lnTo>
                  <a:lnTo>
                    <a:pt x="2873" y="2292"/>
                  </a:lnTo>
                  <a:lnTo>
                    <a:pt x="2873" y="2281"/>
                  </a:lnTo>
                  <a:lnTo>
                    <a:pt x="2877" y="2265"/>
                  </a:lnTo>
                  <a:lnTo>
                    <a:pt x="2879" y="2257"/>
                  </a:lnTo>
                  <a:lnTo>
                    <a:pt x="2882" y="2255"/>
                  </a:lnTo>
                  <a:lnTo>
                    <a:pt x="2882" y="2252"/>
                  </a:lnTo>
                  <a:lnTo>
                    <a:pt x="2883" y="2252"/>
                  </a:lnTo>
                  <a:lnTo>
                    <a:pt x="2890" y="2241"/>
                  </a:lnTo>
                  <a:lnTo>
                    <a:pt x="2899" y="2232"/>
                  </a:lnTo>
                  <a:lnTo>
                    <a:pt x="2911" y="2227"/>
                  </a:lnTo>
                  <a:lnTo>
                    <a:pt x="2916" y="2226"/>
                  </a:lnTo>
                  <a:lnTo>
                    <a:pt x="2920" y="2223"/>
                  </a:lnTo>
                  <a:lnTo>
                    <a:pt x="2903" y="2024"/>
                  </a:lnTo>
                  <a:lnTo>
                    <a:pt x="2902" y="2024"/>
                  </a:lnTo>
                  <a:lnTo>
                    <a:pt x="2886" y="2023"/>
                  </a:lnTo>
                  <a:lnTo>
                    <a:pt x="2870" y="2019"/>
                  </a:lnTo>
                  <a:lnTo>
                    <a:pt x="2869" y="2017"/>
                  </a:lnTo>
                  <a:lnTo>
                    <a:pt x="2868" y="2017"/>
                  </a:lnTo>
                  <a:lnTo>
                    <a:pt x="2866" y="2016"/>
                  </a:lnTo>
                  <a:lnTo>
                    <a:pt x="2848" y="2004"/>
                  </a:lnTo>
                  <a:lnTo>
                    <a:pt x="2832" y="1987"/>
                  </a:lnTo>
                  <a:lnTo>
                    <a:pt x="2824" y="1977"/>
                  </a:lnTo>
                  <a:lnTo>
                    <a:pt x="2820" y="1965"/>
                  </a:lnTo>
                  <a:lnTo>
                    <a:pt x="2820" y="1964"/>
                  </a:lnTo>
                  <a:lnTo>
                    <a:pt x="2816" y="1948"/>
                  </a:lnTo>
                  <a:lnTo>
                    <a:pt x="2815" y="1931"/>
                  </a:lnTo>
                  <a:lnTo>
                    <a:pt x="2818" y="1914"/>
                  </a:lnTo>
                  <a:lnTo>
                    <a:pt x="2824" y="1897"/>
                  </a:lnTo>
                  <a:lnTo>
                    <a:pt x="2835" y="1883"/>
                  </a:lnTo>
                  <a:lnTo>
                    <a:pt x="2849" y="1868"/>
                  </a:lnTo>
                  <a:lnTo>
                    <a:pt x="2852" y="1868"/>
                  </a:lnTo>
                  <a:lnTo>
                    <a:pt x="2862" y="1860"/>
                  </a:lnTo>
                  <a:lnTo>
                    <a:pt x="2877" y="1854"/>
                  </a:lnTo>
                  <a:lnTo>
                    <a:pt x="2892" y="1851"/>
                  </a:lnTo>
                  <a:lnTo>
                    <a:pt x="2894" y="1851"/>
                  </a:lnTo>
                  <a:lnTo>
                    <a:pt x="2895" y="1850"/>
                  </a:lnTo>
                  <a:lnTo>
                    <a:pt x="2902" y="1850"/>
                  </a:lnTo>
                  <a:lnTo>
                    <a:pt x="2913" y="1851"/>
                  </a:lnTo>
                  <a:lnTo>
                    <a:pt x="2926" y="1852"/>
                  </a:lnTo>
                  <a:lnTo>
                    <a:pt x="2938" y="1856"/>
                  </a:lnTo>
                  <a:lnTo>
                    <a:pt x="2947" y="1862"/>
                  </a:lnTo>
                  <a:lnTo>
                    <a:pt x="2953" y="1866"/>
                  </a:lnTo>
                  <a:lnTo>
                    <a:pt x="2959" y="1870"/>
                  </a:lnTo>
                  <a:lnTo>
                    <a:pt x="2967" y="1880"/>
                  </a:lnTo>
                  <a:lnTo>
                    <a:pt x="2968" y="1880"/>
                  </a:lnTo>
                  <a:lnTo>
                    <a:pt x="2972" y="1884"/>
                  </a:lnTo>
                  <a:lnTo>
                    <a:pt x="3068" y="1849"/>
                  </a:lnTo>
                  <a:lnTo>
                    <a:pt x="3067" y="1834"/>
                  </a:lnTo>
                  <a:lnTo>
                    <a:pt x="3069" y="1818"/>
                  </a:lnTo>
                  <a:lnTo>
                    <a:pt x="3074" y="1804"/>
                  </a:lnTo>
                  <a:lnTo>
                    <a:pt x="3074" y="1803"/>
                  </a:lnTo>
                  <a:lnTo>
                    <a:pt x="3076" y="1800"/>
                  </a:lnTo>
                  <a:lnTo>
                    <a:pt x="3076" y="1797"/>
                  </a:lnTo>
                  <a:lnTo>
                    <a:pt x="3081" y="1788"/>
                  </a:lnTo>
                  <a:lnTo>
                    <a:pt x="3099" y="1767"/>
                  </a:lnTo>
                  <a:lnTo>
                    <a:pt x="3108" y="1762"/>
                  </a:lnTo>
                  <a:lnTo>
                    <a:pt x="3110" y="1762"/>
                  </a:lnTo>
                  <a:lnTo>
                    <a:pt x="3122" y="1756"/>
                  </a:lnTo>
                  <a:lnTo>
                    <a:pt x="3135" y="1753"/>
                  </a:lnTo>
                  <a:lnTo>
                    <a:pt x="3140" y="1750"/>
                  </a:lnTo>
                  <a:lnTo>
                    <a:pt x="3153" y="1750"/>
                  </a:lnTo>
                  <a:lnTo>
                    <a:pt x="3175" y="1753"/>
                  </a:lnTo>
                  <a:lnTo>
                    <a:pt x="3195" y="1761"/>
                  </a:lnTo>
                  <a:lnTo>
                    <a:pt x="3213" y="1774"/>
                  </a:lnTo>
                  <a:lnTo>
                    <a:pt x="3214" y="1775"/>
                  </a:lnTo>
                  <a:lnTo>
                    <a:pt x="3222" y="1784"/>
                  </a:lnTo>
                  <a:lnTo>
                    <a:pt x="3229" y="1795"/>
                  </a:lnTo>
                  <a:lnTo>
                    <a:pt x="3234" y="1804"/>
                  </a:lnTo>
                  <a:lnTo>
                    <a:pt x="3241" y="1826"/>
                  </a:lnTo>
                  <a:lnTo>
                    <a:pt x="3324" y="1832"/>
                  </a:lnTo>
                  <a:lnTo>
                    <a:pt x="3331" y="1816"/>
                  </a:lnTo>
                  <a:lnTo>
                    <a:pt x="3341" y="1801"/>
                  </a:lnTo>
                  <a:lnTo>
                    <a:pt x="3344" y="1800"/>
                  </a:lnTo>
                  <a:lnTo>
                    <a:pt x="3345" y="1799"/>
                  </a:lnTo>
                  <a:lnTo>
                    <a:pt x="3355" y="1792"/>
                  </a:lnTo>
                  <a:lnTo>
                    <a:pt x="3365" y="1787"/>
                  </a:lnTo>
                  <a:lnTo>
                    <a:pt x="3377" y="1784"/>
                  </a:lnTo>
                  <a:lnTo>
                    <a:pt x="3385" y="1784"/>
                  </a:lnTo>
                  <a:lnTo>
                    <a:pt x="3386" y="1783"/>
                  </a:lnTo>
                  <a:lnTo>
                    <a:pt x="3398" y="1784"/>
                  </a:lnTo>
                  <a:lnTo>
                    <a:pt x="3408" y="1787"/>
                  </a:lnTo>
                  <a:lnTo>
                    <a:pt x="3417" y="1791"/>
                  </a:lnTo>
                  <a:lnTo>
                    <a:pt x="3423" y="1794"/>
                  </a:lnTo>
                  <a:lnTo>
                    <a:pt x="3427" y="1796"/>
                  </a:lnTo>
                  <a:lnTo>
                    <a:pt x="3440" y="1809"/>
                  </a:lnTo>
                  <a:lnTo>
                    <a:pt x="3444" y="1816"/>
                  </a:lnTo>
                  <a:lnTo>
                    <a:pt x="3446" y="1821"/>
                  </a:lnTo>
                  <a:lnTo>
                    <a:pt x="3525" y="1807"/>
                  </a:lnTo>
                  <a:lnTo>
                    <a:pt x="3527" y="1784"/>
                  </a:lnTo>
                  <a:lnTo>
                    <a:pt x="3533" y="1765"/>
                  </a:lnTo>
                  <a:lnTo>
                    <a:pt x="3540" y="1749"/>
                  </a:lnTo>
                  <a:lnTo>
                    <a:pt x="3548" y="1736"/>
                  </a:lnTo>
                  <a:lnTo>
                    <a:pt x="3563" y="1719"/>
                  </a:lnTo>
                  <a:lnTo>
                    <a:pt x="3580" y="1705"/>
                  </a:lnTo>
                  <a:lnTo>
                    <a:pt x="3601" y="1694"/>
                  </a:lnTo>
                  <a:lnTo>
                    <a:pt x="3602" y="1694"/>
                  </a:lnTo>
                  <a:lnTo>
                    <a:pt x="3603" y="1693"/>
                  </a:lnTo>
                  <a:lnTo>
                    <a:pt x="3606" y="1693"/>
                  </a:lnTo>
                  <a:lnTo>
                    <a:pt x="3623" y="1689"/>
                  </a:lnTo>
                  <a:lnTo>
                    <a:pt x="3641" y="1687"/>
                  </a:lnTo>
                  <a:lnTo>
                    <a:pt x="3647" y="1687"/>
                  </a:lnTo>
                  <a:lnTo>
                    <a:pt x="3671" y="1551"/>
                  </a:lnTo>
                  <a:lnTo>
                    <a:pt x="3666" y="1549"/>
                  </a:lnTo>
                  <a:lnTo>
                    <a:pt x="3662" y="1547"/>
                  </a:lnTo>
                  <a:lnTo>
                    <a:pt x="3654" y="1542"/>
                  </a:lnTo>
                  <a:lnTo>
                    <a:pt x="3649" y="1540"/>
                  </a:lnTo>
                  <a:lnTo>
                    <a:pt x="3644" y="1536"/>
                  </a:lnTo>
                  <a:lnTo>
                    <a:pt x="3640" y="1532"/>
                  </a:lnTo>
                  <a:lnTo>
                    <a:pt x="3636" y="1526"/>
                  </a:lnTo>
                  <a:lnTo>
                    <a:pt x="3635" y="1525"/>
                  </a:lnTo>
                  <a:lnTo>
                    <a:pt x="3633" y="1525"/>
                  </a:lnTo>
                  <a:lnTo>
                    <a:pt x="3624" y="1512"/>
                  </a:lnTo>
                  <a:lnTo>
                    <a:pt x="3618" y="1495"/>
                  </a:lnTo>
                  <a:lnTo>
                    <a:pt x="3614" y="1479"/>
                  </a:lnTo>
                  <a:lnTo>
                    <a:pt x="3614" y="1460"/>
                  </a:lnTo>
                  <a:lnTo>
                    <a:pt x="3618" y="1441"/>
                  </a:lnTo>
                  <a:lnTo>
                    <a:pt x="3619" y="1437"/>
                  </a:lnTo>
                  <a:lnTo>
                    <a:pt x="3622" y="1432"/>
                  </a:lnTo>
                  <a:lnTo>
                    <a:pt x="3624" y="1428"/>
                  </a:lnTo>
                  <a:lnTo>
                    <a:pt x="3624" y="1427"/>
                  </a:lnTo>
                  <a:lnTo>
                    <a:pt x="3628" y="1423"/>
                  </a:lnTo>
                  <a:lnTo>
                    <a:pt x="3635" y="1411"/>
                  </a:lnTo>
                  <a:lnTo>
                    <a:pt x="3647" y="1399"/>
                  </a:lnTo>
                  <a:lnTo>
                    <a:pt x="3661" y="1392"/>
                  </a:lnTo>
                  <a:lnTo>
                    <a:pt x="3664" y="1390"/>
                  </a:lnTo>
                  <a:lnTo>
                    <a:pt x="3667" y="1388"/>
                  </a:lnTo>
                  <a:lnTo>
                    <a:pt x="3678" y="1385"/>
                  </a:lnTo>
                  <a:lnTo>
                    <a:pt x="3691" y="1381"/>
                  </a:lnTo>
                  <a:lnTo>
                    <a:pt x="3704" y="1380"/>
                  </a:lnTo>
                  <a:lnTo>
                    <a:pt x="3715" y="1382"/>
                  </a:lnTo>
                  <a:lnTo>
                    <a:pt x="3716" y="1382"/>
                  </a:lnTo>
                  <a:lnTo>
                    <a:pt x="3729" y="1385"/>
                  </a:lnTo>
                  <a:lnTo>
                    <a:pt x="3741" y="1390"/>
                  </a:lnTo>
                  <a:lnTo>
                    <a:pt x="3746" y="1393"/>
                  </a:lnTo>
                  <a:lnTo>
                    <a:pt x="3750" y="1395"/>
                  </a:lnTo>
                  <a:lnTo>
                    <a:pt x="3766" y="1409"/>
                  </a:lnTo>
                  <a:lnTo>
                    <a:pt x="3777" y="1424"/>
                  </a:lnTo>
                  <a:lnTo>
                    <a:pt x="3785" y="1441"/>
                  </a:lnTo>
                  <a:lnTo>
                    <a:pt x="3785" y="1445"/>
                  </a:lnTo>
                  <a:lnTo>
                    <a:pt x="3835" y="1441"/>
                  </a:lnTo>
                  <a:lnTo>
                    <a:pt x="3870" y="1439"/>
                  </a:lnTo>
                  <a:lnTo>
                    <a:pt x="3870" y="1437"/>
                  </a:lnTo>
                  <a:lnTo>
                    <a:pt x="3872" y="1436"/>
                  </a:lnTo>
                  <a:lnTo>
                    <a:pt x="3872" y="1432"/>
                  </a:lnTo>
                  <a:lnTo>
                    <a:pt x="3873" y="1432"/>
                  </a:lnTo>
                  <a:lnTo>
                    <a:pt x="3878" y="1419"/>
                  </a:lnTo>
                  <a:lnTo>
                    <a:pt x="3886" y="1410"/>
                  </a:lnTo>
                  <a:lnTo>
                    <a:pt x="3895" y="1402"/>
                  </a:lnTo>
                  <a:lnTo>
                    <a:pt x="3907" y="1395"/>
                  </a:lnTo>
                  <a:lnTo>
                    <a:pt x="3919" y="1392"/>
                  </a:lnTo>
                  <a:lnTo>
                    <a:pt x="3923" y="1392"/>
                  </a:lnTo>
                  <a:lnTo>
                    <a:pt x="3925" y="1390"/>
                  </a:lnTo>
                  <a:lnTo>
                    <a:pt x="3932" y="1390"/>
                  </a:lnTo>
                  <a:lnTo>
                    <a:pt x="3945" y="1392"/>
                  </a:lnTo>
                  <a:lnTo>
                    <a:pt x="3958" y="1397"/>
                  </a:lnTo>
                  <a:lnTo>
                    <a:pt x="3959" y="1397"/>
                  </a:lnTo>
                  <a:lnTo>
                    <a:pt x="3973" y="1406"/>
                  </a:lnTo>
                  <a:lnTo>
                    <a:pt x="3983" y="1419"/>
                  </a:lnTo>
                  <a:lnTo>
                    <a:pt x="3988" y="1430"/>
                  </a:lnTo>
                  <a:lnTo>
                    <a:pt x="3990" y="1435"/>
                  </a:lnTo>
                  <a:lnTo>
                    <a:pt x="3990" y="1436"/>
                  </a:lnTo>
                  <a:lnTo>
                    <a:pt x="3991" y="1439"/>
                  </a:lnTo>
                  <a:lnTo>
                    <a:pt x="3991" y="1441"/>
                  </a:lnTo>
                  <a:lnTo>
                    <a:pt x="3992" y="1457"/>
                  </a:lnTo>
                  <a:lnTo>
                    <a:pt x="3988" y="1471"/>
                  </a:lnTo>
                  <a:lnTo>
                    <a:pt x="3983" y="1483"/>
                  </a:lnTo>
                  <a:lnTo>
                    <a:pt x="3976" y="1492"/>
                  </a:lnTo>
                  <a:lnTo>
                    <a:pt x="3967" y="1500"/>
                  </a:lnTo>
                  <a:lnTo>
                    <a:pt x="3966" y="1502"/>
                  </a:lnTo>
                  <a:lnTo>
                    <a:pt x="3950" y="1509"/>
                  </a:lnTo>
                  <a:lnTo>
                    <a:pt x="3936" y="1512"/>
                  </a:lnTo>
                  <a:lnTo>
                    <a:pt x="3933" y="1512"/>
                  </a:lnTo>
                  <a:lnTo>
                    <a:pt x="3932" y="1513"/>
                  </a:lnTo>
                  <a:lnTo>
                    <a:pt x="3928" y="1513"/>
                  </a:lnTo>
                  <a:lnTo>
                    <a:pt x="3918" y="1511"/>
                  </a:lnTo>
                  <a:lnTo>
                    <a:pt x="3904" y="1508"/>
                  </a:lnTo>
                  <a:lnTo>
                    <a:pt x="3895" y="1503"/>
                  </a:lnTo>
                  <a:lnTo>
                    <a:pt x="3895" y="1502"/>
                  </a:lnTo>
                  <a:lnTo>
                    <a:pt x="3890" y="1498"/>
                  </a:lnTo>
                  <a:lnTo>
                    <a:pt x="3886" y="1494"/>
                  </a:lnTo>
                  <a:lnTo>
                    <a:pt x="3882" y="1488"/>
                  </a:lnTo>
                  <a:lnTo>
                    <a:pt x="3881" y="1486"/>
                  </a:lnTo>
                  <a:lnTo>
                    <a:pt x="3878" y="1483"/>
                  </a:lnTo>
                  <a:lnTo>
                    <a:pt x="3876" y="1478"/>
                  </a:lnTo>
                  <a:lnTo>
                    <a:pt x="3873" y="1474"/>
                  </a:lnTo>
                  <a:lnTo>
                    <a:pt x="3872" y="1469"/>
                  </a:lnTo>
                  <a:lnTo>
                    <a:pt x="3788" y="1474"/>
                  </a:lnTo>
                  <a:lnTo>
                    <a:pt x="3787" y="1486"/>
                  </a:lnTo>
                  <a:lnTo>
                    <a:pt x="3785" y="1495"/>
                  </a:lnTo>
                  <a:lnTo>
                    <a:pt x="3777" y="1512"/>
                  </a:lnTo>
                  <a:lnTo>
                    <a:pt x="3767" y="1526"/>
                  </a:lnTo>
                  <a:lnTo>
                    <a:pt x="3760" y="1533"/>
                  </a:lnTo>
                  <a:lnTo>
                    <a:pt x="3754" y="1538"/>
                  </a:lnTo>
                  <a:lnTo>
                    <a:pt x="3749" y="1542"/>
                  </a:lnTo>
                  <a:lnTo>
                    <a:pt x="3726" y="1553"/>
                  </a:lnTo>
                  <a:lnTo>
                    <a:pt x="3702" y="1557"/>
                  </a:lnTo>
                  <a:lnTo>
                    <a:pt x="3675" y="1691"/>
                  </a:lnTo>
                  <a:lnTo>
                    <a:pt x="3687" y="1695"/>
                  </a:lnTo>
                  <a:lnTo>
                    <a:pt x="3698" y="1701"/>
                  </a:lnTo>
                  <a:lnTo>
                    <a:pt x="3699" y="1701"/>
                  </a:lnTo>
                  <a:lnTo>
                    <a:pt x="3700" y="1702"/>
                  </a:lnTo>
                  <a:lnTo>
                    <a:pt x="3719" y="1714"/>
                  </a:lnTo>
                  <a:lnTo>
                    <a:pt x="3736" y="1731"/>
                  </a:lnTo>
                  <a:lnTo>
                    <a:pt x="3747" y="1749"/>
                  </a:lnTo>
                  <a:lnTo>
                    <a:pt x="3757" y="1771"/>
                  </a:lnTo>
                  <a:lnTo>
                    <a:pt x="3844" y="1763"/>
                  </a:lnTo>
                  <a:lnTo>
                    <a:pt x="3847" y="1753"/>
                  </a:lnTo>
                  <a:lnTo>
                    <a:pt x="3849" y="1748"/>
                  </a:lnTo>
                  <a:lnTo>
                    <a:pt x="3852" y="1744"/>
                  </a:lnTo>
                  <a:lnTo>
                    <a:pt x="3852" y="1742"/>
                  </a:lnTo>
                  <a:lnTo>
                    <a:pt x="3853" y="1740"/>
                  </a:lnTo>
                  <a:lnTo>
                    <a:pt x="3855" y="1739"/>
                  </a:lnTo>
                  <a:lnTo>
                    <a:pt x="3860" y="1732"/>
                  </a:lnTo>
                  <a:lnTo>
                    <a:pt x="3866" y="1725"/>
                  </a:lnTo>
                  <a:lnTo>
                    <a:pt x="3874" y="1719"/>
                  </a:lnTo>
                  <a:lnTo>
                    <a:pt x="3881" y="1715"/>
                  </a:lnTo>
                  <a:lnTo>
                    <a:pt x="3882" y="1715"/>
                  </a:lnTo>
                  <a:lnTo>
                    <a:pt x="3893" y="1710"/>
                  </a:lnTo>
                  <a:lnTo>
                    <a:pt x="3901" y="1710"/>
                  </a:lnTo>
                  <a:lnTo>
                    <a:pt x="3902" y="1708"/>
                  </a:lnTo>
                  <a:lnTo>
                    <a:pt x="3908" y="1708"/>
                  </a:lnTo>
                  <a:lnTo>
                    <a:pt x="3928" y="1711"/>
                  </a:lnTo>
                  <a:lnTo>
                    <a:pt x="3944" y="1719"/>
                  </a:lnTo>
                  <a:lnTo>
                    <a:pt x="3958" y="1731"/>
                  </a:lnTo>
                  <a:lnTo>
                    <a:pt x="3959" y="1732"/>
                  </a:lnTo>
                  <a:lnTo>
                    <a:pt x="3965" y="1740"/>
                  </a:lnTo>
                  <a:lnTo>
                    <a:pt x="3969" y="1748"/>
                  </a:lnTo>
                  <a:lnTo>
                    <a:pt x="3971" y="1756"/>
                  </a:lnTo>
                  <a:lnTo>
                    <a:pt x="3974" y="1769"/>
                  </a:lnTo>
                  <a:lnTo>
                    <a:pt x="3974" y="1783"/>
                  </a:lnTo>
                  <a:lnTo>
                    <a:pt x="3973" y="1788"/>
                  </a:lnTo>
                  <a:lnTo>
                    <a:pt x="3969" y="1800"/>
                  </a:lnTo>
                  <a:lnTo>
                    <a:pt x="3959" y="1816"/>
                  </a:lnTo>
                  <a:lnTo>
                    <a:pt x="3945" y="1829"/>
                  </a:lnTo>
                  <a:lnTo>
                    <a:pt x="3944" y="1830"/>
                  </a:lnTo>
                  <a:lnTo>
                    <a:pt x="3935" y="1835"/>
                  </a:lnTo>
                  <a:lnTo>
                    <a:pt x="3923" y="1838"/>
                  </a:lnTo>
                  <a:lnTo>
                    <a:pt x="3911" y="1839"/>
                  </a:lnTo>
                  <a:lnTo>
                    <a:pt x="3899" y="1839"/>
                  </a:lnTo>
                  <a:lnTo>
                    <a:pt x="3895" y="1838"/>
                  </a:lnTo>
                  <a:lnTo>
                    <a:pt x="3893" y="1837"/>
                  </a:lnTo>
                  <a:lnTo>
                    <a:pt x="3891" y="1837"/>
                  </a:lnTo>
                  <a:lnTo>
                    <a:pt x="3880" y="1833"/>
                  </a:lnTo>
                  <a:lnTo>
                    <a:pt x="3868" y="1826"/>
                  </a:lnTo>
                  <a:lnTo>
                    <a:pt x="3860" y="1817"/>
                  </a:lnTo>
                  <a:lnTo>
                    <a:pt x="3852" y="1805"/>
                  </a:lnTo>
                  <a:lnTo>
                    <a:pt x="3847" y="1794"/>
                  </a:lnTo>
                  <a:lnTo>
                    <a:pt x="3762" y="1801"/>
                  </a:lnTo>
                  <a:lnTo>
                    <a:pt x="3762" y="1807"/>
                  </a:lnTo>
                  <a:lnTo>
                    <a:pt x="3760" y="1812"/>
                  </a:lnTo>
                  <a:lnTo>
                    <a:pt x="3760" y="1822"/>
                  </a:lnTo>
                  <a:lnTo>
                    <a:pt x="3758" y="1828"/>
                  </a:lnTo>
                  <a:lnTo>
                    <a:pt x="3755" y="1841"/>
                  </a:lnTo>
                  <a:lnTo>
                    <a:pt x="3750" y="1855"/>
                  </a:lnTo>
                  <a:lnTo>
                    <a:pt x="3742" y="1870"/>
                  </a:lnTo>
                  <a:lnTo>
                    <a:pt x="3732" y="1883"/>
                  </a:lnTo>
                  <a:lnTo>
                    <a:pt x="3730" y="1885"/>
                  </a:lnTo>
                  <a:lnTo>
                    <a:pt x="3728" y="1887"/>
                  </a:lnTo>
                  <a:lnTo>
                    <a:pt x="3717" y="1897"/>
                  </a:lnTo>
                  <a:lnTo>
                    <a:pt x="3705" y="1905"/>
                  </a:lnTo>
                  <a:lnTo>
                    <a:pt x="3692" y="1913"/>
                  </a:lnTo>
                  <a:lnTo>
                    <a:pt x="3679" y="1918"/>
                  </a:lnTo>
                  <a:lnTo>
                    <a:pt x="3669" y="1921"/>
                  </a:lnTo>
                  <a:lnTo>
                    <a:pt x="3667" y="1921"/>
                  </a:lnTo>
                  <a:lnTo>
                    <a:pt x="3658" y="1923"/>
                  </a:lnTo>
                  <a:lnTo>
                    <a:pt x="3648" y="1925"/>
                  </a:lnTo>
                  <a:lnTo>
                    <a:pt x="3644" y="1925"/>
                  </a:lnTo>
                  <a:lnTo>
                    <a:pt x="3640" y="1923"/>
                  </a:lnTo>
                  <a:lnTo>
                    <a:pt x="3628" y="1977"/>
                  </a:lnTo>
                  <a:lnTo>
                    <a:pt x="3635" y="1981"/>
                  </a:lnTo>
                  <a:lnTo>
                    <a:pt x="3640" y="1986"/>
                  </a:lnTo>
                  <a:lnTo>
                    <a:pt x="3643" y="1987"/>
                  </a:lnTo>
                  <a:lnTo>
                    <a:pt x="3644" y="1989"/>
                  </a:lnTo>
                  <a:lnTo>
                    <a:pt x="3649" y="1995"/>
                  </a:lnTo>
                  <a:lnTo>
                    <a:pt x="3656" y="2003"/>
                  </a:lnTo>
                  <a:lnTo>
                    <a:pt x="3661" y="2012"/>
                  </a:lnTo>
                  <a:lnTo>
                    <a:pt x="3662" y="2020"/>
                  </a:lnTo>
                  <a:lnTo>
                    <a:pt x="3665" y="2031"/>
                  </a:lnTo>
                  <a:lnTo>
                    <a:pt x="3665" y="2036"/>
                  </a:lnTo>
                  <a:lnTo>
                    <a:pt x="3664" y="2040"/>
                  </a:lnTo>
                  <a:lnTo>
                    <a:pt x="3665" y="2044"/>
                  </a:lnTo>
                  <a:lnTo>
                    <a:pt x="3664" y="2048"/>
                  </a:lnTo>
                  <a:lnTo>
                    <a:pt x="3658" y="2066"/>
                  </a:lnTo>
                  <a:lnTo>
                    <a:pt x="3648" y="2080"/>
                  </a:lnTo>
                  <a:lnTo>
                    <a:pt x="3635" y="2092"/>
                  </a:lnTo>
                  <a:lnTo>
                    <a:pt x="3633" y="2092"/>
                  </a:lnTo>
                  <a:lnTo>
                    <a:pt x="3633" y="2093"/>
                  </a:lnTo>
                  <a:lnTo>
                    <a:pt x="3620" y="2099"/>
                  </a:lnTo>
                  <a:lnTo>
                    <a:pt x="3607" y="2101"/>
                  </a:lnTo>
                  <a:lnTo>
                    <a:pt x="3592" y="2101"/>
                  </a:lnTo>
                  <a:lnTo>
                    <a:pt x="3578" y="2099"/>
                  </a:lnTo>
                  <a:lnTo>
                    <a:pt x="3563" y="2091"/>
                  </a:lnTo>
                  <a:lnTo>
                    <a:pt x="3550" y="2079"/>
                  </a:lnTo>
                  <a:lnTo>
                    <a:pt x="3539" y="2063"/>
                  </a:lnTo>
                  <a:lnTo>
                    <a:pt x="3539" y="2062"/>
                  </a:lnTo>
                  <a:lnTo>
                    <a:pt x="3538" y="2061"/>
                  </a:lnTo>
                  <a:lnTo>
                    <a:pt x="3538" y="2059"/>
                  </a:lnTo>
                  <a:lnTo>
                    <a:pt x="3535" y="2049"/>
                  </a:lnTo>
                  <a:lnTo>
                    <a:pt x="3534" y="2037"/>
                  </a:lnTo>
                  <a:lnTo>
                    <a:pt x="3534" y="2027"/>
                  </a:lnTo>
                  <a:lnTo>
                    <a:pt x="3535" y="2021"/>
                  </a:lnTo>
                  <a:lnTo>
                    <a:pt x="3538" y="2014"/>
                  </a:lnTo>
                  <a:lnTo>
                    <a:pt x="3540" y="2010"/>
                  </a:lnTo>
                  <a:lnTo>
                    <a:pt x="3540" y="2007"/>
                  </a:lnTo>
                  <a:lnTo>
                    <a:pt x="3551" y="1991"/>
                  </a:lnTo>
                  <a:lnTo>
                    <a:pt x="3565" y="1980"/>
                  </a:lnTo>
                  <a:lnTo>
                    <a:pt x="3582" y="1974"/>
                  </a:lnTo>
                  <a:lnTo>
                    <a:pt x="3598" y="1972"/>
                  </a:lnTo>
                  <a:lnTo>
                    <a:pt x="3610" y="1919"/>
                  </a:lnTo>
                  <a:lnTo>
                    <a:pt x="3589" y="1910"/>
                  </a:lnTo>
                  <a:lnTo>
                    <a:pt x="3569" y="1898"/>
                  </a:lnTo>
                  <a:lnTo>
                    <a:pt x="3554" y="1883"/>
                  </a:lnTo>
                  <a:lnTo>
                    <a:pt x="3540" y="1864"/>
                  </a:lnTo>
                  <a:lnTo>
                    <a:pt x="3540" y="1863"/>
                  </a:lnTo>
                  <a:lnTo>
                    <a:pt x="3539" y="1863"/>
                  </a:lnTo>
                  <a:lnTo>
                    <a:pt x="3539" y="1860"/>
                  </a:lnTo>
                  <a:lnTo>
                    <a:pt x="3533" y="1849"/>
                  </a:lnTo>
                  <a:lnTo>
                    <a:pt x="3530" y="1835"/>
                  </a:lnTo>
                  <a:lnTo>
                    <a:pt x="3453" y="1850"/>
                  </a:lnTo>
                  <a:lnTo>
                    <a:pt x="3453" y="1856"/>
                  </a:lnTo>
                  <a:lnTo>
                    <a:pt x="3451" y="1862"/>
                  </a:lnTo>
                  <a:lnTo>
                    <a:pt x="3451" y="1863"/>
                  </a:lnTo>
                  <a:lnTo>
                    <a:pt x="3446" y="1876"/>
                  </a:lnTo>
                  <a:lnTo>
                    <a:pt x="3440" y="1887"/>
                  </a:lnTo>
                  <a:lnTo>
                    <a:pt x="3436" y="1892"/>
                  </a:lnTo>
                  <a:lnTo>
                    <a:pt x="3432" y="1898"/>
                  </a:lnTo>
                  <a:lnTo>
                    <a:pt x="3425" y="1902"/>
                  </a:lnTo>
                  <a:lnTo>
                    <a:pt x="3420" y="1906"/>
                  </a:lnTo>
                  <a:lnTo>
                    <a:pt x="3415" y="1909"/>
                  </a:lnTo>
                  <a:lnTo>
                    <a:pt x="3410" y="1910"/>
                  </a:lnTo>
                  <a:lnTo>
                    <a:pt x="3411" y="2169"/>
                  </a:lnTo>
                  <a:lnTo>
                    <a:pt x="3416" y="2171"/>
                  </a:lnTo>
                  <a:lnTo>
                    <a:pt x="3420" y="2173"/>
                  </a:lnTo>
                  <a:lnTo>
                    <a:pt x="3425" y="2176"/>
                  </a:lnTo>
                  <a:lnTo>
                    <a:pt x="3427" y="2176"/>
                  </a:lnTo>
                  <a:lnTo>
                    <a:pt x="3432" y="2180"/>
                  </a:lnTo>
                  <a:lnTo>
                    <a:pt x="3438" y="2185"/>
                  </a:lnTo>
                  <a:lnTo>
                    <a:pt x="3446" y="2196"/>
                  </a:lnTo>
                  <a:lnTo>
                    <a:pt x="3453" y="2207"/>
                  </a:lnTo>
                  <a:lnTo>
                    <a:pt x="3457" y="2220"/>
                  </a:lnTo>
                  <a:lnTo>
                    <a:pt x="3458" y="2224"/>
                  </a:lnTo>
                  <a:lnTo>
                    <a:pt x="3458" y="2234"/>
                  </a:lnTo>
                  <a:lnTo>
                    <a:pt x="3457" y="2237"/>
                  </a:lnTo>
                  <a:lnTo>
                    <a:pt x="3453" y="2256"/>
                  </a:lnTo>
                  <a:lnTo>
                    <a:pt x="3444" y="2272"/>
                  </a:lnTo>
                  <a:lnTo>
                    <a:pt x="3444" y="2273"/>
                  </a:lnTo>
                  <a:lnTo>
                    <a:pt x="3434" y="2282"/>
                  </a:lnTo>
                  <a:lnTo>
                    <a:pt x="3424" y="2289"/>
                  </a:lnTo>
                  <a:lnTo>
                    <a:pt x="3415" y="2292"/>
                  </a:lnTo>
                  <a:lnTo>
                    <a:pt x="3407" y="2295"/>
                  </a:lnTo>
                  <a:lnTo>
                    <a:pt x="3399" y="2296"/>
                  </a:lnTo>
                  <a:lnTo>
                    <a:pt x="3391" y="2296"/>
                  </a:lnTo>
                  <a:lnTo>
                    <a:pt x="3374" y="2294"/>
                  </a:lnTo>
                  <a:lnTo>
                    <a:pt x="3360" y="2287"/>
                  </a:lnTo>
                  <a:lnTo>
                    <a:pt x="3344" y="2275"/>
                  </a:lnTo>
                  <a:lnTo>
                    <a:pt x="3335" y="2258"/>
                  </a:lnTo>
                  <a:lnTo>
                    <a:pt x="3334" y="2256"/>
                  </a:lnTo>
                  <a:lnTo>
                    <a:pt x="3334" y="2253"/>
                  </a:lnTo>
                  <a:lnTo>
                    <a:pt x="3330" y="2244"/>
                  </a:lnTo>
                  <a:lnTo>
                    <a:pt x="3328" y="2232"/>
                  </a:lnTo>
                  <a:lnTo>
                    <a:pt x="3330" y="2220"/>
                  </a:lnTo>
                  <a:lnTo>
                    <a:pt x="3330" y="2218"/>
                  </a:lnTo>
                  <a:lnTo>
                    <a:pt x="3331" y="2215"/>
                  </a:lnTo>
                  <a:lnTo>
                    <a:pt x="3334" y="2207"/>
                  </a:lnTo>
                  <a:lnTo>
                    <a:pt x="3338" y="2198"/>
                  </a:lnTo>
                  <a:lnTo>
                    <a:pt x="3343" y="2190"/>
                  </a:lnTo>
                  <a:lnTo>
                    <a:pt x="3349" y="2184"/>
                  </a:lnTo>
                  <a:lnTo>
                    <a:pt x="3361" y="2176"/>
                  </a:lnTo>
                  <a:lnTo>
                    <a:pt x="3365" y="2175"/>
                  </a:lnTo>
                  <a:lnTo>
                    <a:pt x="3368" y="2172"/>
                  </a:lnTo>
                  <a:lnTo>
                    <a:pt x="3370" y="2172"/>
                  </a:lnTo>
                  <a:lnTo>
                    <a:pt x="3373" y="2171"/>
                  </a:lnTo>
                  <a:lnTo>
                    <a:pt x="3381" y="2168"/>
                  </a:lnTo>
                  <a:lnTo>
                    <a:pt x="3379" y="1914"/>
                  </a:lnTo>
                  <a:lnTo>
                    <a:pt x="3376" y="1914"/>
                  </a:lnTo>
                  <a:lnTo>
                    <a:pt x="3370" y="1913"/>
                  </a:lnTo>
                  <a:lnTo>
                    <a:pt x="3366" y="1911"/>
                  </a:lnTo>
                  <a:lnTo>
                    <a:pt x="3365" y="1911"/>
                  </a:lnTo>
                  <a:lnTo>
                    <a:pt x="3364" y="1910"/>
                  </a:lnTo>
                  <a:lnTo>
                    <a:pt x="3355" y="1906"/>
                  </a:lnTo>
                  <a:lnTo>
                    <a:pt x="3344" y="1898"/>
                  </a:lnTo>
                  <a:lnTo>
                    <a:pt x="3336" y="1890"/>
                  </a:lnTo>
                  <a:lnTo>
                    <a:pt x="3328" y="1880"/>
                  </a:lnTo>
                  <a:lnTo>
                    <a:pt x="3327" y="1875"/>
                  </a:lnTo>
                  <a:lnTo>
                    <a:pt x="3327" y="1873"/>
                  </a:lnTo>
                  <a:lnTo>
                    <a:pt x="3326" y="1873"/>
                  </a:lnTo>
                  <a:lnTo>
                    <a:pt x="3326" y="1872"/>
                  </a:lnTo>
                  <a:lnTo>
                    <a:pt x="3323" y="1862"/>
                  </a:lnTo>
                  <a:lnTo>
                    <a:pt x="3238" y="1856"/>
                  </a:lnTo>
                  <a:lnTo>
                    <a:pt x="3238" y="1859"/>
                  </a:lnTo>
                  <a:lnTo>
                    <a:pt x="3237" y="1862"/>
                  </a:lnTo>
                  <a:lnTo>
                    <a:pt x="3237" y="1863"/>
                  </a:lnTo>
                  <a:lnTo>
                    <a:pt x="3230" y="1879"/>
                  </a:lnTo>
                  <a:lnTo>
                    <a:pt x="3221" y="1893"/>
                  </a:lnTo>
                  <a:lnTo>
                    <a:pt x="3207" y="1907"/>
                  </a:lnTo>
                  <a:lnTo>
                    <a:pt x="3194" y="1915"/>
                  </a:lnTo>
                  <a:lnTo>
                    <a:pt x="3179" y="1921"/>
                  </a:lnTo>
                  <a:lnTo>
                    <a:pt x="3165" y="1925"/>
                  </a:lnTo>
                  <a:lnTo>
                    <a:pt x="3144" y="1925"/>
                  </a:lnTo>
                  <a:lnTo>
                    <a:pt x="3140" y="1923"/>
                  </a:lnTo>
                  <a:lnTo>
                    <a:pt x="3137" y="1923"/>
                  </a:lnTo>
                  <a:lnTo>
                    <a:pt x="3122" y="1918"/>
                  </a:lnTo>
                  <a:lnTo>
                    <a:pt x="3106" y="1911"/>
                  </a:lnTo>
                  <a:lnTo>
                    <a:pt x="3094" y="1901"/>
                  </a:lnTo>
                  <a:lnTo>
                    <a:pt x="3084" y="1889"/>
                  </a:lnTo>
                  <a:lnTo>
                    <a:pt x="3076" y="1877"/>
                  </a:lnTo>
                  <a:lnTo>
                    <a:pt x="2985" y="1911"/>
                  </a:lnTo>
                  <a:lnTo>
                    <a:pt x="2989" y="1934"/>
                  </a:lnTo>
                  <a:lnTo>
                    <a:pt x="2988" y="1956"/>
                  </a:lnTo>
                  <a:lnTo>
                    <a:pt x="2984" y="1969"/>
                  </a:lnTo>
                  <a:lnTo>
                    <a:pt x="2976" y="1982"/>
                  </a:lnTo>
                  <a:lnTo>
                    <a:pt x="2970" y="1991"/>
                  </a:lnTo>
                  <a:lnTo>
                    <a:pt x="2962" y="2000"/>
                  </a:lnTo>
                  <a:lnTo>
                    <a:pt x="2953" y="2010"/>
                  </a:lnTo>
                  <a:lnTo>
                    <a:pt x="2941" y="2015"/>
                  </a:lnTo>
                  <a:lnTo>
                    <a:pt x="2933" y="2019"/>
                  </a:lnTo>
                  <a:lnTo>
                    <a:pt x="2950" y="2222"/>
                  </a:lnTo>
                  <a:lnTo>
                    <a:pt x="2953" y="2222"/>
                  </a:lnTo>
                  <a:lnTo>
                    <a:pt x="2954" y="2223"/>
                  </a:lnTo>
                  <a:lnTo>
                    <a:pt x="2964" y="2226"/>
                  </a:lnTo>
                  <a:lnTo>
                    <a:pt x="2975" y="2231"/>
                  </a:lnTo>
                  <a:lnTo>
                    <a:pt x="2984" y="2239"/>
                  </a:lnTo>
                  <a:lnTo>
                    <a:pt x="2987" y="2240"/>
                  </a:lnTo>
                  <a:lnTo>
                    <a:pt x="2988" y="2243"/>
                  </a:lnTo>
                  <a:lnTo>
                    <a:pt x="2993" y="2249"/>
                  </a:lnTo>
                  <a:lnTo>
                    <a:pt x="2998" y="2257"/>
                  </a:lnTo>
                  <a:lnTo>
                    <a:pt x="3002" y="2266"/>
                  </a:lnTo>
                  <a:lnTo>
                    <a:pt x="3004" y="2274"/>
                  </a:lnTo>
                  <a:lnTo>
                    <a:pt x="3004" y="2275"/>
                  </a:lnTo>
                  <a:lnTo>
                    <a:pt x="3006" y="2286"/>
                  </a:lnTo>
                  <a:lnTo>
                    <a:pt x="3005" y="2291"/>
                  </a:lnTo>
                  <a:lnTo>
                    <a:pt x="3004" y="2295"/>
                  </a:lnTo>
                  <a:lnTo>
                    <a:pt x="3004" y="2299"/>
                  </a:lnTo>
                  <a:lnTo>
                    <a:pt x="3002" y="2303"/>
                  </a:lnTo>
                  <a:lnTo>
                    <a:pt x="2996" y="2320"/>
                  </a:lnTo>
                  <a:lnTo>
                    <a:pt x="2984" y="2334"/>
                  </a:lnTo>
                  <a:lnTo>
                    <a:pt x="2970" y="2345"/>
                  </a:lnTo>
                  <a:lnTo>
                    <a:pt x="2960" y="2349"/>
                  </a:lnTo>
                  <a:lnTo>
                    <a:pt x="2950" y="2351"/>
                  </a:lnTo>
                  <a:lnTo>
                    <a:pt x="2941" y="2353"/>
                  </a:lnTo>
                  <a:lnTo>
                    <a:pt x="2930" y="2353"/>
                  </a:lnTo>
                  <a:lnTo>
                    <a:pt x="2921" y="2350"/>
                  </a:lnTo>
                  <a:lnTo>
                    <a:pt x="2913" y="2346"/>
                  </a:lnTo>
                  <a:lnTo>
                    <a:pt x="2904" y="2342"/>
                  </a:lnTo>
                  <a:lnTo>
                    <a:pt x="2898" y="2338"/>
                  </a:lnTo>
                  <a:lnTo>
                    <a:pt x="2894" y="2334"/>
                  </a:lnTo>
                  <a:lnTo>
                    <a:pt x="2807" y="2385"/>
                  </a:lnTo>
                  <a:lnTo>
                    <a:pt x="2813" y="2400"/>
                  </a:lnTo>
                  <a:lnTo>
                    <a:pt x="2814" y="2416"/>
                  </a:lnTo>
                  <a:lnTo>
                    <a:pt x="2814" y="2430"/>
                  </a:lnTo>
                  <a:lnTo>
                    <a:pt x="2813" y="2447"/>
                  </a:lnTo>
                  <a:lnTo>
                    <a:pt x="2810" y="2463"/>
                  </a:lnTo>
                  <a:lnTo>
                    <a:pt x="2801" y="2485"/>
                  </a:lnTo>
                  <a:lnTo>
                    <a:pt x="2788" y="2503"/>
                  </a:lnTo>
                  <a:lnTo>
                    <a:pt x="2772" y="2520"/>
                  </a:lnTo>
                  <a:lnTo>
                    <a:pt x="2772" y="2522"/>
                  </a:lnTo>
                  <a:lnTo>
                    <a:pt x="2771" y="2522"/>
                  </a:lnTo>
                  <a:lnTo>
                    <a:pt x="2771" y="2523"/>
                  </a:lnTo>
                  <a:lnTo>
                    <a:pt x="2769" y="2523"/>
                  </a:lnTo>
                  <a:lnTo>
                    <a:pt x="2768" y="2524"/>
                  </a:lnTo>
                  <a:lnTo>
                    <a:pt x="2767" y="2524"/>
                  </a:lnTo>
                  <a:lnTo>
                    <a:pt x="2755" y="2533"/>
                  </a:lnTo>
                  <a:lnTo>
                    <a:pt x="2742" y="2540"/>
                  </a:lnTo>
                  <a:lnTo>
                    <a:pt x="2759" y="2582"/>
                  </a:lnTo>
                  <a:lnTo>
                    <a:pt x="2771" y="2581"/>
                  </a:lnTo>
                  <a:lnTo>
                    <a:pt x="2784" y="2579"/>
                  </a:lnTo>
                  <a:lnTo>
                    <a:pt x="2797" y="2581"/>
                  </a:lnTo>
                  <a:lnTo>
                    <a:pt x="2811" y="2582"/>
                  </a:lnTo>
                  <a:lnTo>
                    <a:pt x="2816" y="2585"/>
                  </a:lnTo>
                  <a:lnTo>
                    <a:pt x="2822" y="2586"/>
                  </a:lnTo>
                  <a:lnTo>
                    <a:pt x="2839" y="2590"/>
                  </a:lnTo>
                  <a:lnTo>
                    <a:pt x="2857" y="2598"/>
                  </a:lnTo>
                  <a:lnTo>
                    <a:pt x="2875" y="2608"/>
                  </a:lnTo>
                  <a:lnTo>
                    <a:pt x="2899" y="2632"/>
                  </a:lnTo>
                  <a:lnTo>
                    <a:pt x="2908" y="2643"/>
                  </a:lnTo>
                  <a:lnTo>
                    <a:pt x="2917" y="2658"/>
                  </a:lnTo>
                  <a:lnTo>
                    <a:pt x="2925" y="2675"/>
                  </a:lnTo>
                  <a:lnTo>
                    <a:pt x="2932" y="2692"/>
                  </a:lnTo>
                  <a:lnTo>
                    <a:pt x="2934" y="2706"/>
                  </a:lnTo>
                  <a:lnTo>
                    <a:pt x="2934" y="2708"/>
                  </a:lnTo>
                  <a:lnTo>
                    <a:pt x="2937" y="2722"/>
                  </a:lnTo>
                  <a:lnTo>
                    <a:pt x="2936" y="2738"/>
                  </a:lnTo>
                  <a:lnTo>
                    <a:pt x="2933" y="2752"/>
                  </a:lnTo>
                  <a:lnTo>
                    <a:pt x="2933" y="2760"/>
                  </a:lnTo>
                  <a:lnTo>
                    <a:pt x="2930" y="2770"/>
                  </a:lnTo>
                  <a:lnTo>
                    <a:pt x="2917" y="2801"/>
                  </a:lnTo>
                  <a:lnTo>
                    <a:pt x="2900" y="2827"/>
                  </a:lnTo>
                  <a:lnTo>
                    <a:pt x="2877" y="2849"/>
                  </a:lnTo>
                  <a:lnTo>
                    <a:pt x="2849" y="2866"/>
                  </a:lnTo>
                  <a:lnTo>
                    <a:pt x="2848" y="2866"/>
                  </a:lnTo>
                  <a:lnTo>
                    <a:pt x="2827" y="2874"/>
                  </a:lnTo>
                  <a:lnTo>
                    <a:pt x="2806" y="2878"/>
                  </a:lnTo>
                  <a:lnTo>
                    <a:pt x="2788" y="2879"/>
                  </a:lnTo>
                  <a:lnTo>
                    <a:pt x="2785" y="2879"/>
                  </a:lnTo>
                  <a:lnTo>
                    <a:pt x="2765" y="2878"/>
                  </a:lnTo>
                  <a:lnTo>
                    <a:pt x="2744" y="2874"/>
                  </a:lnTo>
                  <a:lnTo>
                    <a:pt x="2726" y="2866"/>
                  </a:lnTo>
                  <a:lnTo>
                    <a:pt x="2706" y="2857"/>
                  </a:lnTo>
                  <a:lnTo>
                    <a:pt x="2691" y="2845"/>
                  </a:lnTo>
                  <a:lnTo>
                    <a:pt x="2670" y="2824"/>
                  </a:lnTo>
                  <a:lnTo>
                    <a:pt x="2654" y="2802"/>
                  </a:lnTo>
                  <a:lnTo>
                    <a:pt x="2642" y="2776"/>
                  </a:lnTo>
                  <a:lnTo>
                    <a:pt x="2640" y="2768"/>
                  </a:lnTo>
                  <a:lnTo>
                    <a:pt x="2636" y="2743"/>
                  </a:lnTo>
                  <a:lnTo>
                    <a:pt x="2636" y="2717"/>
                  </a:lnTo>
                  <a:lnTo>
                    <a:pt x="2640" y="2692"/>
                  </a:lnTo>
                  <a:lnTo>
                    <a:pt x="2640" y="2691"/>
                  </a:lnTo>
                  <a:lnTo>
                    <a:pt x="2570" y="2662"/>
                  </a:lnTo>
                  <a:lnTo>
                    <a:pt x="2449" y="2613"/>
                  </a:lnTo>
                  <a:lnTo>
                    <a:pt x="2447" y="2616"/>
                  </a:lnTo>
                  <a:lnTo>
                    <a:pt x="2445" y="2619"/>
                  </a:lnTo>
                  <a:lnTo>
                    <a:pt x="2433" y="2632"/>
                  </a:lnTo>
                  <a:lnTo>
                    <a:pt x="2420" y="2641"/>
                  </a:lnTo>
                  <a:lnTo>
                    <a:pt x="2404" y="2649"/>
                  </a:lnTo>
                  <a:lnTo>
                    <a:pt x="2403" y="2650"/>
                  </a:lnTo>
                  <a:lnTo>
                    <a:pt x="2400" y="2650"/>
                  </a:lnTo>
                  <a:lnTo>
                    <a:pt x="2388" y="2653"/>
                  </a:lnTo>
                  <a:lnTo>
                    <a:pt x="2375" y="2654"/>
                  </a:lnTo>
                  <a:lnTo>
                    <a:pt x="2354" y="2653"/>
                  </a:lnTo>
                  <a:lnTo>
                    <a:pt x="2342" y="2649"/>
                  </a:lnTo>
                  <a:lnTo>
                    <a:pt x="2332" y="2643"/>
                  </a:lnTo>
                  <a:lnTo>
                    <a:pt x="2331" y="2642"/>
                  </a:lnTo>
                  <a:lnTo>
                    <a:pt x="2329" y="2642"/>
                  </a:lnTo>
                  <a:lnTo>
                    <a:pt x="2315" y="2633"/>
                  </a:lnTo>
                  <a:lnTo>
                    <a:pt x="2303" y="2620"/>
                  </a:lnTo>
                  <a:lnTo>
                    <a:pt x="2294" y="2605"/>
                  </a:lnTo>
                  <a:lnTo>
                    <a:pt x="2291" y="2599"/>
                  </a:lnTo>
                  <a:lnTo>
                    <a:pt x="2289" y="2588"/>
                  </a:lnTo>
                  <a:lnTo>
                    <a:pt x="2179" y="2600"/>
                  </a:lnTo>
                  <a:lnTo>
                    <a:pt x="2178" y="2626"/>
                  </a:lnTo>
                  <a:lnTo>
                    <a:pt x="2171" y="2651"/>
                  </a:lnTo>
                  <a:lnTo>
                    <a:pt x="2159" y="2675"/>
                  </a:lnTo>
                  <a:lnTo>
                    <a:pt x="2142" y="2696"/>
                  </a:lnTo>
                  <a:lnTo>
                    <a:pt x="2142" y="2697"/>
                  </a:lnTo>
                  <a:lnTo>
                    <a:pt x="2141" y="2697"/>
                  </a:lnTo>
                  <a:lnTo>
                    <a:pt x="2126" y="2709"/>
                  </a:lnTo>
                  <a:lnTo>
                    <a:pt x="2111" y="2719"/>
                  </a:lnTo>
                  <a:lnTo>
                    <a:pt x="2096" y="2726"/>
                  </a:lnTo>
                  <a:lnTo>
                    <a:pt x="2082" y="2731"/>
                  </a:lnTo>
                  <a:lnTo>
                    <a:pt x="2066" y="2735"/>
                  </a:lnTo>
                  <a:lnTo>
                    <a:pt x="2052" y="2736"/>
                  </a:lnTo>
                  <a:lnTo>
                    <a:pt x="2047" y="2736"/>
                  </a:lnTo>
                  <a:lnTo>
                    <a:pt x="2043" y="2735"/>
                  </a:lnTo>
                  <a:lnTo>
                    <a:pt x="2023" y="2734"/>
                  </a:lnTo>
                  <a:lnTo>
                    <a:pt x="2007" y="2730"/>
                  </a:lnTo>
                  <a:lnTo>
                    <a:pt x="1984" y="2719"/>
                  </a:lnTo>
                  <a:lnTo>
                    <a:pt x="1964" y="2705"/>
                  </a:lnTo>
                  <a:lnTo>
                    <a:pt x="1946" y="2688"/>
                  </a:lnTo>
                  <a:lnTo>
                    <a:pt x="1942" y="2684"/>
                  </a:lnTo>
                  <a:lnTo>
                    <a:pt x="1942" y="2683"/>
                  </a:lnTo>
                  <a:lnTo>
                    <a:pt x="1941" y="2683"/>
                  </a:lnTo>
                  <a:lnTo>
                    <a:pt x="1930" y="2663"/>
                  </a:lnTo>
                  <a:lnTo>
                    <a:pt x="1922" y="2641"/>
                  </a:lnTo>
                  <a:lnTo>
                    <a:pt x="1917" y="2620"/>
                  </a:lnTo>
                  <a:lnTo>
                    <a:pt x="1917" y="2600"/>
                  </a:lnTo>
                  <a:lnTo>
                    <a:pt x="1920" y="2583"/>
                  </a:lnTo>
                  <a:lnTo>
                    <a:pt x="1920" y="2579"/>
                  </a:lnTo>
                  <a:lnTo>
                    <a:pt x="1926" y="2556"/>
                  </a:lnTo>
                  <a:lnTo>
                    <a:pt x="1938" y="2532"/>
                  </a:lnTo>
                  <a:lnTo>
                    <a:pt x="1954" y="2514"/>
                  </a:lnTo>
                  <a:lnTo>
                    <a:pt x="1975" y="2497"/>
                  </a:lnTo>
                  <a:lnTo>
                    <a:pt x="1997" y="2484"/>
                  </a:lnTo>
                  <a:lnTo>
                    <a:pt x="2022" y="2477"/>
                  </a:lnTo>
                  <a:lnTo>
                    <a:pt x="2024" y="2476"/>
                  </a:lnTo>
                  <a:lnTo>
                    <a:pt x="2032" y="2476"/>
                  </a:lnTo>
                  <a:lnTo>
                    <a:pt x="2037" y="2475"/>
                  </a:lnTo>
                  <a:lnTo>
                    <a:pt x="2051" y="2475"/>
                  </a:lnTo>
                  <a:lnTo>
                    <a:pt x="2075" y="2477"/>
                  </a:lnTo>
                  <a:lnTo>
                    <a:pt x="2099" y="2485"/>
                  </a:lnTo>
                  <a:lnTo>
                    <a:pt x="2104" y="2488"/>
                  </a:lnTo>
                  <a:lnTo>
                    <a:pt x="2109" y="2489"/>
                  </a:lnTo>
                  <a:lnTo>
                    <a:pt x="2120" y="2495"/>
                  </a:lnTo>
                  <a:lnTo>
                    <a:pt x="2132" y="2505"/>
                  </a:lnTo>
                  <a:lnTo>
                    <a:pt x="2145" y="2516"/>
                  </a:lnTo>
                  <a:lnTo>
                    <a:pt x="2154" y="2528"/>
                  </a:lnTo>
                  <a:lnTo>
                    <a:pt x="2161" y="2539"/>
                  </a:lnTo>
                  <a:lnTo>
                    <a:pt x="2162" y="2540"/>
                  </a:lnTo>
                  <a:lnTo>
                    <a:pt x="2170" y="2554"/>
                  </a:lnTo>
                  <a:lnTo>
                    <a:pt x="2174" y="2570"/>
                  </a:lnTo>
                  <a:lnTo>
                    <a:pt x="2286" y="2558"/>
                  </a:lnTo>
                  <a:lnTo>
                    <a:pt x="2286" y="2550"/>
                  </a:lnTo>
                  <a:lnTo>
                    <a:pt x="2288" y="2549"/>
                  </a:lnTo>
                  <a:lnTo>
                    <a:pt x="2289" y="2547"/>
                  </a:lnTo>
                  <a:lnTo>
                    <a:pt x="2290" y="2536"/>
                  </a:lnTo>
                  <a:lnTo>
                    <a:pt x="2301" y="2515"/>
                  </a:lnTo>
                  <a:lnTo>
                    <a:pt x="2308" y="2506"/>
                  </a:lnTo>
                  <a:lnTo>
                    <a:pt x="2310" y="2505"/>
                  </a:lnTo>
                  <a:lnTo>
                    <a:pt x="2311" y="2502"/>
                  </a:lnTo>
                  <a:lnTo>
                    <a:pt x="2314" y="2501"/>
                  </a:lnTo>
                  <a:lnTo>
                    <a:pt x="2323" y="2493"/>
                  </a:lnTo>
                  <a:lnTo>
                    <a:pt x="2335" y="2485"/>
                  </a:lnTo>
                  <a:lnTo>
                    <a:pt x="2257" y="2256"/>
                  </a:lnTo>
                  <a:lnTo>
                    <a:pt x="2246" y="2258"/>
                  </a:lnTo>
                  <a:lnTo>
                    <a:pt x="2233" y="2260"/>
                  </a:lnTo>
                  <a:lnTo>
                    <a:pt x="2209" y="2256"/>
                  </a:lnTo>
                  <a:lnTo>
                    <a:pt x="2187" y="2245"/>
                  </a:lnTo>
                  <a:lnTo>
                    <a:pt x="2185" y="2245"/>
                  </a:lnTo>
                  <a:lnTo>
                    <a:pt x="2176" y="2237"/>
                  </a:lnTo>
                  <a:lnTo>
                    <a:pt x="2167" y="2228"/>
                  </a:lnTo>
                  <a:lnTo>
                    <a:pt x="2162" y="2220"/>
                  </a:lnTo>
                  <a:lnTo>
                    <a:pt x="2155" y="2210"/>
                  </a:lnTo>
                  <a:lnTo>
                    <a:pt x="2150" y="2198"/>
                  </a:lnTo>
                  <a:lnTo>
                    <a:pt x="2149" y="2186"/>
                  </a:lnTo>
                  <a:lnTo>
                    <a:pt x="2147" y="2173"/>
                  </a:lnTo>
                  <a:lnTo>
                    <a:pt x="2147" y="2163"/>
                  </a:lnTo>
                  <a:lnTo>
                    <a:pt x="2149" y="2162"/>
                  </a:lnTo>
                  <a:lnTo>
                    <a:pt x="2149" y="2159"/>
                  </a:lnTo>
                  <a:lnTo>
                    <a:pt x="2086" y="2139"/>
                  </a:lnTo>
                  <a:lnTo>
                    <a:pt x="2075" y="2156"/>
                  </a:lnTo>
                  <a:lnTo>
                    <a:pt x="2062" y="2172"/>
                  </a:lnTo>
                  <a:lnTo>
                    <a:pt x="2048" y="2185"/>
                  </a:lnTo>
                  <a:lnTo>
                    <a:pt x="2034" y="2194"/>
                  </a:lnTo>
                  <a:lnTo>
                    <a:pt x="2032" y="2196"/>
                  </a:lnTo>
                  <a:lnTo>
                    <a:pt x="2030" y="2196"/>
                  </a:lnTo>
                  <a:lnTo>
                    <a:pt x="2011" y="2205"/>
                  </a:lnTo>
                  <a:lnTo>
                    <a:pt x="1990" y="2210"/>
                  </a:lnTo>
                  <a:lnTo>
                    <a:pt x="1969" y="2213"/>
                  </a:lnTo>
                  <a:lnTo>
                    <a:pt x="1964" y="2213"/>
                  </a:lnTo>
                  <a:lnTo>
                    <a:pt x="1958" y="2211"/>
                  </a:lnTo>
                  <a:lnTo>
                    <a:pt x="1930" y="2206"/>
                  </a:lnTo>
                  <a:lnTo>
                    <a:pt x="1908" y="2197"/>
                  </a:lnTo>
                  <a:lnTo>
                    <a:pt x="1886" y="2181"/>
                  </a:lnTo>
                  <a:lnTo>
                    <a:pt x="1882" y="2177"/>
                  </a:lnTo>
                  <a:lnTo>
                    <a:pt x="1879" y="2173"/>
                  </a:lnTo>
                  <a:lnTo>
                    <a:pt x="1878" y="2172"/>
                  </a:lnTo>
                  <a:lnTo>
                    <a:pt x="1876" y="2172"/>
                  </a:lnTo>
                  <a:lnTo>
                    <a:pt x="1874" y="2171"/>
                  </a:lnTo>
                  <a:lnTo>
                    <a:pt x="1734" y="2261"/>
                  </a:lnTo>
                  <a:lnTo>
                    <a:pt x="1735" y="2277"/>
                  </a:lnTo>
                  <a:lnTo>
                    <a:pt x="1734" y="2291"/>
                  </a:lnTo>
                  <a:lnTo>
                    <a:pt x="1734" y="2292"/>
                  </a:lnTo>
                  <a:lnTo>
                    <a:pt x="1732" y="2294"/>
                  </a:lnTo>
                  <a:lnTo>
                    <a:pt x="1726" y="2308"/>
                  </a:lnTo>
                  <a:lnTo>
                    <a:pt x="1715" y="2320"/>
                  </a:lnTo>
                  <a:lnTo>
                    <a:pt x="1713" y="2324"/>
                  </a:lnTo>
                  <a:lnTo>
                    <a:pt x="1709" y="2327"/>
                  </a:lnTo>
                  <a:lnTo>
                    <a:pt x="1701" y="2329"/>
                  </a:lnTo>
                  <a:lnTo>
                    <a:pt x="1701" y="2330"/>
                  </a:lnTo>
                  <a:lnTo>
                    <a:pt x="1700" y="2330"/>
                  </a:lnTo>
                  <a:lnTo>
                    <a:pt x="1692" y="2334"/>
                  </a:lnTo>
                  <a:lnTo>
                    <a:pt x="1697" y="2451"/>
                  </a:lnTo>
                  <a:lnTo>
                    <a:pt x="1718" y="2456"/>
                  </a:lnTo>
                  <a:lnTo>
                    <a:pt x="1736" y="2468"/>
                  </a:lnTo>
                  <a:lnTo>
                    <a:pt x="1742" y="2473"/>
                  </a:lnTo>
                  <a:lnTo>
                    <a:pt x="1752" y="2482"/>
                  </a:lnTo>
                  <a:lnTo>
                    <a:pt x="1760" y="2495"/>
                  </a:lnTo>
                  <a:lnTo>
                    <a:pt x="1765" y="2510"/>
                  </a:lnTo>
                  <a:lnTo>
                    <a:pt x="1766" y="2512"/>
                  </a:lnTo>
                  <a:lnTo>
                    <a:pt x="1768" y="2516"/>
                  </a:lnTo>
                  <a:lnTo>
                    <a:pt x="1769" y="2527"/>
                  </a:lnTo>
                  <a:lnTo>
                    <a:pt x="1770" y="2540"/>
                  </a:lnTo>
                  <a:lnTo>
                    <a:pt x="1769" y="2553"/>
                  </a:lnTo>
                  <a:lnTo>
                    <a:pt x="1766" y="2564"/>
                  </a:lnTo>
                  <a:lnTo>
                    <a:pt x="1765" y="2565"/>
                  </a:lnTo>
                  <a:lnTo>
                    <a:pt x="1761" y="2577"/>
                  </a:lnTo>
                  <a:lnTo>
                    <a:pt x="1753" y="2587"/>
                  </a:lnTo>
                  <a:lnTo>
                    <a:pt x="1751" y="2591"/>
                  </a:lnTo>
                  <a:lnTo>
                    <a:pt x="1747" y="2596"/>
                  </a:lnTo>
                  <a:lnTo>
                    <a:pt x="1727" y="2611"/>
                  </a:lnTo>
                  <a:lnTo>
                    <a:pt x="1706" y="2620"/>
                  </a:lnTo>
                  <a:lnTo>
                    <a:pt x="1683" y="2622"/>
                  </a:lnTo>
                  <a:lnTo>
                    <a:pt x="1680" y="2622"/>
                  </a:lnTo>
                  <a:lnTo>
                    <a:pt x="1660" y="2620"/>
                  </a:lnTo>
                  <a:lnTo>
                    <a:pt x="1645" y="2612"/>
                  </a:lnTo>
                  <a:lnTo>
                    <a:pt x="1630" y="2603"/>
                  </a:lnTo>
                  <a:lnTo>
                    <a:pt x="1617" y="2590"/>
                  </a:lnTo>
                  <a:lnTo>
                    <a:pt x="1609" y="2579"/>
                  </a:lnTo>
                  <a:lnTo>
                    <a:pt x="1605" y="2569"/>
                  </a:lnTo>
                  <a:lnTo>
                    <a:pt x="1599" y="2545"/>
                  </a:lnTo>
                  <a:lnTo>
                    <a:pt x="1599" y="2518"/>
                  </a:lnTo>
                  <a:lnTo>
                    <a:pt x="1600" y="2518"/>
                  </a:lnTo>
                  <a:lnTo>
                    <a:pt x="1600" y="2516"/>
                  </a:lnTo>
                  <a:lnTo>
                    <a:pt x="1604" y="2503"/>
                  </a:lnTo>
                  <a:lnTo>
                    <a:pt x="1612" y="2489"/>
                  </a:lnTo>
                  <a:lnTo>
                    <a:pt x="1621" y="2477"/>
                  </a:lnTo>
                  <a:lnTo>
                    <a:pt x="1626" y="2471"/>
                  </a:lnTo>
                  <a:lnTo>
                    <a:pt x="1639" y="2463"/>
                  </a:lnTo>
                  <a:lnTo>
                    <a:pt x="1641" y="2463"/>
                  </a:lnTo>
                  <a:lnTo>
                    <a:pt x="1641" y="2461"/>
                  </a:lnTo>
                  <a:lnTo>
                    <a:pt x="1654" y="2455"/>
                  </a:lnTo>
                  <a:lnTo>
                    <a:pt x="1667" y="2451"/>
                  </a:lnTo>
                  <a:lnTo>
                    <a:pt x="1662" y="2336"/>
                  </a:lnTo>
                  <a:lnTo>
                    <a:pt x="1646" y="2330"/>
                  </a:lnTo>
                  <a:lnTo>
                    <a:pt x="1633" y="2320"/>
                  </a:lnTo>
                  <a:lnTo>
                    <a:pt x="1629" y="2316"/>
                  </a:lnTo>
                  <a:lnTo>
                    <a:pt x="1620" y="2304"/>
                  </a:lnTo>
                  <a:lnTo>
                    <a:pt x="1615" y="2289"/>
                  </a:lnTo>
                  <a:lnTo>
                    <a:pt x="1615" y="2287"/>
                  </a:lnTo>
                  <a:lnTo>
                    <a:pt x="1613" y="2286"/>
                  </a:lnTo>
                  <a:lnTo>
                    <a:pt x="1613" y="2265"/>
                  </a:lnTo>
                  <a:lnTo>
                    <a:pt x="1616" y="2255"/>
                  </a:lnTo>
                  <a:lnTo>
                    <a:pt x="1493" y="2185"/>
                  </a:lnTo>
                  <a:lnTo>
                    <a:pt x="1476" y="2197"/>
                  </a:lnTo>
                  <a:lnTo>
                    <a:pt x="1456" y="2205"/>
                  </a:lnTo>
                  <a:lnTo>
                    <a:pt x="1435" y="2205"/>
                  </a:lnTo>
                  <a:lnTo>
                    <a:pt x="1431" y="2203"/>
                  </a:lnTo>
                  <a:lnTo>
                    <a:pt x="1427" y="2203"/>
                  </a:lnTo>
                  <a:lnTo>
                    <a:pt x="1418" y="2201"/>
                  </a:lnTo>
                  <a:lnTo>
                    <a:pt x="1409" y="2196"/>
                  </a:lnTo>
                  <a:lnTo>
                    <a:pt x="1401" y="2189"/>
                  </a:lnTo>
                  <a:lnTo>
                    <a:pt x="1397" y="2186"/>
                  </a:lnTo>
                  <a:lnTo>
                    <a:pt x="1393" y="2182"/>
                  </a:lnTo>
                  <a:lnTo>
                    <a:pt x="1391" y="2179"/>
                  </a:lnTo>
                  <a:lnTo>
                    <a:pt x="1388" y="2176"/>
                  </a:lnTo>
                  <a:lnTo>
                    <a:pt x="1379" y="2159"/>
                  </a:lnTo>
                  <a:lnTo>
                    <a:pt x="1375" y="2142"/>
                  </a:lnTo>
                  <a:lnTo>
                    <a:pt x="1220" y="2118"/>
                  </a:lnTo>
                  <a:lnTo>
                    <a:pt x="1213" y="2131"/>
                  </a:lnTo>
                  <a:lnTo>
                    <a:pt x="1209" y="2137"/>
                  </a:lnTo>
                  <a:lnTo>
                    <a:pt x="1193" y="2147"/>
                  </a:lnTo>
                  <a:lnTo>
                    <a:pt x="1176" y="2154"/>
                  </a:lnTo>
                  <a:lnTo>
                    <a:pt x="1169" y="2154"/>
                  </a:lnTo>
                  <a:lnTo>
                    <a:pt x="1165" y="2155"/>
                  </a:lnTo>
                  <a:lnTo>
                    <a:pt x="1159" y="2155"/>
                  </a:lnTo>
                  <a:lnTo>
                    <a:pt x="1143" y="2213"/>
                  </a:lnTo>
                  <a:lnTo>
                    <a:pt x="1118" y="2307"/>
                  </a:lnTo>
                  <a:lnTo>
                    <a:pt x="1124" y="2310"/>
                  </a:lnTo>
                  <a:lnTo>
                    <a:pt x="1127" y="2312"/>
                  </a:lnTo>
                  <a:lnTo>
                    <a:pt x="1131" y="2316"/>
                  </a:lnTo>
                  <a:lnTo>
                    <a:pt x="1135" y="2319"/>
                  </a:lnTo>
                  <a:lnTo>
                    <a:pt x="1138" y="2320"/>
                  </a:lnTo>
                  <a:lnTo>
                    <a:pt x="1143" y="2325"/>
                  </a:lnTo>
                  <a:lnTo>
                    <a:pt x="1150" y="2333"/>
                  </a:lnTo>
                  <a:lnTo>
                    <a:pt x="1156" y="2344"/>
                  </a:lnTo>
                  <a:lnTo>
                    <a:pt x="1162" y="2354"/>
                  </a:lnTo>
                  <a:lnTo>
                    <a:pt x="1164" y="2365"/>
                  </a:lnTo>
                  <a:lnTo>
                    <a:pt x="1165" y="2378"/>
                  </a:lnTo>
                  <a:lnTo>
                    <a:pt x="1164" y="2391"/>
                  </a:lnTo>
                  <a:lnTo>
                    <a:pt x="1165" y="2393"/>
                  </a:lnTo>
                  <a:lnTo>
                    <a:pt x="1165" y="2397"/>
                  </a:lnTo>
                  <a:lnTo>
                    <a:pt x="1164" y="2401"/>
                  </a:lnTo>
                  <a:lnTo>
                    <a:pt x="1155" y="2423"/>
                  </a:lnTo>
                  <a:lnTo>
                    <a:pt x="1143" y="2440"/>
                  </a:lnTo>
                  <a:lnTo>
                    <a:pt x="1133" y="2450"/>
                  </a:lnTo>
                  <a:lnTo>
                    <a:pt x="1122" y="2456"/>
                  </a:lnTo>
                  <a:lnTo>
                    <a:pt x="1121" y="2457"/>
                  </a:lnTo>
                  <a:lnTo>
                    <a:pt x="1120" y="2457"/>
                  </a:lnTo>
                  <a:lnTo>
                    <a:pt x="1109" y="2463"/>
                  </a:lnTo>
                  <a:lnTo>
                    <a:pt x="1097" y="2465"/>
                  </a:lnTo>
                  <a:lnTo>
                    <a:pt x="1087" y="2467"/>
                  </a:lnTo>
                  <a:lnTo>
                    <a:pt x="1080" y="2467"/>
                  </a:lnTo>
                  <a:lnTo>
                    <a:pt x="1065" y="2465"/>
                  </a:lnTo>
                  <a:lnTo>
                    <a:pt x="1052" y="2461"/>
                  </a:lnTo>
                  <a:lnTo>
                    <a:pt x="1040" y="2456"/>
                  </a:lnTo>
                  <a:lnTo>
                    <a:pt x="1031" y="2451"/>
                  </a:lnTo>
                  <a:lnTo>
                    <a:pt x="1014" y="2434"/>
                  </a:lnTo>
                  <a:lnTo>
                    <a:pt x="1002" y="2413"/>
                  </a:lnTo>
                  <a:lnTo>
                    <a:pt x="1000" y="2412"/>
                  </a:lnTo>
                  <a:lnTo>
                    <a:pt x="1000" y="2408"/>
                  </a:lnTo>
                  <a:lnTo>
                    <a:pt x="997" y="2393"/>
                  </a:lnTo>
                  <a:lnTo>
                    <a:pt x="997" y="2379"/>
                  </a:lnTo>
                  <a:lnTo>
                    <a:pt x="998" y="2366"/>
                  </a:lnTo>
                  <a:lnTo>
                    <a:pt x="1000" y="2354"/>
                  </a:lnTo>
                  <a:lnTo>
                    <a:pt x="1006" y="2344"/>
                  </a:lnTo>
                  <a:lnTo>
                    <a:pt x="1007" y="2344"/>
                  </a:lnTo>
                  <a:lnTo>
                    <a:pt x="1007" y="2341"/>
                  </a:lnTo>
                  <a:lnTo>
                    <a:pt x="1016" y="2328"/>
                  </a:lnTo>
                  <a:lnTo>
                    <a:pt x="1028" y="2316"/>
                  </a:lnTo>
                  <a:lnTo>
                    <a:pt x="1041" y="2308"/>
                  </a:lnTo>
                  <a:lnTo>
                    <a:pt x="1061" y="2300"/>
                  </a:lnTo>
                  <a:lnTo>
                    <a:pt x="1079" y="2298"/>
                  </a:lnTo>
                  <a:lnTo>
                    <a:pt x="1084" y="2298"/>
                  </a:lnTo>
                  <a:lnTo>
                    <a:pt x="1090" y="2299"/>
                  </a:lnTo>
                  <a:lnTo>
                    <a:pt x="1130" y="2145"/>
                  </a:lnTo>
                  <a:lnTo>
                    <a:pt x="1126" y="2141"/>
                  </a:lnTo>
                  <a:lnTo>
                    <a:pt x="1121" y="2137"/>
                  </a:lnTo>
                  <a:lnTo>
                    <a:pt x="1117" y="2133"/>
                  </a:lnTo>
                  <a:lnTo>
                    <a:pt x="1112" y="2125"/>
                  </a:lnTo>
                  <a:lnTo>
                    <a:pt x="1112" y="2124"/>
                  </a:lnTo>
                  <a:lnTo>
                    <a:pt x="1107" y="2116"/>
                  </a:lnTo>
                  <a:lnTo>
                    <a:pt x="1105" y="2110"/>
                  </a:lnTo>
                  <a:lnTo>
                    <a:pt x="1105" y="2107"/>
                  </a:lnTo>
                  <a:lnTo>
                    <a:pt x="1104" y="2105"/>
                  </a:lnTo>
                  <a:lnTo>
                    <a:pt x="1104" y="2095"/>
                  </a:lnTo>
                  <a:lnTo>
                    <a:pt x="995" y="2069"/>
                  </a:lnTo>
                  <a:lnTo>
                    <a:pt x="990" y="2082"/>
                  </a:lnTo>
                  <a:lnTo>
                    <a:pt x="981" y="2092"/>
                  </a:lnTo>
                  <a:lnTo>
                    <a:pt x="978" y="2100"/>
                  </a:lnTo>
                  <a:lnTo>
                    <a:pt x="974" y="2104"/>
                  </a:lnTo>
                  <a:lnTo>
                    <a:pt x="956" y="2121"/>
                  </a:lnTo>
                  <a:lnTo>
                    <a:pt x="935" y="2133"/>
                  </a:lnTo>
                  <a:lnTo>
                    <a:pt x="914" y="2141"/>
                  </a:lnTo>
                  <a:lnTo>
                    <a:pt x="889" y="2143"/>
                  </a:lnTo>
                  <a:lnTo>
                    <a:pt x="888" y="2143"/>
                  </a:lnTo>
                  <a:lnTo>
                    <a:pt x="872" y="2142"/>
                  </a:lnTo>
                  <a:lnTo>
                    <a:pt x="856" y="2137"/>
                  </a:lnTo>
                  <a:lnTo>
                    <a:pt x="843" y="2133"/>
                  </a:lnTo>
                  <a:lnTo>
                    <a:pt x="830" y="2125"/>
                  </a:lnTo>
                  <a:lnTo>
                    <a:pt x="816" y="2116"/>
                  </a:lnTo>
                  <a:lnTo>
                    <a:pt x="805" y="2105"/>
                  </a:lnTo>
                  <a:lnTo>
                    <a:pt x="796" y="2092"/>
                  </a:lnTo>
                  <a:lnTo>
                    <a:pt x="788" y="2079"/>
                  </a:lnTo>
                  <a:lnTo>
                    <a:pt x="787" y="2078"/>
                  </a:lnTo>
                  <a:lnTo>
                    <a:pt x="787" y="2075"/>
                  </a:lnTo>
                  <a:lnTo>
                    <a:pt x="756" y="2078"/>
                  </a:lnTo>
                  <a:lnTo>
                    <a:pt x="752" y="2090"/>
                  </a:lnTo>
                  <a:lnTo>
                    <a:pt x="746" y="2101"/>
                  </a:lnTo>
                  <a:lnTo>
                    <a:pt x="731" y="2117"/>
                  </a:lnTo>
                  <a:lnTo>
                    <a:pt x="716" y="2125"/>
                  </a:lnTo>
                  <a:lnTo>
                    <a:pt x="712" y="2127"/>
                  </a:lnTo>
                  <a:lnTo>
                    <a:pt x="707" y="2129"/>
                  </a:lnTo>
                  <a:lnTo>
                    <a:pt x="703" y="2130"/>
                  </a:lnTo>
                  <a:lnTo>
                    <a:pt x="697" y="2130"/>
                  </a:lnTo>
                  <a:lnTo>
                    <a:pt x="693" y="2131"/>
                  </a:lnTo>
                  <a:lnTo>
                    <a:pt x="689" y="2131"/>
                  </a:lnTo>
                  <a:lnTo>
                    <a:pt x="673" y="2130"/>
                  </a:lnTo>
                  <a:lnTo>
                    <a:pt x="659" y="2124"/>
                  </a:lnTo>
                  <a:lnTo>
                    <a:pt x="642" y="2112"/>
                  </a:lnTo>
                  <a:lnTo>
                    <a:pt x="630" y="2095"/>
                  </a:lnTo>
                  <a:lnTo>
                    <a:pt x="629" y="2093"/>
                  </a:lnTo>
                  <a:lnTo>
                    <a:pt x="629" y="2091"/>
                  </a:lnTo>
                  <a:lnTo>
                    <a:pt x="625" y="2080"/>
                  </a:lnTo>
                  <a:lnTo>
                    <a:pt x="622" y="2069"/>
                  </a:lnTo>
                  <a:lnTo>
                    <a:pt x="623" y="2057"/>
                  </a:lnTo>
                  <a:lnTo>
                    <a:pt x="623" y="2055"/>
                  </a:lnTo>
                  <a:lnTo>
                    <a:pt x="525" y="2003"/>
                  </a:lnTo>
                  <a:lnTo>
                    <a:pt x="519" y="2010"/>
                  </a:lnTo>
                  <a:lnTo>
                    <a:pt x="512" y="2015"/>
                  </a:lnTo>
                  <a:lnTo>
                    <a:pt x="511" y="2016"/>
                  </a:lnTo>
                  <a:lnTo>
                    <a:pt x="500" y="2021"/>
                  </a:lnTo>
                  <a:lnTo>
                    <a:pt x="489" y="2025"/>
                  </a:lnTo>
                  <a:lnTo>
                    <a:pt x="479" y="2028"/>
                  </a:lnTo>
                  <a:lnTo>
                    <a:pt x="474" y="2029"/>
                  </a:lnTo>
                  <a:lnTo>
                    <a:pt x="456" y="2029"/>
                  </a:lnTo>
                  <a:lnTo>
                    <a:pt x="443" y="2027"/>
                  </a:lnTo>
                  <a:lnTo>
                    <a:pt x="431" y="2023"/>
                  </a:lnTo>
                  <a:lnTo>
                    <a:pt x="422" y="2019"/>
                  </a:lnTo>
                  <a:lnTo>
                    <a:pt x="417" y="2016"/>
                  </a:lnTo>
                  <a:lnTo>
                    <a:pt x="413" y="2012"/>
                  </a:lnTo>
                  <a:lnTo>
                    <a:pt x="407" y="2008"/>
                  </a:lnTo>
                  <a:lnTo>
                    <a:pt x="347" y="2058"/>
                  </a:lnTo>
                  <a:lnTo>
                    <a:pt x="351" y="2070"/>
                  </a:lnTo>
                  <a:lnTo>
                    <a:pt x="352" y="2082"/>
                  </a:lnTo>
                  <a:lnTo>
                    <a:pt x="354" y="2092"/>
                  </a:lnTo>
                  <a:lnTo>
                    <a:pt x="352" y="2109"/>
                  </a:lnTo>
                  <a:lnTo>
                    <a:pt x="348" y="2125"/>
                  </a:lnTo>
                  <a:lnTo>
                    <a:pt x="342" y="2139"/>
                  </a:lnTo>
                  <a:lnTo>
                    <a:pt x="341" y="2139"/>
                  </a:lnTo>
                  <a:lnTo>
                    <a:pt x="341" y="2142"/>
                  </a:lnTo>
                  <a:lnTo>
                    <a:pt x="331" y="2154"/>
                  </a:lnTo>
                  <a:lnTo>
                    <a:pt x="318" y="2163"/>
                  </a:lnTo>
                  <a:lnTo>
                    <a:pt x="305" y="2171"/>
                  </a:lnTo>
                  <a:lnTo>
                    <a:pt x="293" y="2176"/>
                  </a:lnTo>
                  <a:lnTo>
                    <a:pt x="283" y="2177"/>
                  </a:lnTo>
                  <a:lnTo>
                    <a:pt x="282" y="2177"/>
                  </a:lnTo>
                  <a:lnTo>
                    <a:pt x="280" y="2179"/>
                  </a:lnTo>
                  <a:lnTo>
                    <a:pt x="267" y="2179"/>
                  </a:lnTo>
                  <a:lnTo>
                    <a:pt x="249" y="2177"/>
                  </a:lnTo>
                  <a:lnTo>
                    <a:pt x="232" y="2171"/>
                  </a:lnTo>
                  <a:lnTo>
                    <a:pt x="218" y="2162"/>
                  </a:lnTo>
                  <a:lnTo>
                    <a:pt x="204" y="2151"/>
                  </a:lnTo>
                  <a:lnTo>
                    <a:pt x="195" y="2137"/>
                  </a:lnTo>
                  <a:lnTo>
                    <a:pt x="194" y="2134"/>
                  </a:lnTo>
                  <a:lnTo>
                    <a:pt x="194" y="2133"/>
                  </a:lnTo>
                  <a:lnTo>
                    <a:pt x="193" y="2130"/>
                  </a:lnTo>
                  <a:lnTo>
                    <a:pt x="187" y="2118"/>
                  </a:lnTo>
                  <a:lnTo>
                    <a:pt x="185" y="2103"/>
                  </a:lnTo>
                  <a:lnTo>
                    <a:pt x="185" y="2080"/>
                  </a:lnTo>
                  <a:lnTo>
                    <a:pt x="187" y="2070"/>
                  </a:lnTo>
                  <a:lnTo>
                    <a:pt x="191" y="2057"/>
                  </a:lnTo>
                  <a:lnTo>
                    <a:pt x="198" y="2045"/>
                  </a:lnTo>
                  <a:lnTo>
                    <a:pt x="204" y="2037"/>
                  </a:lnTo>
                  <a:lnTo>
                    <a:pt x="214" y="2028"/>
                  </a:lnTo>
                  <a:lnTo>
                    <a:pt x="225" y="2021"/>
                  </a:lnTo>
                  <a:lnTo>
                    <a:pt x="231" y="2016"/>
                  </a:lnTo>
                  <a:lnTo>
                    <a:pt x="235" y="2015"/>
                  </a:lnTo>
                  <a:lnTo>
                    <a:pt x="252" y="2010"/>
                  </a:lnTo>
                  <a:lnTo>
                    <a:pt x="269" y="2008"/>
                  </a:lnTo>
                  <a:lnTo>
                    <a:pt x="287" y="2011"/>
                  </a:lnTo>
                  <a:lnTo>
                    <a:pt x="305" y="2016"/>
                  </a:lnTo>
                  <a:lnTo>
                    <a:pt x="307" y="2016"/>
                  </a:lnTo>
                  <a:lnTo>
                    <a:pt x="318" y="2024"/>
                  </a:lnTo>
                  <a:lnTo>
                    <a:pt x="330" y="2033"/>
                  </a:lnTo>
                  <a:lnTo>
                    <a:pt x="389" y="1986"/>
                  </a:lnTo>
                  <a:lnTo>
                    <a:pt x="388" y="1985"/>
                  </a:lnTo>
                  <a:lnTo>
                    <a:pt x="386" y="1982"/>
                  </a:lnTo>
                  <a:lnTo>
                    <a:pt x="386" y="1981"/>
                  </a:lnTo>
                  <a:lnTo>
                    <a:pt x="385" y="1980"/>
                  </a:lnTo>
                  <a:lnTo>
                    <a:pt x="381" y="1966"/>
                  </a:lnTo>
                  <a:lnTo>
                    <a:pt x="379" y="1952"/>
                  </a:lnTo>
                  <a:lnTo>
                    <a:pt x="379" y="1938"/>
                  </a:lnTo>
                  <a:lnTo>
                    <a:pt x="380" y="1925"/>
                  </a:lnTo>
                  <a:lnTo>
                    <a:pt x="384" y="1914"/>
                  </a:lnTo>
                  <a:lnTo>
                    <a:pt x="385" y="1913"/>
                  </a:lnTo>
                  <a:lnTo>
                    <a:pt x="385" y="1911"/>
                  </a:lnTo>
                  <a:lnTo>
                    <a:pt x="397" y="1890"/>
                  </a:lnTo>
                  <a:lnTo>
                    <a:pt x="415" y="1873"/>
                  </a:lnTo>
                  <a:lnTo>
                    <a:pt x="431" y="1866"/>
                  </a:lnTo>
                  <a:lnTo>
                    <a:pt x="445" y="1860"/>
                  </a:lnTo>
                  <a:lnTo>
                    <a:pt x="462" y="1859"/>
                  </a:lnTo>
                  <a:lnTo>
                    <a:pt x="468" y="1859"/>
                  </a:lnTo>
                  <a:lnTo>
                    <a:pt x="470" y="1860"/>
                  </a:lnTo>
                  <a:lnTo>
                    <a:pt x="473" y="1860"/>
                  </a:lnTo>
                  <a:lnTo>
                    <a:pt x="486" y="1862"/>
                  </a:lnTo>
                  <a:lnTo>
                    <a:pt x="499" y="1867"/>
                  </a:lnTo>
                  <a:lnTo>
                    <a:pt x="511" y="1875"/>
                  </a:lnTo>
                  <a:lnTo>
                    <a:pt x="512" y="1876"/>
                  </a:lnTo>
                  <a:lnTo>
                    <a:pt x="513" y="1876"/>
                  </a:lnTo>
                  <a:lnTo>
                    <a:pt x="516" y="1877"/>
                  </a:lnTo>
                  <a:lnTo>
                    <a:pt x="517" y="1879"/>
                  </a:lnTo>
                  <a:lnTo>
                    <a:pt x="525" y="1885"/>
                  </a:lnTo>
                  <a:lnTo>
                    <a:pt x="541" y="1906"/>
                  </a:lnTo>
                  <a:lnTo>
                    <a:pt x="545" y="1917"/>
                  </a:lnTo>
                  <a:lnTo>
                    <a:pt x="549" y="1930"/>
                  </a:lnTo>
                  <a:lnTo>
                    <a:pt x="549" y="1953"/>
                  </a:lnTo>
                  <a:lnTo>
                    <a:pt x="546" y="1966"/>
                  </a:lnTo>
                  <a:lnTo>
                    <a:pt x="542" y="1978"/>
                  </a:lnTo>
                  <a:lnTo>
                    <a:pt x="633" y="2027"/>
                  </a:lnTo>
                  <a:lnTo>
                    <a:pt x="635" y="2023"/>
                  </a:lnTo>
                  <a:lnTo>
                    <a:pt x="648" y="2010"/>
                  </a:lnTo>
                  <a:lnTo>
                    <a:pt x="656" y="2004"/>
                  </a:lnTo>
                  <a:lnTo>
                    <a:pt x="664" y="2000"/>
                  </a:lnTo>
                  <a:lnTo>
                    <a:pt x="677" y="1997"/>
                  </a:lnTo>
                  <a:lnTo>
                    <a:pt x="690" y="1995"/>
                  </a:lnTo>
                  <a:lnTo>
                    <a:pt x="705" y="1998"/>
                  </a:lnTo>
                  <a:lnTo>
                    <a:pt x="720" y="2003"/>
                  </a:lnTo>
                  <a:lnTo>
                    <a:pt x="723" y="2003"/>
                  </a:lnTo>
                  <a:lnTo>
                    <a:pt x="728" y="2007"/>
                  </a:lnTo>
                  <a:lnTo>
                    <a:pt x="735" y="2012"/>
                  </a:lnTo>
                  <a:lnTo>
                    <a:pt x="739" y="2017"/>
                  </a:lnTo>
                  <a:lnTo>
                    <a:pt x="743" y="2021"/>
                  </a:lnTo>
                  <a:lnTo>
                    <a:pt x="750" y="2033"/>
                  </a:lnTo>
                  <a:lnTo>
                    <a:pt x="756" y="2046"/>
                  </a:lnTo>
                  <a:lnTo>
                    <a:pt x="756" y="2048"/>
                  </a:lnTo>
                  <a:lnTo>
                    <a:pt x="778" y="2045"/>
                  </a:lnTo>
                  <a:lnTo>
                    <a:pt x="777" y="2031"/>
                  </a:lnTo>
                  <a:lnTo>
                    <a:pt x="778" y="2016"/>
                  </a:lnTo>
                  <a:lnTo>
                    <a:pt x="778" y="2015"/>
                  </a:lnTo>
                  <a:lnTo>
                    <a:pt x="779" y="2012"/>
                  </a:lnTo>
                  <a:lnTo>
                    <a:pt x="779" y="2010"/>
                  </a:lnTo>
                  <a:lnTo>
                    <a:pt x="784" y="1993"/>
                  </a:lnTo>
                  <a:lnTo>
                    <a:pt x="792" y="1974"/>
                  </a:lnTo>
                  <a:lnTo>
                    <a:pt x="803" y="1960"/>
                  </a:lnTo>
                  <a:lnTo>
                    <a:pt x="815" y="1948"/>
                  </a:lnTo>
                  <a:lnTo>
                    <a:pt x="826" y="1939"/>
                  </a:lnTo>
                  <a:lnTo>
                    <a:pt x="828" y="1939"/>
                  </a:lnTo>
                  <a:lnTo>
                    <a:pt x="829" y="1938"/>
                  </a:lnTo>
                  <a:lnTo>
                    <a:pt x="846" y="1927"/>
                  </a:lnTo>
                  <a:lnTo>
                    <a:pt x="867" y="1922"/>
                  </a:lnTo>
                  <a:lnTo>
                    <a:pt x="887" y="1919"/>
                  </a:lnTo>
                  <a:lnTo>
                    <a:pt x="891" y="1919"/>
                  </a:lnTo>
                  <a:lnTo>
                    <a:pt x="911" y="1922"/>
                  </a:lnTo>
                  <a:lnTo>
                    <a:pt x="930" y="1927"/>
                  </a:lnTo>
                  <a:lnTo>
                    <a:pt x="947" y="1936"/>
                  </a:lnTo>
                  <a:lnTo>
                    <a:pt x="1015" y="1855"/>
                  </a:lnTo>
                  <a:lnTo>
                    <a:pt x="1010" y="1850"/>
                  </a:lnTo>
                  <a:lnTo>
                    <a:pt x="1008" y="1846"/>
                  </a:lnTo>
                  <a:lnTo>
                    <a:pt x="1007" y="1843"/>
                  </a:lnTo>
                  <a:lnTo>
                    <a:pt x="1007" y="1842"/>
                  </a:lnTo>
                  <a:lnTo>
                    <a:pt x="1006" y="1841"/>
                  </a:lnTo>
                  <a:lnTo>
                    <a:pt x="1002" y="1830"/>
                  </a:lnTo>
                  <a:lnTo>
                    <a:pt x="999" y="1818"/>
                  </a:lnTo>
                  <a:lnTo>
                    <a:pt x="1000" y="1807"/>
                  </a:lnTo>
                  <a:lnTo>
                    <a:pt x="1000" y="1800"/>
                  </a:lnTo>
                  <a:lnTo>
                    <a:pt x="1003" y="1792"/>
                  </a:lnTo>
                  <a:lnTo>
                    <a:pt x="1007" y="1783"/>
                  </a:lnTo>
                  <a:lnTo>
                    <a:pt x="1012" y="1774"/>
                  </a:lnTo>
                  <a:lnTo>
                    <a:pt x="1018" y="1767"/>
                  </a:lnTo>
                  <a:lnTo>
                    <a:pt x="1019" y="1767"/>
                  </a:lnTo>
                  <a:lnTo>
                    <a:pt x="1027" y="1760"/>
                  </a:lnTo>
                  <a:lnTo>
                    <a:pt x="1031" y="1757"/>
                  </a:lnTo>
                  <a:lnTo>
                    <a:pt x="1035" y="1756"/>
                  </a:lnTo>
                  <a:lnTo>
                    <a:pt x="1038" y="1752"/>
                  </a:lnTo>
                  <a:lnTo>
                    <a:pt x="1042" y="1750"/>
                  </a:lnTo>
                  <a:lnTo>
                    <a:pt x="1054" y="1748"/>
                  </a:lnTo>
                  <a:lnTo>
                    <a:pt x="1067" y="1746"/>
                  </a:lnTo>
                  <a:lnTo>
                    <a:pt x="1082" y="1748"/>
                  </a:lnTo>
                  <a:lnTo>
                    <a:pt x="1096" y="1753"/>
                  </a:lnTo>
                  <a:lnTo>
                    <a:pt x="1099" y="1753"/>
                  </a:lnTo>
                  <a:lnTo>
                    <a:pt x="1101" y="1756"/>
                  </a:lnTo>
                  <a:lnTo>
                    <a:pt x="1104" y="1757"/>
                  </a:lnTo>
                  <a:lnTo>
                    <a:pt x="1143" y="1708"/>
                  </a:lnTo>
                  <a:lnTo>
                    <a:pt x="1289" y="1533"/>
                  </a:lnTo>
                  <a:lnTo>
                    <a:pt x="1283" y="1528"/>
                  </a:lnTo>
                  <a:lnTo>
                    <a:pt x="1278" y="1521"/>
                  </a:lnTo>
                  <a:lnTo>
                    <a:pt x="1274" y="1513"/>
                  </a:lnTo>
                  <a:lnTo>
                    <a:pt x="1273" y="1512"/>
                  </a:lnTo>
                  <a:lnTo>
                    <a:pt x="1272" y="1509"/>
                  </a:lnTo>
                  <a:lnTo>
                    <a:pt x="1272" y="1508"/>
                  </a:lnTo>
                  <a:lnTo>
                    <a:pt x="1268" y="1495"/>
                  </a:lnTo>
                  <a:lnTo>
                    <a:pt x="1265" y="1481"/>
                  </a:lnTo>
                  <a:lnTo>
                    <a:pt x="1265" y="1457"/>
                  </a:lnTo>
                  <a:lnTo>
                    <a:pt x="1266" y="1453"/>
                  </a:lnTo>
                  <a:lnTo>
                    <a:pt x="1237" y="1441"/>
                  </a:lnTo>
                  <a:lnTo>
                    <a:pt x="1143" y="1403"/>
                  </a:lnTo>
                  <a:lnTo>
                    <a:pt x="1143" y="1371"/>
                  </a:lnTo>
                  <a:lnTo>
                    <a:pt x="1278" y="1427"/>
                  </a:lnTo>
                  <a:lnTo>
                    <a:pt x="1290" y="1414"/>
                  </a:lnTo>
                  <a:lnTo>
                    <a:pt x="1303" y="1403"/>
                  </a:lnTo>
                  <a:lnTo>
                    <a:pt x="1319" y="1395"/>
                  </a:lnTo>
                  <a:lnTo>
                    <a:pt x="1333" y="1390"/>
                  </a:lnTo>
                  <a:lnTo>
                    <a:pt x="1350" y="1389"/>
                  </a:lnTo>
                  <a:lnTo>
                    <a:pt x="1357" y="1389"/>
                  </a:lnTo>
                  <a:lnTo>
                    <a:pt x="1358" y="1390"/>
                  </a:lnTo>
                  <a:lnTo>
                    <a:pt x="1359" y="1389"/>
                  </a:lnTo>
                  <a:lnTo>
                    <a:pt x="1364" y="1389"/>
                  </a:lnTo>
                  <a:lnTo>
                    <a:pt x="1367" y="1390"/>
                  </a:lnTo>
                  <a:lnTo>
                    <a:pt x="1371" y="1390"/>
                  </a:lnTo>
                  <a:lnTo>
                    <a:pt x="1374" y="1392"/>
                  </a:lnTo>
                  <a:lnTo>
                    <a:pt x="1395" y="1326"/>
                  </a:lnTo>
                  <a:lnTo>
                    <a:pt x="1393" y="1326"/>
                  </a:lnTo>
                  <a:lnTo>
                    <a:pt x="1393" y="1325"/>
                  </a:lnTo>
                  <a:lnTo>
                    <a:pt x="1392" y="1325"/>
                  </a:lnTo>
                  <a:lnTo>
                    <a:pt x="1384" y="1320"/>
                  </a:lnTo>
                  <a:lnTo>
                    <a:pt x="1378" y="1310"/>
                  </a:lnTo>
                  <a:lnTo>
                    <a:pt x="1372" y="1301"/>
                  </a:lnTo>
                  <a:lnTo>
                    <a:pt x="1371" y="1300"/>
                  </a:lnTo>
                  <a:lnTo>
                    <a:pt x="1371" y="1299"/>
                  </a:lnTo>
                  <a:lnTo>
                    <a:pt x="1370" y="1296"/>
                  </a:lnTo>
                  <a:lnTo>
                    <a:pt x="1367" y="1285"/>
                  </a:lnTo>
                  <a:lnTo>
                    <a:pt x="1366" y="1274"/>
                  </a:lnTo>
                  <a:lnTo>
                    <a:pt x="1367" y="1263"/>
                  </a:lnTo>
                  <a:lnTo>
                    <a:pt x="1368" y="1263"/>
                  </a:lnTo>
                  <a:lnTo>
                    <a:pt x="1368" y="1258"/>
                  </a:lnTo>
                  <a:lnTo>
                    <a:pt x="1370" y="1254"/>
                  </a:lnTo>
                  <a:lnTo>
                    <a:pt x="1375" y="1246"/>
                  </a:lnTo>
                  <a:lnTo>
                    <a:pt x="1375" y="1245"/>
                  </a:lnTo>
                  <a:lnTo>
                    <a:pt x="1376" y="1242"/>
                  </a:lnTo>
                  <a:lnTo>
                    <a:pt x="1387" y="1232"/>
                  </a:lnTo>
                  <a:lnTo>
                    <a:pt x="1307" y="1106"/>
                  </a:lnTo>
                  <a:lnTo>
                    <a:pt x="1303" y="1109"/>
                  </a:lnTo>
                  <a:lnTo>
                    <a:pt x="1298" y="1110"/>
                  </a:lnTo>
                  <a:lnTo>
                    <a:pt x="1279" y="1110"/>
                  </a:lnTo>
                  <a:lnTo>
                    <a:pt x="1273" y="1109"/>
                  </a:lnTo>
                  <a:lnTo>
                    <a:pt x="1268" y="1107"/>
                  </a:lnTo>
                  <a:lnTo>
                    <a:pt x="1256" y="1103"/>
                  </a:lnTo>
                  <a:lnTo>
                    <a:pt x="1245" y="1096"/>
                  </a:lnTo>
                  <a:lnTo>
                    <a:pt x="1240" y="1090"/>
                  </a:lnTo>
                  <a:lnTo>
                    <a:pt x="1235" y="1084"/>
                  </a:lnTo>
                  <a:lnTo>
                    <a:pt x="1227" y="1068"/>
                  </a:lnTo>
                  <a:lnTo>
                    <a:pt x="1224" y="1051"/>
                  </a:lnTo>
                  <a:lnTo>
                    <a:pt x="1224" y="1047"/>
                  </a:lnTo>
                  <a:lnTo>
                    <a:pt x="1227" y="1033"/>
                  </a:lnTo>
                  <a:lnTo>
                    <a:pt x="1232" y="1018"/>
                  </a:lnTo>
                  <a:lnTo>
                    <a:pt x="1235" y="1014"/>
                  </a:lnTo>
                  <a:lnTo>
                    <a:pt x="1240" y="1009"/>
                  </a:lnTo>
                  <a:lnTo>
                    <a:pt x="1244" y="1007"/>
                  </a:lnTo>
                  <a:lnTo>
                    <a:pt x="1245" y="1005"/>
                  </a:lnTo>
                  <a:lnTo>
                    <a:pt x="1253" y="999"/>
                  </a:lnTo>
                  <a:lnTo>
                    <a:pt x="1265" y="993"/>
                  </a:lnTo>
                  <a:lnTo>
                    <a:pt x="1275" y="991"/>
                  </a:lnTo>
                  <a:lnTo>
                    <a:pt x="1285" y="991"/>
                  </a:lnTo>
                  <a:lnTo>
                    <a:pt x="1298" y="992"/>
                  </a:lnTo>
                  <a:lnTo>
                    <a:pt x="1311" y="997"/>
                  </a:lnTo>
                  <a:lnTo>
                    <a:pt x="1312" y="999"/>
                  </a:lnTo>
                  <a:lnTo>
                    <a:pt x="1315" y="1000"/>
                  </a:lnTo>
                  <a:lnTo>
                    <a:pt x="1323" y="1005"/>
                  </a:lnTo>
                  <a:lnTo>
                    <a:pt x="1330" y="1013"/>
                  </a:lnTo>
                  <a:lnTo>
                    <a:pt x="1336" y="1022"/>
                  </a:lnTo>
                  <a:lnTo>
                    <a:pt x="1340" y="1026"/>
                  </a:lnTo>
                  <a:lnTo>
                    <a:pt x="1342" y="1034"/>
                  </a:lnTo>
                  <a:lnTo>
                    <a:pt x="1344" y="1043"/>
                  </a:lnTo>
                  <a:lnTo>
                    <a:pt x="1345" y="1051"/>
                  </a:lnTo>
                  <a:lnTo>
                    <a:pt x="1344" y="1059"/>
                  </a:lnTo>
                  <a:lnTo>
                    <a:pt x="1341" y="1072"/>
                  </a:lnTo>
                  <a:lnTo>
                    <a:pt x="1338" y="1077"/>
                  </a:lnTo>
                  <a:lnTo>
                    <a:pt x="1338" y="1079"/>
                  </a:lnTo>
                  <a:lnTo>
                    <a:pt x="1336" y="1084"/>
                  </a:lnTo>
                  <a:lnTo>
                    <a:pt x="1333" y="1086"/>
                  </a:lnTo>
                  <a:lnTo>
                    <a:pt x="1332" y="1089"/>
                  </a:lnTo>
                  <a:lnTo>
                    <a:pt x="1413" y="1217"/>
                  </a:lnTo>
                  <a:lnTo>
                    <a:pt x="1418" y="1217"/>
                  </a:lnTo>
                  <a:lnTo>
                    <a:pt x="1422" y="1216"/>
                  </a:lnTo>
                  <a:lnTo>
                    <a:pt x="1425" y="1216"/>
                  </a:lnTo>
                  <a:lnTo>
                    <a:pt x="1438" y="1217"/>
                  </a:lnTo>
                  <a:lnTo>
                    <a:pt x="1447" y="1221"/>
                  </a:lnTo>
                  <a:lnTo>
                    <a:pt x="1459" y="1227"/>
                  </a:lnTo>
                  <a:lnTo>
                    <a:pt x="1469" y="1234"/>
                  </a:lnTo>
                  <a:lnTo>
                    <a:pt x="1471" y="1237"/>
                  </a:lnTo>
                  <a:lnTo>
                    <a:pt x="1472" y="1238"/>
                  </a:lnTo>
                  <a:lnTo>
                    <a:pt x="1543" y="1203"/>
                  </a:lnTo>
                  <a:lnTo>
                    <a:pt x="1539" y="1190"/>
                  </a:lnTo>
                  <a:lnTo>
                    <a:pt x="1537" y="1177"/>
                  </a:lnTo>
                  <a:lnTo>
                    <a:pt x="1541" y="1160"/>
                  </a:lnTo>
                  <a:lnTo>
                    <a:pt x="1550" y="1144"/>
                  </a:lnTo>
                  <a:lnTo>
                    <a:pt x="1552" y="1143"/>
                  </a:lnTo>
                  <a:lnTo>
                    <a:pt x="1553" y="1140"/>
                  </a:lnTo>
                  <a:lnTo>
                    <a:pt x="1560" y="1134"/>
                  </a:lnTo>
                  <a:lnTo>
                    <a:pt x="1570" y="1127"/>
                  </a:lnTo>
                  <a:lnTo>
                    <a:pt x="1579" y="1123"/>
                  </a:lnTo>
                  <a:lnTo>
                    <a:pt x="1580" y="1123"/>
                  </a:lnTo>
                  <a:lnTo>
                    <a:pt x="1582" y="1122"/>
                  </a:lnTo>
                  <a:lnTo>
                    <a:pt x="1584" y="1122"/>
                  </a:lnTo>
                  <a:lnTo>
                    <a:pt x="1595" y="1119"/>
                  </a:lnTo>
                  <a:lnTo>
                    <a:pt x="1607" y="1119"/>
                  </a:lnTo>
                  <a:lnTo>
                    <a:pt x="1617" y="1122"/>
                  </a:lnTo>
                  <a:lnTo>
                    <a:pt x="1617" y="1123"/>
                  </a:lnTo>
                  <a:lnTo>
                    <a:pt x="1624" y="1124"/>
                  </a:lnTo>
                  <a:lnTo>
                    <a:pt x="1629" y="1127"/>
                  </a:lnTo>
                  <a:lnTo>
                    <a:pt x="1635" y="1134"/>
                  </a:lnTo>
                  <a:lnTo>
                    <a:pt x="1639" y="1135"/>
                  </a:lnTo>
                  <a:lnTo>
                    <a:pt x="1650" y="1149"/>
                  </a:lnTo>
                  <a:lnTo>
                    <a:pt x="1656" y="1165"/>
                  </a:lnTo>
                  <a:lnTo>
                    <a:pt x="1658" y="1182"/>
                  </a:lnTo>
                  <a:lnTo>
                    <a:pt x="1655" y="1195"/>
                  </a:lnTo>
                  <a:lnTo>
                    <a:pt x="1651" y="1206"/>
                  </a:lnTo>
                  <a:lnTo>
                    <a:pt x="1645" y="1217"/>
                  </a:lnTo>
                  <a:lnTo>
                    <a:pt x="1634" y="1227"/>
                  </a:lnTo>
                  <a:lnTo>
                    <a:pt x="1632" y="1229"/>
                  </a:lnTo>
                  <a:lnTo>
                    <a:pt x="1628" y="1230"/>
                  </a:lnTo>
                  <a:lnTo>
                    <a:pt x="1624" y="1233"/>
                  </a:lnTo>
                  <a:lnTo>
                    <a:pt x="1621" y="1234"/>
                  </a:lnTo>
                  <a:lnTo>
                    <a:pt x="1608" y="1238"/>
                  </a:lnTo>
                  <a:lnTo>
                    <a:pt x="1596" y="1240"/>
                  </a:lnTo>
                  <a:lnTo>
                    <a:pt x="1587" y="1240"/>
                  </a:lnTo>
                  <a:lnTo>
                    <a:pt x="1586" y="1238"/>
                  </a:lnTo>
                  <a:lnTo>
                    <a:pt x="1584" y="1238"/>
                  </a:lnTo>
                  <a:lnTo>
                    <a:pt x="1573" y="1234"/>
                  </a:lnTo>
                  <a:lnTo>
                    <a:pt x="1561" y="1228"/>
                  </a:lnTo>
                  <a:lnTo>
                    <a:pt x="1485" y="1265"/>
                  </a:lnTo>
                  <a:lnTo>
                    <a:pt x="1486" y="1270"/>
                  </a:lnTo>
                  <a:lnTo>
                    <a:pt x="1486" y="1284"/>
                  </a:lnTo>
                  <a:lnTo>
                    <a:pt x="1485" y="1293"/>
                  </a:lnTo>
                  <a:lnTo>
                    <a:pt x="1481" y="1304"/>
                  </a:lnTo>
                  <a:lnTo>
                    <a:pt x="1476" y="1312"/>
                  </a:lnTo>
                  <a:lnTo>
                    <a:pt x="1463" y="1325"/>
                  </a:lnTo>
                  <a:lnTo>
                    <a:pt x="1447" y="1333"/>
                  </a:lnTo>
                  <a:lnTo>
                    <a:pt x="1430" y="1337"/>
                  </a:lnTo>
                  <a:lnTo>
                    <a:pt x="1422" y="1337"/>
                  </a:lnTo>
                  <a:lnTo>
                    <a:pt x="1400" y="1405"/>
                  </a:lnTo>
                  <a:lnTo>
                    <a:pt x="1402" y="1405"/>
                  </a:lnTo>
                  <a:lnTo>
                    <a:pt x="1406" y="1409"/>
                  </a:lnTo>
                  <a:lnTo>
                    <a:pt x="1413" y="1414"/>
                  </a:lnTo>
                  <a:lnTo>
                    <a:pt x="1421" y="1423"/>
                  </a:lnTo>
                  <a:lnTo>
                    <a:pt x="1427" y="1432"/>
                  </a:lnTo>
                  <a:lnTo>
                    <a:pt x="1433" y="1441"/>
                  </a:lnTo>
                  <a:lnTo>
                    <a:pt x="1433" y="1444"/>
                  </a:lnTo>
                  <a:lnTo>
                    <a:pt x="1434" y="1445"/>
                  </a:lnTo>
                  <a:lnTo>
                    <a:pt x="1434" y="1448"/>
                  </a:lnTo>
                  <a:lnTo>
                    <a:pt x="1438" y="1461"/>
                  </a:lnTo>
                  <a:lnTo>
                    <a:pt x="1438" y="1483"/>
                  </a:lnTo>
                  <a:lnTo>
                    <a:pt x="1434" y="1502"/>
                  </a:lnTo>
                  <a:lnTo>
                    <a:pt x="1426" y="1519"/>
                  </a:lnTo>
                  <a:lnTo>
                    <a:pt x="1416" y="1533"/>
                  </a:lnTo>
                  <a:lnTo>
                    <a:pt x="1401" y="1545"/>
                  </a:lnTo>
                  <a:lnTo>
                    <a:pt x="1442" y="1643"/>
                  </a:lnTo>
                  <a:lnTo>
                    <a:pt x="1453" y="1643"/>
                  </a:lnTo>
                  <a:lnTo>
                    <a:pt x="1464" y="1646"/>
                  </a:lnTo>
                  <a:lnTo>
                    <a:pt x="1465" y="1646"/>
                  </a:lnTo>
                  <a:lnTo>
                    <a:pt x="1467" y="1647"/>
                  </a:lnTo>
                  <a:lnTo>
                    <a:pt x="1478" y="1651"/>
                  </a:lnTo>
                  <a:lnTo>
                    <a:pt x="1490" y="1659"/>
                  </a:lnTo>
                  <a:lnTo>
                    <a:pt x="1498" y="1668"/>
                  </a:lnTo>
                  <a:lnTo>
                    <a:pt x="1502" y="1673"/>
                  </a:lnTo>
                  <a:lnTo>
                    <a:pt x="1505" y="1677"/>
                  </a:lnTo>
                  <a:lnTo>
                    <a:pt x="1506" y="1681"/>
                  </a:lnTo>
                  <a:lnTo>
                    <a:pt x="1570" y="1667"/>
                  </a:lnTo>
                  <a:lnTo>
                    <a:pt x="1570" y="1661"/>
                  </a:lnTo>
                  <a:lnTo>
                    <a:pt x="1571" y="1656"/>
                  </a:lnTo>
                  <a:lnTo>
                    <a:pt x="1571" y="1652"/>
                  </a:lnTo>
                  <a:lnTo>
                    <a:pt x="1578" y="1636"/>
                  </a:lnTo>
                  <a:lnTo>
                    <a:pt x="1588" y="1622"/>
                  </a:lnTo>
                  <a:lnTo>
                    <a:pt x="1590" y="1622"/>
                  </a:lnTo>
                  <a:lnTo>
                    <a:pt x="1590" y="1621"/>
                  </a:lnTo>
                  <a:lnTo>
                    <a:pt x="1604" y="1612"/>
                  </a:lnTo>
                  <a:lnTo>
                    <a:pt x="1620" y="1606"/>
                  </a:lnTo>
                  <a:lnTo>
                    <a:pt x="1622" y="1606"/>
                  </a:lnTo>
                  <a:lnTo>
                    <a:pt x="1625" y="1605"/>
                  </a:lnTo>
                  <a:lnTo>
                    <a:pt x="1632" y="1605"/>
                  </a:lnTo>
                  <a:lnTo>
                    <a:pt x="1634" y="1606"/>
                  </a:lnTo>
                  <a:lnTo>
                    <a:pt x="1638" y="1606"/>
                  </a:lnTo>
                  <a:lnTo>
                    <a:pt x="1649" y="1608"/>
                  </a:lnTo>
                  <a:lnTo>
                    <a:pt x="1660" y="1613"/>
                  </a:lnTo>
                  <a:lnTo>
                    <a:pt x="1670" y="1619"/>
                  </a:lnTo>
                  <a:lnTo>
                    <a:pt x="1679" y="1630"/>
                  </a:lnTo>
                  <a:lnTo>
                    <a:pt x="1685" y="1639"/>
                  </a:lnTo>
                  <a:lnTo>
                    <a:pt x="1689" y="1651"/>
                  </a:lnTo>
                  <a:lnTo>
                    <a:pt x="1689" y="1655"/>
                  </a:lnTo>
                  <a:lnTo>
                    <a:pt x="1692" y="1664"/>
                  </a:lnTo>
                  <a:lnTo>
                    <a:pt x="1690" y="1676"/>
                  </a:lnTo>
                  <a:lnTo>
                    <a:pt x="1688" y="1686"/>
                  </a:lnTo>
                  <a:lnTo>
                    <a:pt x="1688" y="1689"/>
                  </a:lnTo>
                  <a:lnTo>
                    <a:pt x="1687" y="1690"/>
                  </a:lnTo>
                  <a:lnTo>
                    <a:pt x="1687" y="1691"/>
                  </a:lnTo>
                  <a:lnTo>
                    <a:pt x="1681" y="1701"/>
                  </a:lnTo>
                  <a:lnTo>
                    <a:pt x="1673" y="1711"/>
                  </a:lnTo>
                  <a:lnTo>
                    <a:pt x="1666" y="1718"/>
                  </a:lnTo>
                  <a:lnTo>
                    <a:pt x="1662" y="1722"/>
                  </a:lnTo>
                  <a:lnTo>
                    <a:pt x="1656" y="1724"/>
                  </a:lnTo>
                  <a:lnTo>
                    <a:pt x="1653" y="1725"/>
                  </a:lnTo>
                  <a:lnTo>
                    <a:pt x="1649" y="1725"/>
                  </a:lnTo>
                  <a:lnTo>
                    <a:pt x="1647" y="1727"/>
                  </a:lnTo>
                  <a:lnTo>
                    <a:pt x="1645" y="1728"/>
                  </a:lnTo>
                  <a:lnTo>
                    <a:pt x="1638" y="1728"/>
                  </a:lnTo>
                  <a:lnTo>
                    <a:pt x="1634" y="1729"/>
                  </a:lnTo>
                  <a:lnTo>
                    <a:pt x="1632" y="1729"/>
                  </a:lnTo>
                  <a:lnTo>
                    <a:pt x="1618" y="1728"/>
                  </a:lnTo>
                  <a:lnTo>
                    <a:pt x="1605" y="1723"/>
                  </a:lnTo>
                  <a:lnTo>
                    <a:pt x="1594" y="1716"/>
                  </a:lnTo>
                  <a:lnTo>
                    <a:pt x="1584" y="1706"/>
                  </a:lnTo>
                  <a:lnTo>
                    <a:pt x="1578" y="1695"/>
                  </a:lnTo>
                  <a:lnTo>
                    <a:pt x="1512" y="1711"/>
                  </a:lnTo>
                  <a:lnTo>
                    <a:pt x="1512" y="1722"/>
                  </a:lnTo>
                  <a:lnTo>
                    <a:pt x="1508" y="1733"/>
                  </a:lnTo>
                  <a:lnTo>
                    <a:pt x="1502" y="1746"/>
                  </a:lnTo>
                  <a:lnTo>
                    <a:pt x="1502" y="1748"/>
                  </a:lnTo>
                  <a:lnTo>
                    <a:pt x="1501" y="1749"/>
                  </a:lnTo>
                  <a:lnTo>
                    <a:pt x="1495" y="1756"/>
                  </a:lnTo>
                  <a:lnTo>
                    <a:pt x="1488" y="1763"/>
                  </a:lnTo>
                  <a:lnTo>
                    <a:pt x="1480" y="1769"/>
                  </a:lnTo>
                  <a:lnTo>
                    <a:pt x="1472" y="1773"/>
                  </a:lnTo>
                  <a:lnTo>
                    <a:pt x="1471" y="1773"/>
                  </a:lnTo>
                  <a:lnTo>
                    <a:pt x="1467" y="1774"/>
                  </a:lnTo>
                  <a:lnTo>
                    <a:pt x="1463" y="1777"/>
                  </a:lnTo>
                  <a:lnTo>
                    <a:pt x="1459" y="1778"/>
                  </a:lnTo>
                  <a:lnTo>
                    <a:pt x="1452" y="1778"/>
                  </a:lnTo>
                  <a:lnTo>
                    <a:pt x="1451" y="1777"/>
                  </a:lnTo>
                  <a:lnTo>
                    <a:pt x="1450" y="1778"/>
                  </a:lnTo>
                  <a:lnTo>
                    <a:pt x="1443" y="1778"/>
                  </a:lnTo>
                  <a:lnTo>
                    <a:pt x="1425" y="1774"/>
                  </a:lnTo>
                  <a:lnTo>
                    <a:pt x="1408" y="1766"/>
                  </a:lnTo>
                  <a:lnTo>
                    <a:pt x="1393" y="1754"/>
                  </a:lnTo>
                  <a:lnTo>
                    <a:pt x="1393" y="1753"/>
                  </a:lnTo>
                  <a:lnTo>
                    <a:pt x="1392" y="1753"/>
                  </a:lnTo>
                  <a:lnTo>
                    <a:pt x="1384" y="1740"/>
                  </a:lnTo>
                  <a:lnTo>
                    <a:pt x="1380" y="1727"/>
                  </a:lnTo>
                  <a:lnTo>
                    <a:pt x="1378" y="1712"/>
                  </a:lnTo>
                  <a:lnTo>
                    <a:pt x="1379" y="1698"/>
                  </a:lnTo>
                  <a:lnTo>
                    <a:pt x="1380" y="1693"/>
                  </a:lnTo>
                  <a:lnTo>
                    <a:pt x="1381" y="1686"/>
                  </a:lnTo>
                  <a:lnTo>
                    <a:pt x="1384" y="1681"/>
                  </a:lnTo>
                  <a:lnTo>
                    <a:pt x="1395" y="1665"/>
                  </a:lnTo>
                  <a:lnTo>
                    <a:pt x="1409" y="1652"/>
                  </a:lnTo>
                  <a:lnTo>
                    <a:pt x="1412" y="1652"/>
                  </a:lnTo>
                  <a:lnTo>
                    <a:pt x="1412" y="1651"/>
                  </a:lnTo>
                  <a:lnTo>
                    <a:pt x="1413" y="1651"/>
                  </a:lnTo>
                  <a:lnTo>
                    <a:pt x="1374" y="1557"/>
                  </a:lnTo>
                  <a:lnTo>
                    <a:pt x="1370" y="1558"/>
                  </a:lnTo>
                  <a:lnTo>
                    <a:pt x="1367" y="1558"/>
                  </a:lnTo>
                  <a:lnTo>
                    <a:pt x="1362" y="1559"/>
                  </a:lnTo>
                  <a:lnTo>
                    <a:pt x="1340" y="1559"/>
                  </a:lnTo>
                  <a:lnTo>
                    <a:pt x="1334" y="1558"/>
                  </a:lnTo>
                  <a:lnTo>
                    <a:pt x="1330" y="1557"/>
                  </a:lnTo>
                  <a:lnTo>
                    <a:pt x="1324" y="1555"/>
                  </a:lnTo>
                  <a:lnTo>
                    <a:pt x="1313" y="1550"/>
                  </a:lnTo>
                  <a:lnTo>
                    <a:pt x="1143" y="1756"/>
                  </a:lnTo>
                  <a:lnTo>
                    <a:pt x="1125" y="1778"/>
                  </a:lnTo>
                  <a:lnTo>
                    <a:pt x="1127" y="1782"/>
                  </a:lnTo>
                  <a:lnTo>
                    <a:pt x="1130" y="1787"/>
                  </a:lnTo>
                  <a:lnTo>
                    <a:pt x="1133" y="1797"/>
                  </a:lnTo>
                  <a:lnTo>
                    <a:pt x="1135" y="1811"/>
                  </a:lnTo>
                  <a:lnTo>
                    <a:pt x="1135" y="1816"/>
                  </a:lnTo>
                  <a:lnTo>
                    <a:pt x="1131" y="1834"/>
                  </a:lnTo>
                  <a:lnTo>
                    <a:pt x="1124" y="1852"/>
                  </a:lnTo>
                  <a:lnTo>
                    <a:pt x="1121" y="1855"/>
                  </a:lnTo>
                  <a:lnTo>
                    <a:pt x="1109" y="1868"/>
                  </a:lnTo>
                  <a:lnTo>
                    <a:pt x="1095" y="1876"/>
                  </a:lnTo>
                  <a:lnTo>
                    <a:pt x="1088" y="1879"/>
                  </a:lnTo>
                  <a:lnTo>
                    <a:pt x="1082" y="1880"/>
                  </a:lnTo>
                  <a:lnTo>
                    <a:pt x="1075" y="1880"/>
                  </a:lnTo>
                  <a:lnTo>
                    <a:pt x="1075" y="1881"/>
                  </a:lnTo>
                  <a:lnTo>
                    <a:pt x="1066" y="1881"/>
                  </a:lnTo>
                  <a:lnTo>
                    <a:pt x="1052" y="1880"/>
                  </a:lnTo>
                  <a:lnTo>
                    <a:pt x="1037" y="1875"/>
                  </a:lnTo>
                  <a:lnTo>
                    <a:pt x="970" y="1955"/>
                  </a:lnTo>
                  <a:lnTo>
                    <a:pt x="981" y="1965"/>
                  </a:lnTo>
                  <a:lnTo>
                    <a:pt x="987" y="1978"/>
                  </a:lnTo>
                  <a:lnTo>
                    <a:pt x="993" y="1991"/>
                  </a:lnTo>
                  <a:lnTo>
                    <a:pt x="994" y="1997"/>
                  </a:lnTo>
                  <a:lnTo>
                    <a:pt x="997" y="2000"/>
                  </a:lnTo>
                  <a:lnTo>
                    <a:pt x="999" y="2011"/>
                  </a:lnTo>
                  <a:lnTo>
                    <a:pt x="1000" y="2025"/>
                  </a:lnTo>
                  <a:lnTo>
                    <a:pt x="1000" y="2040"/>
                  </a:lnTo>
                  <a:lnTo>
                    <a:pt x="1110" y="2066"/>
                  </a:lnTo>
                  <a:lnTo>
                    <a:pt x="1114" y="2059"/>
                  </a:lnTo>
                  <a:lnTo>
                    <a:pt x="1120" y="2053"/>
                  </a:lnTo>
                  <a:lnTo>
                    <a:pt x="1120" y="2052"/>
                  </a:lnTo>
                  <a:lnTo>
                    <a:pt x="1121" y="2052"/>
                  </a:lnTo>
                  <a:lnTo>
                    <a:pt x="1131" y="2042"/>
                  </a:lnTo>
                  <a:lnTo>
                    <a:pt x="1142" y="2037"/>
                  </a:lnTo>
                  <a:lnTo>
                    <a:pt x="1143" y="2037"/>
                  </a:lnTo>
                  <a:lnTo>
                    <a:pt x="1147" y="2036"/>
                  </a:lnTo>
                  <a:lnTo>
                    <a:pt x="1158" y="2033"/>
                  </a:lnTo>
                  <a:lnTo>
                    <a:pt x="1173" y="2033"/>
                  </a:lnTo>
                  <a:lnTo>
                    <a:pt x="1184" y="2036"/>
                  </a:lnTo>
                  <a:lnTo>
                    <a:pt x="1198" y="2044"/>
                  </a:lnTo>
                  <a:lnTo>
                    <a:pt x="1211" y="2055"/>
                  </a:lnTo>
                  <a:lnTo>
                    <a:pt x="1213" y="2058"/>
                  </a:lnTo>
                  <a:lnTo>
                    <a:pt x="1214" y="2059"/>
                  </a:lnTo>
                  <a:lnTo>
                    <a:pt x="1219" y="2067"/>
                  </a:lnTo>
                  <a:lnTo>
                    <a:pt x="1223" y="2078"/>
                  </a:lnTo>
                  <a:lnTo>
                    <a:pt x="1224" y="2087"/>
                  </a:lnTo>
                  <a:lnTo>
                    <a:pt x="1226" y="2087"/>
                  </a:lnTo>
                  <a:lnTo>
                    <a:pt x="1226" y="2088"/>
                  </a:lnTo>
                  <a:lnTo>
                    <a:pt x="1380" y="2112"/>
                  </a:lnTo>
                  <a:lnTo>
                    <a:pt x="1381" y="2108"/>
                  </a:lnTo>
                  <a:lnTo>
                    <a:pt x="1384" y="2103"/>
                  </a:lnTo>
                  <a:lnTo>
                    <a:pt x="1389" y="2093"/>
                  </a:lnTo>
                  <a:lnTo>
                    <a:pt x="1396" y="2087"/>
                  </a:lnTo>
                  <a:lnTo>
                    <a:pt x="1397" y="2087"/>
                  </a:lnTo>
                  <a:lnTo>
                    <a:pt x="1397" y="2086"/>
                  </a:lnTo>
                  <a:lnTo>
                    <a:pt x="1408" y="2078"/>
                  </a:lnTo>
                  <a:lnTo>
                    <a:pt x="1421" y="2071"/>
                  </a:lnTo>
                  <a:lnTo>
                    <a:pt x="1433" y="2069"/>
                  </a:lnTo>
                  <a:lnTo>
                    <a:pt x="1438" y="2069"/>
                  </a:lnTo>
                  <a:lnTo>
                    <a:pt x="1444" y="2067"/>
                  </a:lnTo>
                  <a:lnTo>
                    <a:pt x="1459" y="2069"/>
                  </a:lnTo>
                  <a:lnTo>
                    <a:pt x="1473" y="2074"/>
                  </a:lnTo>
                  <a:lnTo>
                    <a:pt x="1477" y="2078"/>
                  </a:lnTo>
                  <a:lnTo>
                    <a:pt x="1486" y="2083"/>
                  </a:lnTo>
                  <a:lnTo>
                    <a:pt x="1495" y="2091"/>
                  </a:lnTo>
                  <a:lnTo>
                    <a:pt x="1502" y="2101"/>
                  </a:lnTo>
                  <a:lnTo>
                    <a:pt x="1503" y="2104"/>
                  </a:lnTo>
                  <a:lnTo>
                    <a:pt x="1506" y="2107"/>
                  </a:lnTo>
                  <a:lnTo>
                    <a:pt x="1508" y="2114"/>
                  </a:lnTo>
                  <a:lnTo>
                    <a:pt x="1511" y="2125"/>
                  </a:lnTo>
                  <a:lnTo>
                    <a:pt x="1512" y="2135"/>
                  </a:lnTo>
                  <a:lnTo>
                    <a:pt x="1512" y="2150"/>
                  </a:lnTo>
                  <a:lnTo>
                    <a:pt x="1511" y="2155"/>
                  </a:lnTo>
                  <a:lnTo>
                    <a:pt x="1508" y="2159"/>
                  </a:lnTo>
                  <a:lnTo>
                    <a:pt x="1632" y="2230"/>
                  </a:lnTo>
                  <a:lnTo>
                    <a:pt x="1633" y="2230"/>
                  </a:lnTo>
                  <a:lnTo>
                    <a:pt x="1633" y="2228"/>
                  </a:lnTo>
                  <a:lnTo>
                    <a:pt x="1653" y="2218"/>
                  </a:lnTo>
                  <a:lnTo>
                    <a:pt x="1673" y="2214"/>
                  </a:lnTo>
                  <a:lnTo>
                    <a:pt x="1680" y="2214"/>
                  </a:lnTo>
                  <a:lnTo>
                    <a:pt x="1689" y="2215"/>
                  </a:lnTo>
                  <a:lnTo>
                    <a:pt x="1700" y="2219"/>
                  </a:lnTo>
                  <a:lnTo>
                    <a:pt x="1706" y="2223"/>
                  </a:lnTo>
                  <a:lnTo>
                    <a:pt x="1711" y="2226"/>
                  </a:lnTo>
                  <a:lnTo>
                    <a:pt x="1717" y="2230"/>
                  </a:lnTo>
                  <a:lnTo>
                    <a:pt x="1721" y="2235"/>
                  </a:lnTo>
                  <a:lnTo>
                    <a:pt x="1855" y="2147"/>
                  </a:lnTo>
                  <a:lnTo>
                    <a:pt x="1848" y="2133"/>
                  </a:lnTo>
                  <a:lnTo>
                    <a:pt x="1844" y="2117"/>
                  </a:lnTo>
                  <a:lnTo>
                    <a:pt x="1841" y="2112"/>
                  </a:lnTo>
                  <a:lnTo>
                    <a:pt x="1840" y="2107"/>
                  </a:lnTo>
                  <a:lnTo>
                    <a:pt x="1838" y="2093"/>
                  </a:lnTo>
                  <a:lnTo>
                    <a:pt x="1838" y="2062"/>
                  </a:lnTo>
                  <a:lnTo>
                    <a:pt x="1841" y="2046"/>
                  </a:lnTo>
                  <a:lnTo>
                    <a:pt x="1846" y="2035"/>
                  </a:lnTo>
                  <a:lnTo>
                    <a:pt x="1846" y="2033"/>
                  </a:lnTo>
                  <a:lnTo>
                    <a:pt x="1850" y="2020"/>
                  </a:lnTo>
                  <a:lnTo>
                    <a:pt x="1857" y="2008"/>
                  </a:lnTo>
                  <a:lnTo>
                    <a:pt x="1866" y="2000"/>
                  </a:lnTo>
                  <a:lnTo>
                    <a:pt x="1869" y="1997"/>
                  </a:lnTo>
                  <a:lnTo>
                    <a:pt x="1876" y="1986"/>
                  </a:lnTo>
                  <a:lnTo>
                    <a:pt x="1897" y="1970"/>
                  </a:lnTo>
                  <a:lnTo>
                    <a:pt x="1920" y="1959"/>
                  </a:lnTo>
                  <a:lnTo>
                    <a:pt x="1943" y="1952"/>
                  </a:lnTo>
                  <a:lnTo>
                    <a:pt x="1969" y="1949"/>
                  </a:lnTo>
                  <a:lnTo>
                    <a:pt x="1980" y="1949"/>
                  </a:lnTo>
                  <a:lnTo>
                    <a:pt x="1999" y="1953"/>
                  </a:lnTo>
                  <a:lnTo>
                    <a:pt x="2018" y="1960"/>
                  </a:lnTo>
                  <a:lnTo>
                    <a:pt x="2032" y="1966"/>
                  </a:lnTo>
                  <a:lnTo>
                    <a:pt x="2047" y="1976"/>
                  </a:lnTo>
                  <a:lnTo>
                    <a:pt x="2061" y="1987"/>
                  </a:lnTo>
                  <a:lnTo>
                    <a:pt x="2073" y="2002"/>
                  </a:lnTo>
                  <a:lnTo>
                    <a:pt x="2083" y="2017"/>
                  </a:lnTo>
                  <a:lnTo>
                    <a:pt x="2091" y="2033"/>
                  </a:lnTo>
                  <a:lnTo>
                    <a:pt x="2098" y="2058"/>
                  </a:lnTo>
                  <a:lnTo>
                    <a:pt x="2100" y="2083"/>
                  </a:lnTo>
                  <a:lnTo>
                    <a:pt x="2098" y="2108"/>
                  </a:lnTo>
                  <a:lnTo>
                    <a:pt x="2096" y="2109"/>
                  </a:lnTo>
                  <a:lnTo>
                    <a:pt x="2096" y="2110"/>
                  </a:lnTo>
                  <a:lnTo>
                    <a:pt x="2158" y="2130"/>
                  </a:lnTo>
                  <a:lnTo>
                    <a:pt x="2166" y="2117"/>
                  </a:lnTo>
                  <a:lnTo>
                    <a:pt x="2167" y="2117"/>
                  </a:lnTo>
                  <a:lnTo>
                    <a:pt x="2180" y="2104"/>
                  </a:lnTo>
                  <a:lnTo>
                    <a:pt x="2193" y="2096"/>
                  </a:lnTo>
                  <a:lnTo>
                    <a:pt x="2206" y="2091"/>
                  </a:lnTo>
                  <a:lnTo>
                    <a:pt x="2217" y="2088"/>
                  </a:lnTo>
                  <a:lnTo>
                    <a:pt x="2226" y="2087"/>
                  </a:lnTo>
                  <a:lnTo>
                    <a:pt x="2236" y="2087"/>
                  </a:lnTo>
                  <a:lnTo>
                    <a:pt x="2251" y="2088"/>
                  </a:lnTo>
                  <a:lnTo>
                    <a:pt x="2267" y="2093"/>
                  </a:lnTo>
                  <a:lnTo>
                    <a:pt x="2280" y="2100"/>
                  </a:lnTo>
                  <a:lnTo>
                    <a:pt x="2285" y="2104"/>
                  </a:lnTo>
                  <a:lnTo>
                    <a:pt x="2289" y="2108"/>
                  </a:lnTo>
                  <a:lnTo>
                    <a:pt x="2294" y="2110"/>
                  </a:lnTo>
                  <a:lnTo>
                    <a:pt x="2433" y="2024"/>
                  </a:lnTo>
                  <a:lnTo>
                    <a:pt x="2432" y="2024"/>
                  </a:lnTo>
                  <a:lnTo>
                    <a:pt x="2432" y="2023"/>
                  </a:lnTo>
                  <a:lnTo>
                    <a:pt x="2421" y="2000"/>
                  </a:lnTo>
                  <a:lnTo>
                    <a:pt x="2417" y="1977"/>
                  </a:lnTo>
                  <a:lnTo>
                    <a:pt x="2417" y="1953"/>
                  </a:lnTo>
                  <a:lnTo>
                    <a:pt x="2422" y="1928"/>
                  </a:lnTo>
                  <a:lnTo>
                    <a:pt x="2422" y="1927"/>
                  </a:lnTo>
                  <a:lnTo>
                    <a:pt x="2424" y="1923"/>
                  </a:lnTo>
                  <a:lnTo>
                    <a:pt x="2425" y="1921"/>
                  </a:lnTo>
                  <a:lnTo>
                    <a:pt x="2428" y="1917"/>
                  </a:lnTo>
                  <a:lnTo>
                    <a:pt x="2159" y="1769"/>
                  </a:lnTo>
                  <a:lnTo>
                    <a:pt x="2149" y="1780"/>
                  </a:lnTo>
                  <a:lnTo>
                    <a:pt x="2138" y="1790"/>
                  </a:lnTo>
                  <a:lnTo>
                    <a:pt x="2126" y="1799"/>
                  </a:lnTo>
                  <a:lnTo>
                    <a:pt x="2115" y="1807"/>
                  </a:lnTo>
                  <a:lnTo>
                    <a:pt x="2104" y="1813"/>
                  </a:lnTo>
                  <a:lnTo>
                    <a:pt x="2069" y="1826"/>
                  </a:lnTo>
                  <a:lnTo>
                    <a:pt x="2034" y="1830"/>
                  </a:lnTo>
                  <a:lnTo>
                    <a:pt x="2026" y="1830"/>
                  </a:lnTo>
                  <a:lnTo>
                    <a:pt x="2018" y="1829"/>
                  </a:lnTo>
                  <a:lnTo>
                    <a:pt x="2014" y="1829"/>
                  </a:lnTo>
                  <a:lnTo>
                    <a:pt x="1994" y="1825"/>
                  </a:lnTo>
                  <a:lnTo>
                    <a:pt x="1975" y="1817"/>
                  </a:lnTo>
                  <a:lnTo>
                    <a:pt x="1956" y="1807"/>
                  </a:lnTo>
                  <a:lnTo>
                    <a:pt x="1939" y="1795"/>
                  </a:lnTo>
                  <a:lnTo>
                    <a:pt x="1922" y="1780"/>
                  </a:lnTo>
                  <a:lnTo>
                    <a:pt x="1910" y="1763"/>
                  </a:lnTo>
                  <a:lnTo>
                    <a:pt x="1909" y="1762"/>
                  </a:lnTo>
                  <a:lnTo>
                    <a:pt x="1908" y="1760"/>
                  </a:lnTo>
                  <a:lnTo>
                    <a:pt x="1897" y="1741"/>
                  </a:lnTo>
                  <a:lnTo>
                    <a:pt x="1889" y="1720"/>
                  </a:lnTo>
                  <a:lnTo>
                    <a:pt x="1884" y="1698"/>
                  </a:lnTo>
                  <a:lnTo>
                    <a:pt x="1884" y="1677"/>
                  </a:lnTo>
                  <a:lnTo>
                    <a:pt x="1887" y="1652"/>
                  </a:lnTo>
                  <a:lnTo>
                    <a:pt x="1891" y="1630"/>
                  </a:lnTo>
                  <a:lnTo>
                    <a:pt x="1900" y="1610"/>
                  </a:lnTo>
                  <a:lnTo>
                    <a:pt x="1912" y="1589"/>
                  </a:lnTo>
                  <a:lnTo>
                    <a:pt x="1916" y="1584"/>
                  </a:lnTo>
                  <a:lnTo>
                    <a:pt x="1920" y="1580"/>
                  </a:lnTo>
                  <a:lnTo>
                    <a:pt x="1930" y="1566"/>
                  </a:lnTo>
                  <a:lnTo>
                    <a:pt x="1946" y="1553"/>
                  </a:lnTo>
                  <a:lnTo>
                    <a:pt x="1964" y="1541"/>
                  </a:lnTo>
                  <a:lnTo>
                    <a:pt x="1990" y="1530"/>
                  </a:lnTo>
                  <a:lnTo>
                    <a:pt x="1996" y="1528"/>
                  </a:lnTo>
                  <a:lnTo>
                    <a:pt x="2010" y="1524"/>
                  </a:lnTo>
                  <a:lnTo>
                    <a:pt x="2028" y="1522"/>
                  </a:lnTo>
                  <a:lnTo>
                    <a:pt x="2048" y="1521"/>
                  </a:lnTo>
                  <a:lnTo>
                    <a:pt x="2060" y="1521"/>
                  </a:lnTo>
                  <a:lnTo>
                    <a:pt x="2071" y="1524"/>
                  </a:lnTo>
                  <a:lnTo>
                    <a:pt x="2081" y="1526"/>
                  </a:lnTo>
                  <a:lnTo>
                    <a:pt x="2103" y="1534"/>
                  </a:lnTo>
                  <a:lnTo>
                    <a:pt x="2121" y="1546"/>
                  </a:lnTo>
                  <a:lnTo>
                    <a:pt x="2189" y="1450"/>
                  </a:lnTo>
                  <a:lnTo>
                    <a:pt x="2185" y="1448"/>
                  </a:lnTo>
                  <a:lnTo>
                    <a:pt x="2183" y="1445"/>
                  </a:lnTo>
                  <a:lnTo>
                    <a:pt x="2181" y="1441"/>
                  </a:lnTo>
                  <a:lnTo>
                    <a:pt x="2180" y="1441"/>
                  </a:lnTo>
                  <a:lnTo>
                    <a:pt x="2180" y="1440"/>
                  </a:lnTo>
                  <a:lnTo>
                    <a:pt x="2174" y="1433"/>
                  </a:lnTo>
                  <a:lnTo>
                    <a:pt x="2171" y="1430"/>
                  </a:lnTo>
                  <a:lnTo>
                    <a:pt x="2161" y="1407"/>
                  </a:lnTo>
                  <a:lnTo>
                    <a:pt x="2154" y="1385"/>
                  </a:lnTo>
                  <a:lnTo>
                    <a:pt x="2153" y="1361"/>
                  </a:lnTo>
                  <a:lnTo>
                    <a:pt x="2157" y="1338"/>
                  </a:lnTo>
                  <a:lnTo>
                    <a:pt x="2158" y="1337"/>
                  </a:lnTo>
                  <a:lnTo>
                    <a:pt x="2158" y="1335"/>
                  </a:lnTo>
                  <a:lnTo>
                    <a:pt x="2161" y="1327"/>
                  </a:lnTo>
                  <a:lnTo>
                    <a:pt x="2140" y="1318"/>
                  </a:lnTo>
                  <a:lnTo>
                    <a:pt x="2132" y="1326"/>
                  </a:lnTo>
                  <a:lnTo>
                    <a:pt x="2128" y="1329"/>
                  </a:lnTo>
                  <a:lnTo>
                    <a:pt x="2126" y="1330"/>
                  </a:lnTo>
                  <a:lnTo>
                    <a:pt x="2116" y="1335"/>
                  </a:lnTo>
                  <a:lnTo>
                    <a:pt x="2106" y="1339"/>
                  </a:lnTo>
                  <a:lnTo>
                    <a:pt x="2095" y="1340"/>
                  </a:lnTo>
                  <a:lnTo>
                    <a:pt x="2083" y="1340"/>
                  </a:lnTo>
                  <a:lnTo>
                    <a:pt x="2078" y="1339"/>
                  </a:lnTo>
                  <a:lnTo>
                    <a:pt x="2074" y="1337"/>
                  </a:lnTo>
                  <a:lnTo>
                    <a:pt x="2071" y="1337"/>
                  </a:lnTo>
                  <a:lnTo>
                    <a:pt x="2068" y="1335"/>
                  </a:lnTo>
                  <a:lnTo>
                    <a:pt x="2053" y="1325"/>
                  </a:lnTo>
                  <a:lnTo>
                    <a:pt x="2043" y="1313"/>
                  </a:lnTo>
                  <a:lnTo>
                    <a:pt x="2036" y="1297"/>
                  </a:lnTo>
                  <a:lnTo>
                    <a:pt x="2036" y="1296"/>
                  </a:lnTo>
                  <a:lnTo>
                    <a:pt x="2034" y="1283"/>
                  </a:lnTo>
                  <a:lnTo>
                    <a:pt x="2035" y="1271"/>
                  </a:lnTo>
                  <a:lnTo>
                    <a:pt x="2037" y="1258"/>
                  </a:lnTo>
                  <a:lnTo>
                    <a:pt x="2044" y="1246"/>
                  </a:lnTo>
                  <a:lnTo>
                    <a:pt x="2056" y="1234"/>
                  </a:lnTo>
                  <a:lnTo>
                    <a:pt x="2070" y="1225"/>
                  </a:lnTo>
                  <a:lnTo>
                    <a:pt x="2086" y="1220"/>
                  </a:lnTo>
                  <a:lnTo>
                    <a:pt x="2094" y="1220"/>
                  </a:lnTo>
                  <a:lnTo>
                    <a:pt x="2107" y="1221"/>
                  </a:lnTo>
                  <a:lnTo>
                    <a:pt x="2119" y="1225"/>
                  </a:lnTo>
                  <a:lnTo>
                    <a:pt x="2129" y="1230"/>
                  </a:lnTo>
                  <a:lnTo>
                    <a:pt x="2133" y="1234"/>
                  </a:lnTo>
                  <a:lnTo>
                    <a:pt x="2133" y="1236"/>
                  </a:lnTo>
                  <a:lnTo>
                    <a:pt x="2134" y="1236"/>
                  </a:lnTo>
                  <a:lnTo>
                    <a:pt x="2142" y="1244"/>
                  </a:lnTo>
                  <a:lnTo>
                    <a:pt x="2149" y="1254"/>
                  </a:lnTo>
                  <a:lnTo>
                    <a:pt x="2151" y="1265"/>
                  </a:lnTo>
                  <a:lnTo>
                    <a:pt x="2154" y="1279"/>
                  </a:lnTo>
                  <a:lnTo>
                    <a:pt x="2153" y="1291"/>
                  </a:lnTo>
                  <a:lnTo>
                    <a:pt x="2176" y="1301"/>
                  </a:lnTo>
                  <a:lnTo>
                    <a:pt x="2180" y="1297"/>
                  </a:lnTo>
                  <a:lnTo>
                    <a:pt x="2191" y="1285"/>
                  </a:lnTo>
                  <a:lnTo>
                    <a:pt x="2202" y="1275"/>
                  </a:lnTo>
                  <a:lnTo>
                    <a:pt x="2217" y="1268"/>
                  </a:lnTo>
                  <a:lnTo>
                    <a:pt x="2233" y="1262"/>
                  </a:lnTo>
                  <a:lnTo>
                    <a:pt x="2247" y="1259"/>
                  </a:lnTo>
                  <a:lnTo>
                    <a:pt x="2257" y="1258"/>
                  </a:lnTo>
                  <a:lnTo>
                    <a:pt x="2267" y="1257"/>
                  </a:lnTo>
                  <a:lnTo>
                    <a:pt x="2288" y="1259"/>
                  </a:lnTo>
                  <a:lnTo>
                    <a:pt x="2308" y="1265"/>
                  </a:lnTo>
                  <a:lnTo>
                    <a:pt x="2311" y="1266"/>
                  </a:lnTo>
                  <a:lnTo>
                    <a:pt x="2312" y="1266"/>
                  </a:lnTo>
                  <a:lnTo>
                    <a:pt x="2312" y="1267"/>
                  </a:lnTo>
                  <a:lnTo>
                    <a:pt x="2314" y="1267"/>
                  </a:lnTo>
                  <a:lnTo>
                    <a:pt x="2352" y="1199"/>
                  </a:lnTo>
                  <a:lnTo>
                    <a:pt x="2345" y="1192"/>
                  </a:lnTo>
                  <a:lnTo>
                    <a:pt x="2342" y="1189"/>
                  </a:lnTo>
                  <a:lnTo>
                    <a:pt x="2336" y="1175"/>
                  </a:lnTo>
                  <a:lnTo>
                    <a:pt x="2333" y="1162"/>
                  </a:lnTo>
                  <a:lnTo>
                    <a:pt x="2333" y="1155"/>
                  </a:lnTo>
                  <a:lnTo>
                    <a:pt x="2335" y="1145"/>
                  </a:lnTo>
                  <a:lnTo>
                    <a:pt x="2337" y="1137"/>
                  </a:lnTo>
                  <a:lnTo>
                    <a:pt x="2340" y="1127"/>
                  </a:lnTo>
                  <a:lnTo>
                    <a:pt x="2342" y="1123"/>
                  </a:lnTo>
                  <a:lnTo>
                    <a:pt x="2278" y="1062"/>
                  </a:lnTo>
                  <a:lnTo>
                    <a:pt x="2277" y="1063"/>
                  </a:lnTo>
                  <a:lnTo>
                    <a:pt x="2274" y="1064"/>
                  </a:lnTo>
                  <a:lnTo>
                    <a:pt x="2273" y="1065"/>
                  </a:lnTo>
                  <a:lnTo>
                    <a:pt x="2270" y="1065"/>
                  </a:lnTo>
                  <a:lnTo>
                    <a:pt x="2260" y="1071"/>
                  </a:lnTo>
                  <a:lnTo>
                    <a:pt x="2246" y="1073"/>
                  </a:lnTo>
                  <a:lnTo>
                    <a:pt x="2243" y="1073"/>
                  </a:lnTo>
                  <a:lnTo>
                    <a:pt x="2240" y="1072"/>
                  </a:lnTo>
                  <a:lnTo>
                    <a:pt x="2235" y="1072"/>
                  </a:lnTo>
                  <a:lnTo>
                    <a:pt x="2225" y="1069"/>
                  </a:lnTo>
                  <a:lnTo>
                    <a:pt x="2213" y="1065"/>
                  </a:lnTo>
                  <a:lnTo>
                    <a:pt x="2205" y="1059"/>
                  </a:lnTo>
                  <a:lnTo>
                    <a:pt x="2201" y="1056"/>
                  </a:lnTo>
                  <a:lnTo>
                    <a:pt x="2197" y="1052"/>
                  </a:lnTo>
                  <a:lnTo>
                    <a:pt x="2195" y="1048"/>
                  </a:lnTo>
                  <a:lnTo>
                    <a:pt x="2193" y="1045"/>
                  </a:lnTo>
                  <a:lnTo>
                    <a:pt x="2191" y="1042"/>
                  </a:lnTo>
                  <a:lnTo>
                    <a:pt x="2189" y="1039"/>
                  </a:lnTo>
                  <a:lnTo>
                    <a:pt x="2185" y="1026"/>
                  </a:lnTo>
                  <a:lnTo>
                    <a:pt x="2184" y="1012"/>
                  </a:lnTo>
                  <a:lnTo>
                    <a:pt x="2031" y="957"/>
                  </a:lnTo>
                  <a:lnTo>
                    <a:pt x="2028" y="961"/>
                  </a:lnTo>
                  <a:lnTo>
                    <a:pt x="2023" y="966"/>
                  </a:lnTo>
                  <a:lnTo>
                    <a:pt x="2020" y="967"/>
                  </a:lnTo>
                  <a:lnTo>
                    <a:pt x="2009" y="976"/>
                  </a:lnTo>
                  <a:lnTo>
                    <a:pt x="1993" y="982"/>
                  </a:lnTo>
                  <a:lnTo>
                    <a:pt x="1992" y="982"/>
                  </a:lnTo>
                  <a:lnTo>
                    <a:pt x="1990" y="983"/>
                  </a:lnTo>
                  <a:lnTo>
                    <a:pt x="1971" y="983"/>
                  </a:lnTo>
                  <a:lnTo>
                    <a:pt x="1961" y="982"/>
                  </a:lnTo>
                  <a:lnTo>
                    <a:pt x="1955" y="979"/>
                  </a:lnTo>
                  <a:lnTo>
                    <a:pt x="1955" y="978"/>
                  </a:lnTo>
                  <a:lnTo>
                    <a:pt x="1950" y="976"/>
                  </a:lnTo>
                  <a:lnTo>
                    <a:pt x="1946" y="974"/>
                  </a:lnTo>
                  <a:lnTo>
                    <a:pt x="1943" y="971"/>
                  </a:lnTo>
                  <a:lnTo>
                    <a:pt x="1941" y="967"/>
                  </a:lnTo>
                  <a:lnTo>
                    <a:pt x="1938" y="967"/>
                  </a:lnTo>
                  <a:lnTo>
                    <a:pt x="1937" y="966"/>
                  </a:lnTo>
                  <a:lnTo>
                    <a:pt x="1935" y="963"/>
                  </a:lnTo>
                  <a:lnTo>
                    <a:pt x="1926" y="949"/>
                  </a:lnTo>
                  <a:lnTo>
                    <a:pt x="1921" y="933"/>
                  </a:lnTo>
                  <a:lnTo>
                    <a:pt x="1921" y="917"/>
                  </a:lnTo>
                  <a:lnTo>
                    <a:pt x="1924" y="903"/>
                  </a:lnTo>
                  <a:lnTo>
                    <a:pt x="1930" y="891"/>
                  </a:lnTo>
                  <a:lnTo>
                    <a:pt x="1934" y="886"/>
                  </a:lnTo>
                  <a:lnTo>
                    <a:pt x="1943" y="877"/>
                  </a:lnTo>
                  <a:lnTo>
                    <a:pt x="1948" y="873"/>
                  </a:lnTo>
                  <a:lnTo>
                    <a:pt x="1959" y="868"/>
                  </a:lnTo>
                  <a:lnTo>
                    <a:pt x="1963" y="866"/>
                  </a:lnTo>
                  <a:lnTo>
                    <a:pt x="1973" y="865"/>
                  </a:lnTo>
                  <a:lnTo>
                    <a:pt x="1982" y="864"/>
                  </a:lnTo>
                  <a:lnTo>
                    <a:pt x="1992" y="864"/>
                  </a:lnTo>
                  <a:lnTo>
                    <a:pt x="1997" y="865"/>
                  </a:lnTo>
                  <a:lnTo>
                    <a:pt x="1998" y="865"/>
                  </a:lnTo>
                  <a:lnTo>
                    <a:pt x="1998" y="866"/>
                  </a:lnTo>
                  <a:lnTo>
                    <a:pt x="1999" y="866"/>
                  </a:lnTo>
                  <a:lnTo>
                    <a:pt x="2009" y="869"/>
                  </a:lnTo>
                  <a:lnTo>
                    <a:pt x="2018" y="876"/>
                  </a:lnTo>
                  <a:lnTo>
                    <a:pt x="2028" y="886"/>
                  </a:lnTo>
                  <a:lnTo>
                    <a:pt x="2034" y="894"/>
                  </a:lnTo>
                  <a:lnTo>
                    <a:pt x="2035" y="897"/>
                  </a:lnTo>
                  <a:lnTo>
                    <a:pt x="2035" y="898"/>
                  </a:lnTo>
                  <a:lnTo>
                    <a:pt x="2036" y="899"/>
                  </a:lnTo>
                  <a:lnTo>
                    <a:pt x="2040" y="914"/>
                  </a:lnTo>
                  <a:lnTo>
                    <a:pt x="2040" y="928"/>
                  </a:lnTo>
                  <a:lnTo>
                    <a:pt x="2192" y="983"/>
                  </a:lnTo>
                  <a:lnTo>
                    <a:pt x="2195" y="979"/>
                  </a:lnTo>
                  <a:lnTo>
                    <a:pt x="2198" y="975"/>
                  </a:lnTo>
                  <a:lnTo>
                    <a:pt x="2201" y="971"/>
                  </a:lnTo>
                  <a:lnTo>
                    <a:pt x="2204" y="969"/>
                  </a:lnTo>
                  <a:lnTo>
                    <a:pt x="2214" y="961"/>
                  </a:lnTo>
                  <a:lnTo>
                    <a:pt x="2226" y="957"/>
                  </a:lnTo>
                  <a:lnTo>
                    <a:pt x="2231" y="955"/>
                  </a:lnTo>
                  <a:lnTo>
                    <a:pt x="2235" y="954"/>
                  </a:lnTo>
                  <a:lnTo>
                    <a:pt x="2252" y="954"/>
                  </a:lnTo>
                  <a:lnTo>
                    <a:pt x="2260" y="955"/>
                  </a:lnTo>
                  <a:lnTo>
                    <a:pt x="2324" y="842"/>
                  </a:lnTo>
                  <a:lnTo>
                    <a:pt x="2312" y="830"/>
                  </a:lnTo>
                  <a:lnTo>
                    <a:pt x="2305" y="815"/>
                  </a:lnTo>
                  <a:lnTo>
                    <a:pt x="2303" y="813"/>
                  </a:lnTo>
                  <a:lnTo>
                    <a:pt x="2301" y="810"/>
                  </a:lnTo>
                  <a:lnTo>
                    <a:pt x="2298" y="800"/>
                  </a:lnTo>
                  <a:lnTo>
                    <a:pt x="2294" y="788"/>
                  </a:lnTo>
                  <a:lnTo>
                    <a:pt x="2293" y="775"/>
                  </a:lnTo>
                  <a:lnTo>
                    <a:pt x="2294" y="764"/>
                  </a:lnTo>
                  <a:lnTo>
                    <a:pt x="2295" y="764"/>
                  </a:lnTo>
                  <a:lnTo>
                    <a:pt x="2298" y="751"/>
                  </a:lnTo>
                  <a:lnTo>
                    <a:pt x="2303" y="741"/>
                  </a:lnTo>
                  <a:lnTo>
                    <a:pt x="2303" y="738"/>
                  </a:lnTo>
                  <a:lnTo>
                    <a:pt x="2305" y="734"/>
                  </a:lnTo>
                  <a:lnTo>
                    <a:pt x="2307" y="732"/>
                  </a:lnTo>
                  <a:lnTo>
                    <a:pt x="2319" y="717"/>
                  </a:lnTo>
                  <a:lnTo>
                    <a:pt x="2333" y="707"/>
                  </a:lnTo>
                  <a:lnTo>
                    <a:pt x="2349" y="699"/>
                  </a:lnTo>
                  <a:lnTo>
                    <a:pt x="2367" y="695"/>
                  </a:lnTo>
                  <a:lnTo>
                    <a:pt x="2379" y="695"/>
                  </a:lnTo>
                  <a:lnTo>
                    <a:pt x="2386" y="470"/>
                  </a:lnTo>
                  <a:lnTo>
                    <a:pt x="2380" y="470"/>
                  </a:lnTo>
                  <a:lnTo>
                    <a:pt x="2374" y="468"/>
                  </a:lnTo>
                  <a:lnTo>
                    <a:pt x="2373" y="468"/>
                  </a:lnTo>
                  <a:lnTo>
                    <a:pt x="2371" y="467"/>
                  </a:lnTo>
                  <a:lnTo>
                    <a:pt x="2370" y="467"/>
                  </a:lnTo>
                  <a:lnTo>
                    <a:pt x="2350" y="462"/>
                  </a:lnTo>
                  <a:lnTo>
                    <a:pt x="2331" y="451"/>
                  </a:lnTo>
                  <a:lnTo>
                    <a:pt x="2312" y="440"/>
                  </a:lnTo>
                  <a:lnTo>
                    <a:pt x="2297" y="426"/>
                  </a:lnTo>
                  <a:lnTo>
                    <a:pt x="2282" y="408"/>
                  </a:lnTo>
                  <a:lnTo>
                    <a:pt x="2272" y="390"/>
                  </a:lnTo>
                  <a:lnTo>
                    <a:pt x="2270" y="387"/>
                  </a:lnTo>
                  <a:lnTo>
                    <a:pt x="2269" y="386"/>
                  </a:lnTo>
                  <a:lnTo>
                    <a:pt x="2260" y="370"/>
                  </a:lnTo>
                  <a:lnTo>
                    <a:pt x="2255" y="350"/>
                  </a:lnTo>
                  <a:lnTo>
                    <a:pt x="2251" y="332"/>
                  </a:lnTo>
                  <a:lnTo>
                    <a:pt x="2251" y="312"/>
                  </a:lnTo>
                  <a:lnTo>
                    <a:pt x="1904" y="252"/>
                  </a:lnTo>
                  <a:lnTo>
                    <a:pt x="1903" y="256"/>
                  </a:lnTo>
                  <a:lnTo>
                    <a:pt x="1900" y="261"/>
                  </a:lnTo>
                  <a:lnTo>
                    <a:pt x="1893" y="276"/>
                  </a:lnTo>
                  <a:lnTo>
                    <a:pt x="1886" y="288"/>
                  </a:lnTo>
                  <a:lnTo>
                    <a:pt x="1871" y="305"/>
                  </a:lnTo>
                  <a:lnTo>
                    <a:pt x="1855" y="318"/>
                  </a:lnTo>
                  <a:lnTo>
                    <a:pt x="1836" y="327"/>
                  </a:lnTo>
                  <a:lnTo>
                    <a:pt x="1834" y="328"/>
                  </a:lnTo>
                  <a:lnTo>
                    <a:pt x="1832" y="328"/>
                  </a:lnTo>
                  <a:lnTo>
                    <a:pt x="1831" y="330"/>
                  </a:lnTo>
                  <a:lnTo>
                    <a:pt x="1815" y="333"/>
                  </a:lnTo>
                  <a:lnTo>
                    <a:pt x="1797" y="335"/>
                  </a:lnTo>
                  <a:lnTo>
                    <a:pt x="1774" y="332"/>
                  </a:lnTo>
                  <a:lnTo>
                    <a:pt x="1759" y="328"/>
                  </a:lnTo>
                  <a:lnTo>
                    <a:pt x="1743" y="320"/>
                  </a:lnTo>
                  <a:lnTo>
                    <a:pt x="1742" y="320"/>
                  </a:lnTo>
                  <a:lnTo>
                    <a:pt x="1725" y="309"/>
                  </a:lnTo>
                  <a:lnTo>
                    <a:pt x="1709" y="293"/>
                  </a:lnTo>
                  <a:lnTo>
                    <a:pt x="1697" y="276"/>
                  </a:lnTo>
                  <a:lnTo>
                    <a:pt x="1689" y="254"/>
                  </a:lnTo>
                  <a:lnTo>
                    <a:pt x="1685" y="233"/>
                  </a:lnTo>
                  <a:lnTo>
                    <a:pt x="1685" y="208"/>
                  </a:lnTo>
                  <a:lnTo>
                    <a:pt x="1687" y="204"/>
                  </a:lnTo>
                  <a:lnTo>
                    <a:pt x="1688" y="201"/>
                  </a:lnTo>
                  <a:lnTo>
                    <a:pt x="1688" y="200"/>
                  </a:lnTo>
                  <a:lnTo>
                    <a:pt x="1632" y="179"/>
                  </a:lnTo>
                  <a:lnTo>
                    <a:pt x="1632" y="180"/>
                  </a:lnTo>
                  <a:lnTo>
                    <a:pt x="1630" y="180"/>
                  </a:lnTo>
                  <a:lnTo>
                    <a:pt x="1630" y="182"/>
                  </a:lnTo>
                  <a:lnTo>
                    <a:pt x="1618" y="192"/>
                  </a:lnTo>
                  <a:lnTo>
                    <a:pt x="1603" y="200"/>
                  </a:lnTo>
                  <a:lnTo>
                    <a:pt x="1590" y="202"/>
                  </a:lnTo>
                  <a:lnTo>
                    <a:pt x="1567" y="379"/>
                  </a:lnTo>
                  <a:lnTo>
                    <a:pt x="1571" y="381"/>
                  </a:lnTo>
                  <a:lnTo>
                    <a:pt x="1575" y="381"/>
                  </a:lnTo>
                  <a:lnTo>
                    <a:pt x="1578" y="382"/>
                  </a:lnTo>
                  <a:lnTo>
                    <a:pt x="1580" y="382"/>
                  </a:lnTo>
                  <a:lnTo>
                    <a:pt x="1595" y="388"/>
                  </a:lnTo>
                  <a:lnTo>
                    <a:pt x="1608" y="396"/>
                  </a:lnTo>
                  <a:lnTo>
                    <a:pt x="1620" y="408"/>
                  </a:lnTo>
                  <a:lnTo>
                    <a:pt x="1621" y="408"/>
                  </a:lnTo>
                  <a:lnTo>
                    <a:pt x="1621" y="409"/>
                  </a:lnTo>
                  <a:lnTo>
                    <a:pt x="1629" y="421"/>
                  </a:lnTo>
                  <a:lnTo>
                    <a:pt x="1635" y="436"/>
                  </a:lnTo>
                  <a:lnTo>
                    <a:pt x="1638" y="450"/>
                  </a:lnTo>
                  <a:lnTo>
                    <a:pt x="1639" y="455"/>
                  </a:lnTo>
                  <a:lnTo>
                    <a:pt x="1639" y="462"/>
                  </a:lnTo>
                  <a:lnTo>
                    <a:pt x="1756" y="476"/>
                  </a:lnTo>
                  <a:lnTo>
                    <a:pt x="1760" y="468"/>
                  </a:lnTo>
                  <a:lnTo>
                    <a:pt x="1765" y="459"/>
                  </a:lnTo>
                  <a:lnTo>
                    <a:pt x="1772" y="450"/>
                  </a:lnTo>
                  <a:lnTo>
                    <a:pt x="1789" y="434"/>
                  </a:lnTo>
                  <a:lnTo>
                    <a:pt x="1811" y="424"/>
                  </a:lnTo>
                  <a:lnTo>
                    <a:pt x="1812" y="424"/>
                  </a:lnTo>
                  <a:lnTo>
                    <a:pt x="1825" y="421"/>
                  </a:lnTo>
                  <a:lnTo>
                    <a:pt x="1832" y="421"/>
                  </a:lnTo>
                  <a:lnTo>
                    <a:pt x="1845" y="422"/>
                  </a:lnTo>
                  <a:lnTo>
                    <a:pt x="1857" y="424"/>
                  </a:lnTo>
                  <a:lnTo>
                    <a:pt x="1865" y="426"/>
                  </a:lnTo>
                  <a:lnTo>
                    <a:pt x="1871" y="429"/>
                  </a:lnTo>
                  <a:lnTo>
                    <a:pt x="1876" y="433"/>
                  </a:lnTo>
                  <a:lnTo>
                    <a:pt x="1878" y="434"/>
                  </a:lnTo>
                  <a:lnTo>
                    <a:pt x="1879" y="434"/>
                  </a:lnTo>
                  <a:lnTo>
                    <a:pt x="1892" y="443"/>
                  </a:lnTo>
                  <a:lnTo>
                    <a:pt x="1901" y="457"/>
                  </a:lnTo>
                  <a:lnTo>
                    <a:pt x="1909" y="470"/>
                  </a:lnTo>
                  <a:lnTo>
                    <a:pt x="1914" y="487"/>
                  </a:lnTo>
                  <a:lnTo>
                    <a:pt x="1916" y="502"/>
                  </a:lnTo>
                  <a:lnTo>
                    <a:pt x="1914" y="518"/>
                  </a:lnTo>
                  <a:lnTo>
                    <a:pt x="1914" y="521"/>
                  </a:lnTo>
                  <a:lnTo>
                    <a:pt x="1913" y="522"/>
                  </a:lnTo>
                  <a:lnTo>
                    <a:pt x="1912" y="525"/>
                  </a:lnTo>
                  <a:lnTo>
                    <a:pt x="1909" y="538"/>
                  </a:lnTo>
                  <a:lnTo>
                    <a:pt x="1901" y="551"/>
                  </a:lnTo>
                  <a:lnTo>
                    <a:pt x="1891" y="561"/>
                  </a:lnTo>
                  <a:lnTo>
                    <a:pt x="1889" y="564"/>
                  </a:lnTo>
                  <a:lnTo>
                    <a:pt x="1887" y="567"/>
                  </a:lnTo>
                  <a:lnTo>
                    <a:pt x="1879" y="572"/>
                  </a:lnTo>
                  <a:lnTo>
                    <a:pt x="1867" y="578"/>
                  </a:lnTo>
                  <a:lnTo>
                    <a:pt x="1855" y="584"/>
                  </a:lnTo>
                  <a:lnTo>
                    <a:pt x="1846" y="585"/>
                  </a:lnTo>
                  <a:lnTo>
                    <a:pt x="1845" y="585"/>
                  </a:lnTo>
                  <a:lnTo>
                    <a:pt x="1841" y="586"/>
                  </a:lnTo>
                  <a:lnTo>
                    <a:pt x="1834" y="586"/>
                  </a:lnTo>
                  <a:lnTo>
                    <a:pt x="1827" y="585"/>
                  </a:lnTo>
                  <a:lnTo>
                    <a:pt x="1820" y="584"/>
                  </a:lnTo>
                  <a:lnTo>
                    <a:pt x="1814" y="584"/>
                  </a:lnTo>
                  <a:lnTo>
                    <a:pt x="1810" y="582"/>
                  </a:lnTo>
                  <a:lnTo>
                    <a:pt x="1789" y="572"/>
                  </a:lnTo>
                  <a:lnTo>
                    <a:pt x="1772" y="557"/>
                  </a:lnTo>
                  <a:lnTo>
                    <a:pt x="1759" y="538"/>
                  </a:lnTo>
                  <a:lnTo>
                    <a:pt x="1759" y="535"/>
                  </a:lnTo>
                  <a:lnTo>
                    <a:pt x="1753" y="521"/>
                  </a:lnTo>
                  <a:lnTo>
                    <a:pt x="1752" y="506"/>
                  </a:lnTo>
                  <a:lnTo>
                    <a:pt x="1634" y="491"/>
                  </a:lnTo>
                  <a:lnTo>
                    <a:pt x="1626" y="505"/>
                  </a:lnTo>
                  <a:lnTo>
                    <a:pt x="1617" y="517"/>
                  </a:lnTo>
                  <a:lnTo>
                    <a:pt x="1604" y="527"/>
                  </a:lnTo>
                  <a:lnTo>
                    <a:pt x="1591" y="535"/>
                  </a:lnTo>
                  <a:lnTo>
                    <a:pt x="1574" y="540"/>
                  </a:lnTo>
                  <a:lnTo>
                    <a:pt x="1567" y="540"/>
                  </a:lnTo>
                  <a:lnTo>
                    <a:pt x="1560" y="543"/>
                  </a:lnTo>
                  <a:lnTo>
                    <a:pt x="1554" y="543"/>
                  </a:lnTo>
                  <a:lnTo>
                    <a:pt x="1540" y="542"/>
                  </a:lnTo>
                  <a:lnTo>
                    <a:pt x="1526" y="536"/>
                  </a:lnTo>
                  <a:lnTo>
                    <a:pt x="1524" y="535"/>
                  </a:lnTo>
                  <a:lnTo>
                    <a:pt x="1522" y="535"/>
                  </a:lnTo>
                  <a:lnTo>
                    <a:pt x="1520" y="534"/>
                  </a:lnTo>
                  <a:lnTo>
                    <a:pt x="1511" y="529"/>
                  </a:lnTo>
                  <a:lnTo>
                    <a:pt x="1501" y="521"/>
                  </a:lnTo>
                  <a:lnTo>
                    <a:pt x="1491" y="512"/>
                  </a:lnTo>
                  <a:lnTo>
                    <a:pt x="1486" y="504"/>
                  </a:lnTo>
                  <a:lnTo>
                    <a:pt x="1486" y="502"/>
                  </a:lnTo>
                  <a:lnTo>
                    <a:pt x="1480" y="491"/>
                  </a:lnTo>
                  <a:lnTo>
                    <a:pt x="1477" y="480"/>
                  </a:lnTo>
                  <a:lnTo>
                    <a:pt x="1476" y="477"/>
                  </a:lnTo>
                  <a:lnTo>
                    <a:pt x="1476" y="476"/>
                  </a:lnTo>
                  <a:lnTo>
                    <a:pt x="1474" y="474"/>
                  </a:lnTo>
                  <a:lnTo>
                    <a:pt x="1474" y="447"/>
                  </a:lnTo>
                  <a:lnTo>
                    <a:pt x="1481" y="426"/>
                  </a:lnTo>
                  <a:lnTo>
                    <a:pt x="1494" y="408"/>
                  </a:lnTo>
                  <a:lnTo>
                    <a:pt x="1503" y="399"/>
                  </a:lnTo>
                  <a:lnTo>
                    <a:pt x="1514" y="391"/>
                  </a:lnTo>
                  <a:lnTo>
                    <a:pt x="1524" y="386"/>
                  </a:lnTo>
                  <a:lnTo>
                    <a:pt x="1528" y="383"/>
                  </a:lnTo>
                  <a:lnTo>
                    <a:pt x="1533" y="382"/>
                  </a:lnTo>
                  <a:lnTo>
                    <a:pt x="1537" y="381"/>
                  </a:lnTo>
                  <a:lnTo>
                    <a:pt x="1560" y="196"/>
                  </a:lnTo>
                  <a:lnTo>
                    <a:pt x="1554" y="193"/>
                  </a:lnTo>
                  <a:lnTo>
                    <a:pt x="1549" y="189"/>
                  </a:lnTo>
                  <a:lnTo>
                    <a:pt x="1544" y="184"/>
                  </a:lnTo>
                  <a:lnTo>
                    <a:pt x="1540" y="179"/>
                  </a:lnTo>
                  <a:lnTo>
                    <a:pt x="1537" y="178"/>
                  </a:lnTo>
                  <a:lnTo>
                    <a:pt x="1536" y="176"/>
                  </a:lnTo>
                  <a:lnTo>
                    <a:pt x="1532" y="167"/>
                  </a:lnTo>
                  <a:lnTo>
                    <a:pt x="1528" y="155"/>
                  </a:lnTo>
                  <a:lnTo>
                    <a:pt x="1527" y="145"/>
                  </a:lnTo>
                  <a:lnTo>
                    <a:pt x="1527" y="136"/>
                  </a:lnTo>
                  <a:lnTo>
                    <a:pt x="1529" y="128"/>
                  </a:lnTo>
                  <a:lnTo>
                    <a:pt x="1529" y="123"/>
                  </a:lnTo>
                  <a:lnTo>
                    <a:pt x="1531" y="120"/>
                  </a:lnTo>
                  <a:lnTo>
                    <a:pt x="1540" y="106"/>
                  </a:lnTo>
                  <a:lnTo>
                    <a:pt x="1552" y="95"/>
                  </a:lnTo>
                  <a:lnTo>
                    <a:pt x="1566" y="89"/>
                  </a:lnTo>
                  <a:lnTo>
                    <a:pt x="1567" y="87"/>
                  </a:lnTo>
                  <a:lnTo>
                    <a:pt x="1573" y="86"/>
                  </a:lnTo>
                  <a:lnTo>
                    <a:pt x="1592" y="86"/>
                  </a:lnTo>
                  <a:lnTo>
                    <a:pt x="1604" y="89"/>
                  </a:lnTo>
                  <a:lnTo>
                    <a:pt x="1616" y="94"/>
                  </a:lnTo>
                  <a:lnTo>
                    <a:pt x="1621" y="98"/>
                  </a:lnTo>
                  <a:lnTo>
                    <a:pt x="1625" y="100"/>
                  </a:lnTo>
                  <a:lnTo>
                    <a:pt x="1628" y="104"/>
                  </a:lnTo>
                  <a:lnTo>
                    <a:pt x="1637" y="117"/>
                  </a:lnTo>
                  <a:lnTo>
                    <a:pt x="1643" y="133"/>
                  </a:lnTo>
                  <a:lnTo>
                    <a:pt x="1643" y="136"/>
                  </a:lnTo>
                  <a:lnTo>
                    <a:pt x="1645" y="140"/>
                  </a:lnTo>
                  <a:lnTo>
                    <a:pt x="1645" y="147"/>
                  </a:lnTo>
                  <a:lnTo>
                    <a:pt x="1643" y="151"/>
                  </a:lnTo>
                  <a:lnTo>
                    <a:pt x="1697" y="171"/>
                  </a:lnTo>
                  <a:lnTo>
                    <a:pt x="1704" y="159"/>
                  </a:lnTo>
                  <a:lnTo>
                    <a:pt x="1713" y="150"/>
                  </a:lnTo>
                  <a:lnTo>
                    <a:pt x="1718" y="142"/>
                  </a:lnTo>
                  <a:lnTo>
                    <a:pt x="1725" y="136"/>
                  </a:lnTo>
                  <a:lnTo>
                    <a:pt x="1745" y="123"/>
                  </a:lnTo>
                  <a:lnTo>
                    <a:pt x="1710" y="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133" name="Freeform 7"/>
            <p:cNvSpPr>
              <a:spLocks noEditPoints="1"/>
            </p:cNvSpPr>
            <p:nvPr/>
          </p:nvSpPr>
          <p:spPr bwMode="auto">
            <a:xfrm>
              <a:off x="3263901" y="1588"/>
              <a:ext cx="5267325" cy="2465388"/>
            </a:xfrm>
            <a:custGeom>
              <a:avLst/>
              <a:gdLst/>
              <a:ahLst/>
              <a:cxnLst>
                <a:cxn ang="0">
                  <a:pos x="1299" y="1471"/>
                </a:cxn>
                <a:cxn ang="0">
                  <a:pos x="1224" y="1551"/>
                </a:cxn>
                <a:cxn ang="0">
                  <a:pos x="2710" y="1133"/>
                </a:cxn>
                <a:cxn ang="0">
                  <a:pos x="2711" y="1256"/>
                </a:cxn>
                <a:cxn ang="0">
                  <a:pos x="2647" y="1364"/>
                </a:cxn>
                <a:cxn ang="0">
                  <a:pos x="2613" y="1405"/>
                </a:cxn>
                <a:cxn ang="0">
                  <a:pos x="2525" y="1255"/>
                </a:cxn>
                <a:cxn ang="0">
                  <a:pos x="2696" y="1134"/>
                </a:cxn>
                <a:cxn ang="0">
                  <a:pos x="967" y="1204"/>
                </a:cxn>
                <a:cxn ang="0">
                  <a:pos x="988" y="1409"/>
                </a:cxn>
                <a:cxn ang="0">
                  <a:pos x="852" y="1358"/>
                </a:cxn>
                <a:cxn ang="0">
                  <a:pos x="819" y="1251"/>
                </a:cxn>
                <a:cxn ang="0">
                  <a:pos x="908" y="1129"/>
                </a:cxn>
                <a:cxn ang="0">
                  <a:pos x="1060" y="904"/>
                </a:cxn>
                <a:cxn ang="0">
                  <a:pos x="1001" y="684"/>
                </a:cxn>
                <a:cxn ang="0">
                  <a:pos x="508" y="49"/>
                </a:cxn>
                <a:cxn ang="0">
                  <a:pos x="761" y="313"/>
                </a:cxn>
                <a:cxn ang="0">
                  <a:pos x="992" y="97"/>
                </a:cxn>
                <a:cxn ang="0">
                  <a:pos x="962" y="271"/>
                </a:cxn>
                <a:cxn ang="0">
                  <a:pos x="745" y="554"/>
                </a:cxn>
                <a:cxn ang="0">
                  <a:pos x="821" y="736"/>
                </a:cxn>
                <a:cxn ang="0">
                  <a:pos x="628" y="736"/>
                </a:cxn>
                <a:cxn ang="0">
                  <a:pos x="476" y="1065"/>
                </a:cxn>
                <a:cxn ang="0">
                  <a:pos x="493" y="1182"/>
                </a:cxn>
                <a:cxn ang="0">
                  <a:pos x="332" y="1437"/>
                </a:cxn>
                <a:cxn ang="0">
                  <a:pos x="21" y="1416"/>
                </a:cxn>
                <a:cxn ang="0">
                  <a:pos x="97" y="1275"/>
                </a:cxn>
                <a:cxn ang="0">
                  <a:pos x="336" y="1362"/>
                </a:cxn>
                <a:cxn ang="0">
                  <a:pos x="394" y="1120"/>
                </a:cxn>
                <a:cxn ang="0">
                  <a:pos x="366" y="880"/>
                </a:cxn>
                <a:cxn ang="0">
                  <a:pos x="165" y="825"/>
                </a:cxn>
                <a:cxn ang="0">
                  <a:pos x="173" y="668"/>
                </a:cxn>
                <a:cxn ang="0">
                  <a:pos x="378" y="820"/>
                </a:cxn>
                <a:cxn ang="0">
                  <a:pos x="616" y="624"/>
                </a:cxn>
                <a:cxn ang="0">
                  <a:pos x="711" y="468"/>
                </a:cxn>
                <a:cxn ang="0">
                  <a:pos x="685" y="339"/>
                </a:cxn>
                <a:cxn ang="0">
                  <a:pos x="362" y="296"/>
                </a:cxn>
                <a:cxn ang="0">
                  <a:pos x="263" y="510"/>
                </a:cxn>
                <a:cxn ang="0">
                  <a:pos x="162" y="332"/>
                </a:cxn>
                <a:cxn ang="0">
                  <a:pos x="391" y="163"/>
                </a:cxn>
                <a:cxn ang="0">
                  <a:pos x="2698" y="2"/>
                </a:cxn>
                <a:cxn ang="0">
                  <a:pos x="2829" y="102"/>
                </a:cxn>
                <a:cxn ang="0">
                  <a:pos x="2975" y="177"/>
                </a:cxn>
                <a:cxn ang="0">
                  <a:pos x="2878" y="423"/>
                </a:cxn>
                <a:cxn ang="0">
                  <a:pos x="3047" y="587"/>
                </a:cxn>
                <a:cxn ang="0">
                  <a:pos x="3222" y="656"/>
                </a:cxn>
                <a:cxn ang="0">
                  <a:pos x="3295" y="791"/>
                </a:cxn>
                <a:cxn ang="0">
                  <a:pos x="3162" y="774"/>
                </a:cxn>
                <a:cxn ang="0">
                  <a:pos x="3007" y="717"/>
                </a:cxn>
                <a:cxn ang="0">
                  <a:pos x="2884" y="1055"/>
                </a:cxn>
                <a:cxn ang="0">
                  <a:pos x="2793" y="958"/>
                </a:cxn>
                <a:cxn ang="0">
                  <a:pos x="2951" y="663"/>
                </a:cxn>
                <a:cxn ang="0">
                  <a:pos x="2777" y="679"/>
                </a:cxn>
                <a:cxn ang="0">
                  <a:pos x="2734" y="793"/>
                </a:cxn>
                <a:cxn ang="0">
                  <a:pos x="2757" y="601"/>
                </a:cxn>
                <a:cxn ang="0">
                  <a:pos x="2616" y="413"/>
                </a:cxn>
                <a:cxn ang="0">
                  <a:pos x="2508" y="349"/>
                </a:cxn>
                <a:cxn ang="0">
                  <a:pos x="2609" y="320"/>
                </a:cxn>
                <a:cxn ang="0">
                  <a:pos x="2778" y="393"/>
                </a:cxn>
                <a:cxn ang="0">
                  <a:pos x="2727" y="110"/>
                </a:cxn>
                <a:cxn ang="0">
                  <a:pos x="2628" y="44"/>
                </a:cxn>
              </a:cxnLst>
              <a:rect l="0" t="0" r="r" b="b"/>
              <a:pathLst>
                <a:path w="3318" h="1553">
                  <a:moveTo>
                    <a:pt x="1068" y="1440"/>
                  </a:moveTo>
                  <a:lnTo>
                    <a:pt x="1094" y="1440"/>
                  </a:lnTo>
                  <a:lnTo>
                    <a:pt x="1100" y="1450"/>
                  </a:lnTo>
                  <a:lnTo>
                    <a:pt x="1104" y="1460"/>
                  </a:lnTo>
                  <a:lnTo>
                    <a:pt x="1186" y="1470"/>
                  </a:lnTo>
                  <a:lnTo>
                    <a:pt x="1189" y="1464"/>
                  </a:lnTo>
                  <a:lnTo>
                    <a:pt x="1190" y="1460"/>
                  </a:lnTo>
                  <a:lnTo>
                    <a:pt x="1193" y="1455"/>
                  </a:lnTo>
                  <a:lnTo>
                    <a:pt x="1204" y="1443"/>
                  </a:lnTo>
                  <a:lnTo>
                    <a:pt x="1208" y="1442"/>
                  </a:lnTo>
                  <a:lnTo>
                    <a:pt x="1211" y="1440"/>
                  </a:lnTo>
                  <a:lnTo>
                    <a:pt x="1272" y="1440"/>
                  </a:lnTo>
                  <a:lnTo>
                    <a:pt x="1274" y="1441"/>
                  </a:lnTo>
                  <a:lnTo>
                    <a:pt x="1276" y="1442"/>
                  </a:lnTo>
                  <a:lnTo>
                    <a:pt x="1287" y="1451"/>
                  </a:lnTo>
                  <a:lnTo>
                    <a:pt x="1293" y="1460"/>
                  </a:lnTo>
                  <a:lnTo>
                    <a:pt x="1299" y="1471"/>
                  </a:lnTo>
                  <a:lnTo>
                    <a:pt x="1299" y="1476"/>
                  </a:lnTo>
                  <a:lnTo>
                    <a:pt x="1301" y="1485"/>
                  </a:lnTo>
                  <a:lnTo>
                    <a:pt x="1303" y="1496"/>
                  </a:lnTo>
                  <a:lnTo>
                    <a:pt x="1300" y="1508"/>
                  </a:lnTo>
                  <a:lnTo>
                    <a:pt x="1299" y="1509"/>
                  </a:lnTo>
                  <a:lnTo>
                    <a:pt x="1299" y="1512"/>
                  </a:lnTo>
                  <a:lnTo>
                    <a:pt x="1295" y="1521"/>
                  </a:lnTo>
                  <a:lnTo>
                    <a:pt x="1287" y="1532"/>
                  </a:lnTo>
                  <a:lnTo>
                    <a:pt x="1280" y="1539"/>
                  </a:lnTo>
                  <a:lnTo>
                    <a:pt x="1279" y="1539"/>
                  </a:lnTo>
                  <a:lnTo>
                    <a:pt x="1275" y="1543"/>
                  </a:lnTo>
                  <a:lnTo>
                    <a:pt x="1271" y="1546"/>
                  </a:lnTo>
                  <a:lnTo>
                    <a:pt x="1263" y="1548"/>
                  </a:lnTo>
                  <a:lnTo>
                    <a:pt x="1261" y="1550"/>
                  </a:lnTo>
                  <a:lnTo>
                    <a:pt x="1257" y="1551"/>
                  </a:lnTo>
                  <a:lnTo>
                    <a:pt x="1241" y="1553"/>
                  </a:lnTo>
                  <a:lnTo>
                    <a:pt x="1224" y="1551"/>
                  </a:lnTo>
                  <a:lnTo>
                    <a:pt x="1208" y="1543"/>
                  </a:lnTo>
                  <a:lnTo>
                    <a:pt x="1207" y="1542"/>
                  </a:lnTo>
                  <a:lnTo>
                    <a:pt x="1202" y="1538"/>
                  </a:lnTo>
                  <a:lnTo>
                    <a:pt x="1197" y="1532"/>
                  </a:lnTo>
                  <a:lnTo>
                    <a:pt x="1193" y="1527"/>
                  </a:lnTo>
                  <a:lnTo>
                    <a:pt x="1190" y="1523"/>
                  </a:lnTo>
                  <a:lnTo>
                    <a:pt x="1185" y="1512"/>
                  </a:lnTo>
                  <a:lnTo>
                    <a:pt x="1182" y="1500"/>
                  </a:lnTo>
                  <a:lnTo>
                    <a:pt x="1105" y="1491"/>
                  </a:lnTo>
                  <a:lnTo>
                    <a:pt x="1102" y="1505"/>
                  </a:lnTo>
                  <a:lnTo>
                    <a:pt x="1096" y="1521"/>
                  </a:lnTo>
                  <a:lnTo>
                    <a:pt x="1087" y="1532"/>
                  </a:lnTo>
                  <a:lnTo>
                    <a:pt x="1075" y="1544"/>
                  </a:lnTo>
                  <a:lnTo>
                    <a:pt x="1068" y="1550"/>
                  </a:lnTo>
                  <a:lnTo>
                    <a:pt x="1068" y="1440"/>
                  </a:lnTo>
                  <a:close/>
                  <a:moveTo>
                    <a:pt x="2701" y="1133"/>
                  </a:moveTo>
                  <a:lnTo>
                    <a:pt x="2710" y="1133"/>
                  </a:lnTo>
                  <a:lnTo>
                    <a:pt x="2727" y="1136"/>
                  </a:lnTo>
                  <a:lnTo>
                    <a:pt x="2743" y="1144"/>
                  </a:lnTo>
                  <a:lnTo>
                    <a:pt x="2748" y="1147"/>
                  </a:lnTo>
                  <a:lnTo>
                    <a:pt x="2755" y="1153"/>
                  </a:lnTo>
                  <a:lnTo>
                    <a:pt x="2762" y="1163"/>
                  </a:lnTo>
                  <a:lnTo>
                    <a:pt x="2768" y="1175"/>
                  </a:lnTo>
                  <a:lnTo>
                    <a:pt x="2770" y="1188"/>
                  </a:lnTo>
                  <a:lnTo>
                    <a:pt x="2770" y="1205"/>
                  </a:lnTo>
                  <a:lnTo>
                    <a:pt x="2765" y="1222"/>
                  </a:lnTo>
                  <a:lnTo>
                    <a:pt x="2756" y="1237"/>
                  </a:lnTo>
                  <a:lnTo>
                    <a:pt x="2755" y="1237"/>
                  </a:lnTo>
                  <a:lnTo>
                    <a:pt x="2755" y="1238"/>
                  </a:lnTo>
                  <a:lnTo>
                    <a:pt x="2741" y="1247"/>
                  </a:lnTo>
                  <a:lnTo>
                    <a:pt x="2726" y="1254"/>
                  </a:lnTo>
                  <a:lnTo>
                    <a:pt x="2721" y="1255"/>
                  </a:lnTo>
                  <a:lnTo>
                    <a:pt x="2714" y="1256"/>
                  </a:lnTo>
                  <a:lnTo>
                    <a:pt x="2711" y="1256"/>
                  </a:lnTo>
                  <a:lnTo>
                    <a:pt x="2709" y="1255"/>
                  </a:lnTo>
                  <a:lnTo>
                    <a:pt x="2707" y="1255"/>
                  </a:lnTo>
                  <a:lnTo>
                    <a:pt x="2690" y="1252"/>
                  </a:lnTo>
                  <a:lnTo>
                    <a:pt x="2672" y="1243"/>
                  </a:lnTo>
                  <a:lnTo>
                    <a:pt x="2668" y="1239"/>
                  </a:lnTo>
                  <a:lnTo>
                    <a:pt x="2591" y="1295"/>
                  </a:lnTo>
                  <a:lnTo>
                    <a:pt x="2594" y="1301"/>
                  </a:lnTo>
                  <a:lnTo>
                    <a:pt x="2596" y="1307"/>
                  </a:lnTo>
                  <a:lnTo>
                    <a:pt x="2597" y="1312"/>
                  </a:lnTo>
                  <a:lnTo>
                    <a:pt x="2600" y="1320"/>
                  </a:lnTo>
                  <a:lnTo>
                    <a:pt x="2601" y="1332"/>
                  </a:lnTo>
                  <a:lnTo>
                    <a:pt x="2601" y="1347"/>
                  </a:lnTo>
                  <a:lnTo>
                    <a:pt x="2599" y="1360"/>
                  </a:lnTo>
                  <a:lnTo>
                    <a:pt x="2630" y="1375"/>
                  </a:lnTo>
                  <a:lnTo>
                    <a:pt x="2634" y="1371"/>
                  </a:lnTo>
                  <a:lnTo>
                    <a:pt x="2645" y="1366"/>
                  </a:lnTo>
                  <a:lnTo>
                    <a:pt x="2647" y="1364"/>
                  </a:lnTo>
                  <a:lnTo>
                    <a:pt x="2648" y="1364"/>
                  </a:lnTo>
                  <a:lnTo>
                    <a:pt x="2651" y="1362"/>
                  </a:lnTo>
                  <a:lnTo>
                    <a:pt x="2663" y="1358"/>
                  </a:lnTo>
                  <a:lnTo>
                    <a:pt x="2673" y="1357"/>
                  </a:lnTo>
                  <a:lnTo>
                    <a:pt x="2688" y="1358"/>
                  </a:lnTo>
                  <a:lnTo>
                    <a:pt x="2702" y="1365"/>
                  </a:lnTo>
                  <a:lnTo>
                    <a:pt x="2713" y="1373"/>
                  </a:lnTo>
                  <a:lnTo>
                    <a:pt x="2722" y="1382"/>
                  </a:lnTo>
                  <a:lnTo>
                    <a:pt x="2728" y="1392"/>
                  </a:lnTo>
                  <a:lnTo>
                    <a:pt x="2732" y="1405"/>
                  </a:lnTo>
                  <a:lnTo>
                    <a:pt x="2734" y="1411"/>
                  </a:lnTo>
                  <a:lnTo>
                    <a:pt x="2734" y="1421"/>
                  </a:lnTo>
                  <a:lnTo>
                    <a:pt x="2731" y="1440"/>
                  </a:lnTo>
                  <a:lnTo>
                    <a:pt x="2616" y="1440"/>
                  </a:lnTo>
                  <a:lnTo>
                    <a:pt x="2612" y="1425"/>
                  </a:lnTo>
                  <a:lnTo>
                    <a:pt x="2613" y="1411"/>
                  </a:lnTo>
                  <a:lnTo>
                    <a:pt x="2613" y="1405"/>
                  </a:lnTo>
                  <a:lnTo>
                    <a:pt x="2614" y="1404"/>
                  </a:lnTo>
                  <a:lnTo>
                    <a:pt x="2614" y="1402"/>
                  </a:lnTo>
                  <a:lnTo>
                    <a:pt x="2586" y="1386"/>
                  </a:lnTo>
                  <a:lnTo>
                    <a:pt x="2584" y="1387"/>
                  </a:lnTo>
                  <a:lnTo>
                    <a:pt x="2583" y="1390"/>
                  </a:lnTo>
                  <a:lnTo>
                    <a:pt x="2578" y="1395"/>
                  </a:lnTo>
                  <a:lnTo>
                    <a:pt x="2561" y="1409"/>
                  </a:lnTo>
                  <a:lnTo>
                    <a:pt x="2541" y="1417"/>
                  </a:lnTo>
                  <a:lnTo>
                    <a:pt x="2519" y="1420"/>
                  </a:lnTo>
                  <a:lnTo>
                    <a:pt x="2516" y="1420"/>
                  </a:lnTo>
                  <a:lnTo>
                    <a:pt x="2506" y="1419"/>
                  </a:lnTo>
                  <a:lnTo>
                    <a:pt x="2495" y="1416"/>
                  </a:lnTo>
                  <a:lnTo>
                    <a:pt x="2495" y="1257"/>
                  </a:lnTo>
                  <a:lnTo>
                    <a:pt x="2507" y="1255"/>
                  </a:lnTo>
                  <a:lnTo>
                    <a:pt x="2518" y="1254"/>
                  </a:lnTo>
                  <a:lnTo>
                    <a:pt x="2521" y="1254"/>
                  </a:lnTo>
                  <a:lnTo>
                    <a:pt x="2525" y="1255"/>
                  </a:lnTo>
                  <a:lnTo>
                    <a:pt x="2542" y="1257"/>
                  </a:lnTo>
                  <a:lnTo>
                    <a:pt x="2557" y="1263"/>
                  </a:lnTo>
                  <a:lnTo>
                    <a:pt x="2570" y="1272"/>
                  </a:lnTo>
                  <a:lnTo>
                    <a:pt x="2571" y="1273"/>
                  </a:lnTo>
                  <a:lnTo>
                    <a:pt x="2652" y="1213"/>
                  </a:lnTo>
                  <a:lnTo>
                    <a:pt x="2652" y="1210"/>
                  </a:lnTo>
                  <a:lnTo>
                    <a:pt x="2650" y="1201"/>
                  </a:lnTo>
                  <a:lnTo>
                    <a:pt x="2650" y="1189"/>
                  </a:lnTo>
                  <a:lnTo>
                    <a:pt x="2651" y="1179"/>
                  </a:lnTo>
                  <a:lnTo>
                    <a:pt x="2652" y="1176"/>
                  </a:lnTo>
                  <a:lnTo>
                    <a:pt x="2652" y="1174"/>
                  </a:lnTo>
                  <a:lnTo>
                    <a:pt x="2655" y="1167"/>
                  </a:lnTo>
                  <a:lnTo>
                    <a:pt x="2666" y="1151"/>
                  </a:lnTo>
                  <a:lnTo>
                    <a:pt x="2672" y="1146"/>
                  </a:lnTo>
                  <a:lnTo>
                    <a:pt x="2680" y="1141"/>
                  </a:lnTo>
                  <a:lnTo>
                    <a:pt x="2688" y="1138"/>
                  </a:lnTo>
                  <a:lnTo>
                    <a:pt x="2696" y="1134"/>
                  </a:lnTo>
                  <a:lnTo>
                    <a:pt x="2701" y="1133"/>
                  </a:lnTo>
                  <a:close/>
                  <a:moveTo>
                    <a:pt x="960" y="1086"/>
                  </a:moveTo>
                  <a:lnTo>
                    <a:pt x="963" y="1086"/>
                  </a:lnTo>
                  <a:lnTo>
                    <a:pt x="979" y="1089"/>
                  </a:lnTo>
                  <a:lnTo>
                    <a:pt x="994" y="1094"/>
                  </a:lnTo>
                  <a:lnTo>
                    <a:pt x="1005" y="1104"/>
                  </a:lnTo>
                  <a:lnTo>
                    <a:pt x="1015" y="1115"/>
                  </a:lnTo>
                  <a:lnTo>
                    <a:pt x="1020" y="1127"/>
                  </a:lnTo>
                  <a:lnTo>
                    <a:pt x="1022" y="1138"/>
                  </a:lnTo>
                  <a:lnTo>
                    <a:pt x="1022" y="1151"/>
                  </a:lnTo>
                  <a:lnTo>
                    <a:pt x="1018" y="1167"/>
                  </a:lnTo>
                  <a:lnTo>
                    <a:pt x="1011" y="1182"/>
                  </a:lnTo>
                  <a:lnTo>
                    <a:pt x="999" y="1193"/>
                  </a:lnTo>
                  <a:lnTo>
                    <a:pt x="997" y="1193"/>
                  </a:lnTo>
                  <a:lnTo>
                    <a:pt x="996" y="1195"/>
                  </a:lnTo>
                  <a:lnTo>
                    <a:pt x="982" y="1201"/>
                  </a:lnTo>
                  <a:lnTo>
                    <a:pt x="967" y="1204"/>
                  </a:lnTo>
                  <a:lnTo>
                    <a:pt x="957" y="1204"/>
                  </a:lnTo>
                  <a:lnTo>
                    <a:pt x="952" y="1202"/>
                  </a:lnTo>
                  <a:lnTo>
                    <a:pt x="950" y="1202"/>
                  </a:lnTo>
                  <a:lnTo>
                    <a:pt x="945" y="1200"/>
                  </a:lnTo>
                  <a:lnTo>
                    <a:pt x="940" y="1199"/>
                  </a:lnTo>
                  <a:lnTo>
                    <a:pt x="894" y="1260"/>
                  </a:lnTo>
                  <a:lnTo>
                    <a:pt x="903" y="1271"/>
                  </a:lnTo>
                  <a:lnTo>
                    <a:pt x="908" y="1285"/>
                  </a:lnTo>
                  <a:lnTo>
                    <a:pt x="908" y="1286"/>
                  </a:lnTo>
                  <a:lnTo>
                    <a:pt x="910" y="1289"/>
                  </a:lnTo>
                  <a:lnTo>
                    <a:pt x="911" y="1299"/>
                  </a:lnTo>
                  <a:lnTo>
                    <a:pt x="910" y="1311"/>
                  </a:lnTo>
                  <a:lnTo>
                    <a:pt x="907" y="1322"/>
                  </a:lnTo>
                  <a:lnTo>
                    <a:pt x="906" y="1322"/>
                  </a:lnTo>
                  <a:lnTo>
                    <a:pt x="906" y="1324"/>
                  </a:lnTo>
                  <a:lnTo>
                    <a:pt x="987" y="1411"/>
                  </a:lnTo>
                  <a:lnTo>
                    <a:pt x="988" y="1409"/>
                  </a:lnTo>
                  <a:lnTo>
                    <a:pt x="991" y="1409"/>
                  </a:lnTo>
                  <a:lnTo>
                    <a:pt x="1005" y="1403"/>
                  </a:lnTo>
                  <a:lnTo>
                    <a:pt x="1021" y="1400"/>
                  </a:lnTo>
                  <a:lnTo>
                    <a:pt x="1022" y="1402"/>
                  </a:lnTo>
                  <a:lnTo>
                    <a:pt x="1039" y="1402"/>
                  </a:lnTo>
                  <a:lnTo>
                    <a:pt x="1045" y="1403"/>
                  </a:lnTo>
                  <a:lnTo>
                    <a:pt x="1056" y="1407"/>
                  </a:lnTo>
                  <a:lnTo>
                    <a:pt x="1068" y="1412"/>
                  </a:lnTo>
                  <a:lnTo>
                    <a:pt x="1068" y="1440"/>
                  </a:lnTo>
                  <a:lnTo>
                    <a:pt x="957" y="1440"/>
                  </a:lnTo>
                  <a:lnTo>
                    <a:pt x="958" y="1437"/>
                  </a:lnTo>
                  <a:lnTo>
                    <a:pt x="962" y="1433"/>
                  </a:lnTo>
                  <a:lnTo>
                    <a:pt x="963" y="1430"/>
                  </a:lnTo>
                  <a:lnTo>
                    <a:pt x="965" y="1429"/>
                  </a:lnTo>
                  <a:lnTo>
                    <a:pt x="886" y="1347"/>
                  </a:lnTo>
                  <a:lnTo>
                    <a:pt x="870" y="1356"/>
                  </a:lnTo>
                  <a:lnTo>
                    <a:pt x="852" y="1358"/>
                  </a:lnTo>
                  <a:lnTo>
                    <a:pt x="848" y="1358"/>
                  </a:lnTo>
                  <a:lnTo>
                    <a:pt x="839" y="1357"/>
                  </a:lnTo>
                  <a:lnTo>
                    <a:pt x="830" y="1354"/>
                  </a:lnTo>
                  <a:lnTo>
                    <a:pt x="823" y="1350"/>
                  </a:lnTo>
                  <a:lnTo>
                    <a:pt x="818" y="1348"/>
                  </a:lnTo>
                  <a:lnTo>
                    <a:pt x="813" y="1344"/>
                  </a:lnTo>
                  <a:lnTo>
                    <a:pt x="805" y="1333"/>
                  </a:lnTo>
                  <a:lnTo>
                    <a:pt x="801" y="1330"/>
                  </a:lnTo>
                  <a:lnTo>
                    <a:pt x="798" y="1324"/>
                  </a:lnTo>
                  <a:lnTo>
                    <a:pt x="797" y="1320"/>
                  </a:lnTo>
                  <a:lnTo>
                    <a:pt x="793" y="1303"/>
                  </a:lnTo>
                  <a:lnTo>
                    <a:pt x="795" y="1286"/>
                  </a:lnTo>
                  <a:lnTo>
                    <a:pt x="795" y="1285"/>
                  </a:lnTo>
                  <a:lnTo>
                    <a:pt x="801" y="1271"/>
                  </a:lnTo>
                  <a:lnTo>
                    <a:pt x="810" y="1257"/>
                  </a:lnTo>
                  <a:lnTo>
                    <a:pt x="814" y="1254"/>
                  </a:lnTo>
                  <a:lnTo>
                    <a:pt x="819" y="1251"/>
                  </a:lnTo>
                  <a:lnTo>
                    <a:pt x="823" y="1248"/>
                  </a:lnTo>
                  <a:lnTo>
                    <a:pt x="826" y="1248"/>
                  </a:lnTo>
                  <a:lnTo>
                    <a:pt x="838" y="1242"/>
                  </a:lnTo>
                  <a:lnTo>
                    <a:pt x="852" y="1240"/>
                  </a:lnTo>
                  <a:lnTo>
                    <a:pt x="855" y="1240"/>
                  </a:lnTo>
                  <a:lnTo>
                    <a:pt x="859" y="1242"/>
                  </a:lnTo>
                  <a:lnTo>
                    <a:pt x="863" y="1242"/>
                  </a:lnTo>
                  <a:lnTo>
                    <a:pt x="865" y="1243"/>
                  </a:lnTo>
                  <a:lnTo>
                    <a:pt x="869" y="1244"/>
                  </a:lnTo>
                  <a:lnTo>
                    <a:pt x="916" y="1180"/>
                  </a:lnTo>
                  <a:lnTo>
                    <a:pt x="910" y="1167"/>
                  </a:lnTo>
                  <a:lnTo>
                    <a:pt x="907" y="1154"/>
                  </a:lnTo>
                  <a:lnTo>
                    <a:pt x="906" y="1153"/>
                  </a:lnTo>
                  <a:lnTo>
                    <a:pt x="906" y="1150"/>
                  </a:lnTo>
                  <a:lnTo>
                    <a:pt x="907" y="1149"/>
                  </a:lnTo>
                  <a:lnTo>
                    <a:pt x="906" y="1140"/>
                  </a:lnTo>
                  <a:lnTo>
                    <a:pt x="908" y="1129"/>
                  </a:lnTo>
                  <a:lnTo>
                    <a:pt x="912" y="1120"/>
                  </a:lnTo>
                  <a:lnTo>
                    <a:pt x="912" y="1119"/>
                  </a:lnTo>
                  <a:lnTo>
                    <a:pt x="914" y="1117"/>
                  </a:lnTo>
                  <a:lnTo>
                    <a:pt x="914" y="1115"/>
                  </a:lnTo>
                  <a:lnTo>
                    <a:pt x="920" y="1107"/>
                  </a:lnTo>
                  <a:lnTo>
                    <a:pt x="928" y="1098"/>
                  </a:lnTo>
                  <a:lnTo>
                    <a:pt x="937" y="1092"/>
                  </a:lnTo>
                  <a:lnTo>
                    <a:pt x="943" y="1090"/>
                  </a:lnTo>
                  <a:lnTo>
                    <a:pt x="949" y="1089"/>
                  </a:lnTo>
                  <a:lnTo>
                    <a:pt x="954" y="1089"/>
                  </a:lnTo>
                  <a:lnTo>
                    <a:pt x="956" y="1087"/>
                  </a:lnTo>
                  <a:lnTo>
                    <a:pt x="958" y="1087"/>
                  </a:lnTo>
                  <a:lnTo>
                    <a:pt x="960" y="1086"/>
                  </a:lnTo>
                  <a:close/>
                  <a:moveTo>
                    <a:pt x="1068" y="632"/>
                  </a:moveTo>
                  <a:lnTo>
                    <a:pt x="1068" y="908"/>
                  </a:lnTo>
                  <a:lnTo>
                    <a:pt x="1064" y="905"/>
                  </a:lnTo>
                  <a:lnTo>
                    <a:pt x="1060" y="904"/>
                  </a:lnTo>
                  <a:lnTo>
                    <a:pt x="1058" y="901"/>
                  </a:lnTo>
                  <a:lnTo>
                    <a:pt x="1050" y="899"/>
                  </a:lnTo>
                  <a:lnTo>
                    <a:pt x="1034" y="888"/>
                  </a:lnTo>
                  <a:lnTo>
                    <a:pt x="1020" y="876"/>
                  </a:lnTo>
                  <a:lnTo>
                    <a:pt x="1007" y="862"/>
                  </a:lnTo>
                  <a:lnTo>
                    <a:pt x="996" y="849"/>
                  </a:lnTo>
                  <a:lnTo>
                    <a:pt x="990" y="836"/>
                  </a:lnTo>
                  <a:lnTo>
                    <a:pt x="990" y="834"/>
                  </a:lnTo>
                  <a:lnTo>
                    <a:pt x="982" y="820"/>
                  </a:lnTo>
                  <a:lnTo>
                    <a:pt x="978" y="806"/>
                  </a:lnTo>
                  <a:lnTo>
                    <a:pt x="978" y="791"/>
                  </a:lnTo>
                  <a:lnTo>
                    <a:pt x="975" y="783"/>
                  </a:lnTo>
                  <a:lnTo>
                    <a:pt x="974" y="778"/>
                  </a:lnTo>
                  <a:lnTo>
                    <a:pt x="974" y="773"/>
                  </a:lnTo>
                  <a:lnTo>
                    <a:pt x="977" y="740"/>
                  </a:lnTo>
                  <a:lnTo>
                    <a:pt x="986" y="711"/>
                  </a:lnTo>
                  <a:lnTo>
                    <a:pt x="1001" y="684"/>
                  </a:lnTo>
                  <a:lnTo>
                    <a:pt x="1022" y="659"/>
                  </a:lnTo>
                  <a:lnTo>
                    <a:pt x="1024" y="659"/>
                  </a:lnTo>
                  <a:lnTo>
                    <a:pt x="1024" y="658"/>
                  </a:lnTo>
                  <a:lnTo>
                    <a:pt x="1025" y="658"/>
                  </a:lnTo>
                  <a:lnTo>
                    <a:pt x="1038" y="647"/>
                  </a:lnTo>
                  <a:lnTo>
                    <a:pt x="1054" y="638"/>
                  </a:lnTo>
                  <a:lnTo>
                    <a:pt x="1068" y="632"/>
                  </a:lnTo>
                  <a:close/>
                  <a:moveTo>
                    <a:pt x="446" y="23"/>
                  </a:moveTo>
                  <a:lnTo>
                    <a:pt x="452" y="23"/>
                  </a:lnTo>
                  <a:lnTo>
                    <a:pt x="465" y="24"/>
                  </a:lnTo>
                  <a:lnTo>
                    <a:pt x="478" y="29"/>
                  </a:lnTo>
                  <a:lnTo>
                    <a:pt x="489" y="34"/>
                  </a:lnTo>
                  <a:lnTo>
                    <a:pt x="495" y="37"/>
                  </a:lnTo>
                  <a:lnTo>
                    <a:pt x="500" y="41"/>
                  </a:lnTo>
                  <a:lnTo>
                    <a:pt x="504" y="45"/>
                  </a:lnTo>
                  <a:lnTo>
                    <a:pt x="507" y="49"/>
                  </a:lnTo>
                  <a:lnTo>
                    <a:pt x="508" y="49"/>
                  </a:lnTo>
                  <a:lnTo>
                    <a:pt x="508" y="50"/>
                  </a:lnTo>
                  <a:lnTo>
                    <a:pt x="509" y="50"/>
                  </a:lnTo>
                  <a:lnTo>
                    <a:pt x="518" y="62"/>
                  </a:lnTo>
                  <a:lnTo>
                    <a:pt x="525" y="78"/>
                  </a:lnTo>
                  <a:lnTo>
                    <a:pt x="529" y="92"/>
                  </a:lnTo>
                  <a:lnTo>
                    <a:pt x="529" y="109"/>
                  </a:lnTo>
                  <a:lnTo>
                    <a:pt x="526" y="123"/>
                  </a:lnTo>
                  <a:lnTo>
                    <a:pt x="521" y="139"/>
                  </a:lnTo>
                  <a:lnTo>
                    <a:pt x="518" y="142"/>
                  </a:lnTo>
                  <a:lnTo>
                    <a:pt x="517" y="144"/>
                  </a:lnTo>
                  <a:lnTo>
                    <a:pt x="517" y="146"/>
                  </a:lnTo>
                  <a:lnTo>
                    <a:pt x="709" y="321"/>
                  </a:lnTo>
                  <a:lnTo>
                    <a:pt x="723" y="316"/>
                  </a:lnTo>
                  <a:lnTo>
                    <a:pt x="729" y="315"/>
                  </a:lnTo>
                  <a:lnTo>
                    <a:pt x="740" y="312"/>
                  </a:lnTo>
                  <a:lnTo>
                    <a:pt x="746" y="312"/>
                  </a:lnTo>
                  <a:lnTo>
                    <a:pt x="761" y="313"/>
                  </a:lnTo>
                  <a:lnTo>
                    <a:pt x="775" y="317"/>
                  </a:lnTo>
                  <a:lnTo>
                    <a:pt x="775" y="319"/>
                  </a:lnTo>
                  <a:lnTo>
                    <a:pt x="776" y="319"/>
                  </a:lnTo>
                  <a:lnTo>
                    <a:pt x="791" y="325"/>
                  </a:lnTo>
                  <a:lnTo>
                    <a:pt x="804" y="337"/>
                  </a:lnTo>
                  <a:lnTo>
                    <a:pt x="944" y="241"/>
                  </a:lnTo>
                  <a:lnTo>
                    <a:pt x="939" y="228"/>
                  </a:lnTo>
                  <a:lnTo>
                    <a:pt x="935" y="214"/>
                  </a:lnTo>
                  <a:lnTo>
                    <a:pt x="935" y="184"/>
                  </a:lnTo>
                  <a:lnTo>
                    <a:pt x="940" y="167"/>
                  </a:lnTo>
                  <a:lnTo>
                    <a:pt x="940" y="164"/>
                  </a:lnTo>
                  <a:lnTo>
                    <a:pt x="941" y="161"/>
                  </a:lnTo>
                  <a:lnTo>
                    <a:pt x="943" y="157"/>
                  </a:lnTo>
                  <a:lnTo>
                    <a:pt x="944" y="152"/>
                  </a:lnTo>
                  <a:lnTo>
                    <a:pt x="957" y="130"/>
                  </a:lnTo>
                  <a:lnTo>
                    <a:pt x="973" y="112"/>
                  </a:lnTo>
                  <a:lnTo>
                    <a:pt x="992" y="97"/>
                  </a:lnTo>
                  <a:lnTo>
                    <a:pt x="1016" y="87"/>
                  </a:lnTo>
                  <a:lnTo>
                    <a:pt x="1017" y="87"/>
                  </a:lnTo>
                  <a:lnTo>
                    <a:pt x="1034" y="83"/>
                  </a:lnTo>
                  <a:lnTo>
                    <a:pt x="1051" y="82"/>
                  </a:lnTo>
                  <a:lnTo>
                    <a:pt x="1062" y="82"/>
                  </a:lnTo>
                  <a:lnTo>
                    <a:pt x="1066" y="83"/>
                  </a:lnTo>
                  <a:lnTo>
                    <a:pt x="1068" y="83"/>
                  </a:lnTo>
                  <a:lnTo>
                    <a:pt x="1068" y="440"/>
                  </a:lnTo>
                  <a:lnTo>
                    <a:pt x="1056" y="316"/>
                  </a:lnTo>
                  <a:lnTo>
                    <a:pt x="1054" y="316"/>
                  </a:lnTo>
                  <a:lnTo>
                    <a:pt x="1037" y="315"/>
                  </a:lnTo>
                  <a:lnTo>
                    <a:pt x="1020" y="311"/>
                  </a:lnTo>
                  <a:lnTo>
                    <a:pt x="1012" y="305"/>
                  </a:lnTo>
                  <a:lnTo>
                    <a:pt x="999" y="302"/>
                  </a:lnTo>
                  <a:lnTo>
                    <a:pt x="984" y="294"/>
                  </a:lnTo>
                  <a:lnTo>
                    <a:pt x="973" y="283"/>
                  </a:lnTo>
                  <a:lnTo>
                    <a:pt x="962" y="271"/>
                  </a:lnTo>
                  <a:lnTo>
                    <a:pt x="961" y="269"/>
                  </a:lnTo>
                  <a:lnTo>
                    <a:pt x="960" y="267"/>
                  </a:lnTo>
                  <a:lnTo>
                    <a:pt x="819" y="363"/>
                  </a:lnTo>
                  <a:lnTo>
                    <a:pt x="821" y="364"/>
                  </a:lnTo>
                  <a:lnTo>
                    <a:pt x="821" y="367"/>
                  </a:lnTo>
                  <a:lnTo>
                    <a:pt x="825" y="381"/>
                  </a:lnTo>
                  <a:lnTo>
                    <a:pt x="825" y="397"/>
                  </a:lnTo>
                  <a:lnTo>
                    <a:pt x="822" y="413"/>
                  </a:lnTo>
                  <a:lnTo>
                    <a:pt x="817" y="429"/>
                  </a:lnTo>
                  <a:lnTo>
                    <a:pt x="808" y="442"/>
                  </a:lnTo>
                  <a:lnTo>
                    <a:pt x="797" y="453"/>
                  </a:lnTo>
                  <a:lnTo>
                    <a:pt x="795" y="455"/>
                  </a:lnTo>
                  <a:lnTo>
                    <a:pt x="792" y="457"/>
                  </a:lnTo>
                  <a:lnTo>
                    <a:pt x="781" y="465"/>
                  </a:lnTo>
                  <a:lnTo>
                    <a:pt x="767" y="470"/>
                  </a:lnTo>
                  <a:lnTo>
                    <a:pt x="753" y="473"/>
                  </a:lnTo>
                  <a:lnTo>
                    <a:pt x="745" y="554"/>
                  </a:lnTo>
                  <a:lnTo>
                    <a:pt x="763" y="558"/>
                  </a:lnTo>
                  <a:lnTo>
                    <a:pt x="780" y="566"/>
                  </a:lnTo>
                  <a:lnTo>
                    <a:pt x="795" y="577"/>
                  </a:lnTo>
                  <a:lnTo>
                    <a:pt x="813" y="594"/>
                  </a:lnTo>
                  <a:lnTo>
                    <a:pt x="826" y="612"/>
                  </a:lnTo>
                  <a:lnTo>
                    <a:pt x="834" y="634"/>
                  </a:lnTo>
                  <a:lnTo>
                    <a:pt x="835" y="638"/>
                  </a:lnTo>
                  <a:lnTo>
                    <a:pt x="835" y="643"/>
                  </a:lnTo>
                  <a:lnTo>
                    <a:pt x="839" y="656"/>
                  </a:lnTo>
                  <a:lnTo>
                    <a:pt x="840" y="673"/>
                  </a:lnTo>
                  <a:lnTo>
                    <a:pt x="839" y="689"/>
                  </a:lnTo>
                  <a:lnTo>
                    <a:pt x="835" y="704"/>
                  </a:lnTo>
                  <a:lnTo>
                    <a:pt x="834" y="707"/>
                  </a:lnTo>
                  <a:lnTo>
                    <a:pt x="834" y="710"/>
                  </a:lnTo>
                  <a:lnTo>
                    <a:pt x="833" y="714"/>
                  </a:lnTo>
                  <a:lnTo>
                    <a:pt x="827" y="724"/>
                  </a:lnTo>
                  <a:lnTo>
                    <a:pt x="821" y="736"/>
                  </a:lnTo>
                  <a:lnTo>
                    <a:pt x="813" y="748"/>
                  </a:lnTo>
                  <a:lnTo>
                    <a:pt x="802" y="759"/>
                  </a:lnTo>
                  <a:lnTo>
                    <a:pt x="793" y="765"/>
                  </a:lnTo>
                  <a:lnTo>
                    <a:pt x="793" y="766"/>
                  </a:lnTo>
                  <a:lnTo>
                    <a:pt x="778" y="776"/>
                  </a:lnTo>
                  <a:lnTo>
                    <a:pt x="762" y="781"/>
                  </a:lnTo>
                  <a:lnTo>
                    <a:pt x="757" y="783"/>
                  </a:lnTo>
                  <a:lnTo>
                    <a:pt x="753" y="785"/>
                  </a:lnTo>
                  <a:lnTo>
                    <a:pt x="747" y="786"/>
                  </a:lnTo>
                  <a:lnTo>
                    <a:pt x="724" y="789"/>
                  </a:lnTo>
                  <a:lnTo>
                    <a:pt x="699" y="786"/>
                  </a:lnTo>
                  <a:lnTo>
                    <a:pt x="675" y="778"/>
                  </a:lnTo>
                  <a:lnTo>
                    <a:pt x="653" y="764"/>
                  </a:lnTo>
                  <a:lnTo>
                    <a:pt x="652" y="764"/>
                  </a:lnTo>
                  <a:lnTo>
                    <a:pt x="652" y="762"/>
                  </a:lnTo>
                  <a:lnTo>
                    <a:pt x="639" y="751"/>
                  </a:lnTo>
                  <a:lnTo>
                    <a:pt x="628" y="736"/>
                  </a:lnTo>
                  <a:lnTo>
                    <a:pt x="478" y="836"/>
                  </a:lnTo>
                  <a:lnTo>
                    <a:pt x="482" y="849"/>
                  </a:lnTo>
                  <a:lnTo>
                    <a:pt x="483" y="863"/>
                  </a:lnTo>
                  <a:lnTo>
                    <a:pt x="483" y="869"/>
                  </a:lnTo>
                  <a:lnTo>
                    <a:pt x="482" y="879"/>
                  </a:lnTo>
                  <a:lnTo>
                    <a:pt x="478" y="891"/>
                  </a:lnTo>
                  <a:lnTo>
                    <a:pt x="471" y="899"/>
                  </a:lnTo>
                  <a:lnTo>
                    <a:pt x="470" y="900"/>
                  </a:lnTo>
                  <a:lnTo>
                    <a:pt x="467" y="904"/>
                  </a:lnTo>
                  <a:lnTo>
                    <a:pt x="465" y="907"/>
                  </a:lnTo>
                  <a:lnTo>
                    <a:pt x="457" y="912"/>
                  </a:lnTo>
                  <a:lnTo>
                    <a:pt x="454" y="913"/>
                  </a:lnTo>
                  <a:lnTo>
                    <a:pt x="450" y="916"/>
                  </a:lnTo>
                  <a:lnTo>
                    <a:pt x="449" y="916"/>
                  </a:lnTo>
                  <a:lnTo>
                    <a:pt x="465" y="1064"/>
                  </a:lnTo>
                  <a:lnTo>
                    <a:pt x="470" y="1064"/>
                  </a:lnTo>
                  <a:lnTo>
                    <a:pt x="476" y="1065"/>
                  </a:lnTo>
                  <a:lnTo>
                    <a:pt x="489" y="1070"/>
                  </a:lnTo>
                  <a:lnTo>
                    <a:pt x="500" y="1077"/>
                  </a:lnTo>
                  <a:lnTo>
                    <a:pt x="508" y="1087"/>
                  </a:lnTo>
                  <a:lnTo>
                    <a:pt x="509" y="1089"/>
                  </a:lnTo>
                  <a:lnTo>
                    <a:pt x="510" y="1091"/>
                  </a:lnTo>
                  <a:lnTo>
                    <a:pt x="517" y="1099"/>
                  </a:lnTo>
                  <a:lnTo>
                    <a:pt x="521" y="1111"/>
                  </a:lnTo>
                  <a:lnTo>
                    <a:pt x="522" y="1123"/>
                  </a:lnTo>
                  <a:lnTo>
                    <a:pt x="522" y="1136"/>
                  </a:lnTo>
                  <a:lnTo>
                    <a:pt x="521" y="1145"/>
                  </a:lnTo>
                  <a:lnTo>
                    <a:pt x="517" y="1155"/>
                  </a:lnTo>
                  <a:lnTo>
                    <a:pt x="513" y="1162"/>
                  </a:lnTo>
                  <a:lnTo>
                    <a:pt x="510" y="1167"/>
                  </a:lnTo>
                  <a:lnTo>
                    <a:pt x="508" y="1171"/>
                  </a:lnTo>
                  <a:lnTo>
                    <a:pt x="500" y="1176"/>
                  </a:lnTo>
                  <a:lnTo>
                    <a:pt x="496" y="1180"/>
                  </a:lnTo>
                  <a:lnTo>
                    <a:pt x="493" y="1182"/>
                  </a:lnTo>
                  <a:lnTo>
                    <a:pt x="476" y="1189"/>
                  </a:lnTo>
                  <a:lnTo>
                    <a:pt x="459" y="1192"/>
                  </a:lnTo>
                  <a:lnTo>
                    <a:pt x="455" y="1192"/>
                  </a:lnTo>
                  <a:lnTo>
                    <a:pt x="414" y="1344"/>
                  </a:lnTo>
                  <a:lnTo>
                    <a:pt x="428" y="1353"/>
                  </a:lnTo>
                  <a:lnTo>
                    <a:pt x="440" y="1367"/>
                  </a:lnTo>
                  <a:lnTo>
                    <a:pt x="441" y="1369"/>
                  </a:lnTo>
                  <a:lnTo>
                    <a:pt x="446" y="1382"/>
                  </a:lnTo>
                  <a:lnTo>
                    <a:pt x="449" y="1395"/>
                  </a:lnTo>
                  <a:lnTo>
                    <a:pt x="449" y="1408"/>
                  </a:lnTo>
                  <a:lnTo>
                    <a:pt x="445" y="1428"/>
                  </a:lnTo>
                  <a:lnTo>
                    <a:pt x="442" y="1433"/>
                  </a:lnTo>
                  <a:lnTo>
                    <a:pt x="440" y="1437"/>
                  </a:lnTo>
                  <a:lnTo>
                    <a:pt x="438" y="1438"/>
                  </a:lnTo>
                  <a:lnTo>
                    <a:pt x="438" y="1440"/>
                  </a:lnTo>
                  <a:lnTo>
                    <a:pt x="334" y="1440"/>
                  </a:lnTo>
                  <a:lnTo>
                    <a:pt x="332" y="1437"/>
                  </a:lnTo>
                  <a:lnTo>
                    <a:pt x="331" y="1436"/>
                  </a:lnTo>
                  <a:lnTo>
                    <a:pt x="325" y="1422"/>
                  </a:lnTo>
                  <a:lnTo>
                    <a:pt x="322" y="1409"/>
                  </a:lnTo>
                  <a:lnTo>
                    <a:pt x="166" y="1385"/>
                  </a:lnTo>
                  <a:lnTo>
                    <a:pt x="163" y="1392"/>
                  </a:lnTo>
                  <a:lnTo>
                    <a:pt x="154" y="1408"/>
                  </a:lnTo>
                  <a:lnTo>
                    <a:pt x="143" y="1421"/>
                  </a:lnTo>
                  <a:lnTo>
                    <a:pt x="139" y="1425"/>
                  </a:lnTo>
                  <a:lnTo>
                    <a:pt x="128" y="1433"/>
                  </a:lnTo>
                  <a:lnTo>
                    <a:pt x="124" y="1436"/>
                  </a:lnTo>
                  <a:lnTo>
                    <a:pt x="119" y="1437"/>
                  </a:lnTo>
                  <a:lnTo>
                    <a:pt x="114" y="1440"/>
                  </a:lnTo>
                  <a:lnTo>
                    <a:pt x="56" y="1440"/>
                  </a:lnTo>
                  <a:lnTo>
                    <a:pt x="43" y="1434"/>
                  </a:lnTo>
                  <a:lnTo>
                    <a:pt x="33" y="1428"/>
                  </a:lnTo>
                  <a:lnTo>
                    <a:pt x="26" y="1422"/>
                  </a:lnTo>
                  <a:lnTo>
                    <a:pt x="21" y="1416"/>
                  </a:lnTo>
                  <a:lnTo>
                    <a:pt x="17" y="1409"/>
                  </a:lnTo>
                  <a:lnTo>
                    <a:pt x="16" y="1408"/>
                  </a:lnTo>
                  <a:lnTo>
                    <a:pt x="8" y="1395"/>
                  </a:lnTo>
                  <a:lnTo>
                    <a:pt x="2" y="1378"/>
                  </a:lnTo>
                  <a:lnTo>
                    <a:pt x="0" y="1362"/>
                  </a:lnTo>
                  <a:lnTo>
                    <a:pt x="2" y="1344"/>
                  </a:lnTo>
                  <a:lnTo>
                    <a:pt x="6" y="1330"/>
                  </a:lnTo>
                  <a:lnTo>
                    <a:pt x="14" y="1314"/>
                  </a:lnTo>
                  <a:lnTo>
                    <a:pt x="18" y="1310"/>
                  </a:lnTo>
                  <a:lnTo>
                    <a:pt x="26" y="1299"/>
                  </a:lnTo>
                  <a:lnTo>
                    <a:pt x="39" y="1289"/>
                  </a:lnTo>
                  <a:lnTo>
                    <a:pt x="54" y="1282"/>
                  </a:lnTo>
                  <a:lnTo>
                    <a:pt x="56" y="1281"/>
                  </a:lnTo>
                  <a:lnTo>
                    <a:pt x="60" y="1280"/>
                  </a:lnTo>
                  <a:lnTo>
                    <a:pt x="73" y="1276"/>
                  </a:lnTo>
                  <a:lnTo>
                    <a:pt x="90" y="1275"/>
                  </a:lnTo>
                  <a:lnTo>
                    <a:pt x="97" y="1275"/>
                  </a:lnTo>
                  <a:lnTo>
                    <a:pt x="102" y="1276"/>
                  </a:lnTo>
                  <a:lnTo>
                    <a:pt x="106" y="1277"/>
                  </a:lnTo>
                  <a:lnTo>
                    <a:pt x="107" y="1277"/>
                  </a:lnTo>
                  <a:lnTo>
                    <a:pt x="119" y="1281"/>
                  </a:lnTo>
                  <a:lnTo>
                    <a:pt x="129" y="1288"/>
                  </a:lnTo>
                  <a:lnTo>
                    <a:pt x="132" y="1289"/>
                  </a:lnTo>
                  <a:lnTo>
                    <a:pt x="136" y="1290"/>
                  </a:lnTo>
                  <a:lnTo>
                    <a:pt x="139" y="1293"/>
                  </a:lnTo>
                  <a:lnTo>
                    <a:pt x="154" y="1310"/>
                  </a:lnTo>
                  <a:lnTo>
                    <a:pt x="165" y="1330"/>
                  </a:lnTo>
                  <a:lnTo>
                    <a:pt x="170" y="1352"/>
                  </a:lnTo>
                  <a:lnTo>
                    <a:pt x="170" y="1356"/>
                  </a:lnTo>
                  <a:lnTo>
                    <a:pt x="326" y="1379"/>
                  </a:lnTo>
                  <a:lnTo>
                    <a:pt x="328" y="1374"/>
                  </a:lnTo>
                  <a:lnTo>
                    <a:pt x="330" y="1370"/>
                  </a:lnTo>
                  <a:lnTo>
                    <a:pt x="332" y="1366"/>
                  </a:lnTo>
                  <a:lnTo>
                    <a:pt x="336" y="1362"/>
                  </a:lnTo>
                  <a:lnTo>
                    <a:pt x="338" y="1360"/>
                  </a:lnTo>
                  <a:lnTo>
                    <a:pt x="339" y="1358"/>
                  </a:lnTo>
                  <a:lnTo>
                    <a:pt x="345" y="1353"/>
                  </a:lnTo>
                  <a:lnTo>
                    <a:pt x="353" y="1347"/>
                  </a:lnTo>
                  <a:lnTo>
                    <a:pt x="361" y="1341"/>
                  </a:lnTo>
                  <a:lnTo>
                    <a:pt x="369" y="1340"/>
                  </a:lnTo>
                  <a:lnTo>
                    <a:pt x="372" y="1339"/>
                  </a:lnTo>
                  <a:lnTo>
                    <a:pt x="376" y="1337"/>
                  </a:lnTo>
                  <a:lnTo>
                    <a:pt x="385" y="1337"/>
                  </a:lnTo>
                  <a:lnTo>
                    <a:pt x="427" y="1183"/>
                  </a:lnTo>
                  <a:lnTo>
                    <a:pt x="423" y="1182"/>
                  </a:lnTo>
                  <a:lnTo>
                    <a:pt x="417" y="1176"/>
                  </a:lnTo>
                  <a:lnTo>
                    <a:pt x="407" y="1167"/>
                  </a:lnTo>
                  <a:lnTo>
                    <a:pt x="400" y="1155"/>
                  </a:lnTo>
                  <a:lnTo>
                    <a:pt x="398" y="1149"/>
                  </a:lnTo>
                  <a:lnTo>
                    <a:pt x="395" y="1138"/>
                  </a:lnTo>
                  <a:lnTo>
                    <a:pt x="394" y="1120"/>
                  </a:lnTo>
                  <a:lnTo>
                    <a:pt x="399" y="1102"/>
                  </a:lnTo>
                  <a:lnTo>
                    <a:pt x="399" y="1100"/>
                  </a:lnTo>
                  <a:lnTo>
                    <a:pt x="400" y="1100"/>
                  </a:lnTo>
                  <a:lnTo>
                    <a:pt x="400" y="1099"/>
                  </a:lnTo>
                  <a:lnTo>
                    <a:pt x="410" y="1086"/>
                  </a:lnTo>
                  <a:lnTo>
                    <a:pt x="421" y="1074"/>
                  </a:lnTo>
                  <a:lnTo>
                    <a:pt x="428" y="1070"/>
                  </a:lnTo>
                  <a:lnTo>
                    <a:pt x="435" y="1068"/>
                  </a:lnTo>
                  <a:lnTo>
                    <a:pt x="419" y="922"/>
                  </a:lnTo>
                  <a:lnTo>
                    <a:pt x="400" y="917"/>
                  </a:lnTo>
                  <a:lnTo>
                    <a:pt x="399" y="917"/>
                  </a:lnTo>
                  <a:lnTo>
                    <a:pt x="394" y="913"/>
                  </a:lnTo>
                  <a:lnTo>
                    <a:pt x="387" y="909"/>
                  </a:lnTo>
                  <a:lnTo>
                    <a:pt x="383" y="907"/>
                  </a:lnTo>
                  <a:lnTo>
                    <a:pt x="380" y="903"/>
                  </a:lnTo>
                  <a:lnTo>
                    <a:pt x="372" y="892"/>
                  </a:lnTo>
                  <a:lnTo>
                    <a:pt x="366" y="880"/>
                  </a:lnTo>
                  <a:lnTo>
                    <a:pt x="365" y="876"/>
                  </a:lnTo>
                  <a:lnTo>
                    <a:pt x="365" y="872"/>
                  </a:lnTo>
                  <a:lnTo>
                    <a:pt x="364" y="869"/>
                  </a:lnTo>
                  <a:lnTo>
                    <a:pt x="364" y="852"/>
                  </a:lnTo>
                  <a:lnTo>
                    <a:pt x="365" y="846"/>
                  </a:lnTo>
                  <a:lnTo>
                    <a:pt x="260" y="794"/>
                  </a:lnTo>
                  <a:lnTo>
                    <a:pt x="259" y="797"/>
                  </a:lnTo>
                  <a:lnTo>
                    <a:pt x="256" y="798"/>
                  </a:lnTo>
                  <a:lnTo>
                    <a:pt x="254" y="800"/>
                  </a:lnTo>
                  <a:lnTo>
                    <a:pt x="254" y="802"/>
                  </a:lnTo>
                  <a:lnTo>
                    <a:pt x="250" y="806"/>
                  </a:lnTo>
                  <a:lnTo>
                    <a:pt x="249" y="808"/>
                  </a:lnTo>
                  <a:lnTo>
                    <a:pt x="232" y="820"/>
                  </a:lnTo>
                  <a:lnTo>
                    <a:pt x="212" y="827"/>
                  </a:lnTo>
                  <a:lnTo>
                    <a:pt x="192" y="829"/>
                  </a:lnTo>
                  <a:lnTo>
                    <a:pt x="182" y="829"/>
                  </a:lnTo>
                  <a:lnTo>
                    <a:pt x="165" y="825"/>
                  </a:lnTo>
                  <a:lnTo>
                    <a:pt x="150" y="817"/>
                  </a:lnTo>
                  <a:lnTo>
                    <a:pt x="136" y="808"/>
                  </a:lnTo>
                  <a:lnTo>
                    <a:pt x="126" y="795"/>
                  </a:lnTo>
                  <a:lnTo>
                    <a:pt x="115" y="774"/>
                  </a:lnTo>
                  <a:lnTo>
                    <a:pt x="110" y="751"/>
                  </a:lnTo>
                  <a:lnTo>
                    <a:pt x="112" y="728"/>
                  </a:lnTo>
                  <a:lnTo>
                    <a:pt x="112" y="726"/>
                  </a:lnTo>
                  <a:lnTo>
                    <a:pt x="118" y="713"/>
                  </a:lnTo>
                  <a:lnTo>
                    <a:pt x="126" y="700"/>
                  </a:lnTo>
                  <a:lnTo>
                    <a:pt x="135" y="689"/>
                  </a:lnTo>
                  <a:lnTo>
                    <a:pt x="140" y="685"/>
                  </a:lnTo>
                  <a:lnTo>
                    <a:pt x="144" y="681"/>
                  </a:lnTo>
                  <a:lnTo>
                    <a:pt x="148" y="679"/>
                  </a:lnTo>
                  <a:lnTo>
                    <a:pt x="153" y="676"/>
                  </a:lnTo>
                  <a:lnTo>
                    <a:pt x="154" y="675"/>
                  </a:lnTo>
                  <a:lnTo>
                    <a:pt x="156" y="675"/>
                  </a:lnTo>
                  <a:lnTo>
                    <a:pt x="173" y="668"/>
                  </a:lnTo>
                  <a:lnTo>
                    <a:pt x="191" y="666"/>
                  </a:lnTo>
                  <a:lnTo>
                    <a:pt x="198" y="666"/>
                  </a:lnTo>
                  <a:lnTo>
                    <a:pt x="201" y="667"/>
                  </a:lnTo>
                  <a:lnTo>
                    <a:pt x="218" y="671"/>
                  </a:lnTo>
                  <a:lnTo>
                    <a:pt x="232" y="677"/>
                  </a:lnTo>
                  <a:lnTo>
                    <a:pt x="246" y="687"/>
                  </a:lnTo>
                  <a:lnTo>
                    <a:pt x="247" y="689"/>
                  </a:lnTo>
                  <a:lnTo>
                    <a:pt x="259" y="701"/>
                  </a:lnTo>
                  <a:lnTo>
                    <a:pt x="267" y="714"/>
                  </a:lnTo>
                  <a:lnTo>
                    <a:pt x="271" y="728"/>
                  </a:lnTo>
                  <a:lnTo>
                    <a:pt x="271" y="730"/>
                  </a:lnTo>
                  <a:lnTo>
                    <a:pt x="272" y="732"/>
                  </a:lnTo>
                  <a:lnTo>
                    <a:pt x="272" y="734"/>
                  </a:lnTo>
                  <a:lnTo>
                    <a:pt x="273" y="743"/>
                  </a:lnTo>
                  <a:lnTo>
                    <a:pt x="273" y="755"/>
                  </a:lnTo>
                  <a:lnTo>
                    <a:pt x="272" y="766"/>
                  </a:lnTo>
                  <a:lnTo>
                    <a:pt x="378" y="820"/>
                  </a:lnTo>
                  <a:lnTo>
                    <a:pt x="383" y="815"/>
                  </a:lnTo>
                  <a:lnTo>
                    <a:pt x="390" y="811"/>
                  </a:lnTo>
                  <a:lnTo>
                    <a:pt x="395" y="807"/>
                  </a:lnTo>
                  <a:lnTo>
                    <a:pt x="411" y="802"/>
                  </a:lnTo>
                  <a:lnTo>
                    <a:pt x="412" y="802"/>
                  </a:lnTo>
                  <a:lnTo>
                    <a:pt x="417" y="800"/>
                  </a:lnTo>
                  <a:lnTo>
                    <a:pt x="424" y="800"/>
                  </a:lnTo>
                  <a:lnTo>
                    <a:pt x="436" y="802"/>
                  </a:lnTo>
                  <a:lnTo>
                    <a:pt x="448" y="806"/>
                  </a:lnTo>
                  <a:lnTo>
                    <a:pt x="453" y="808"/>
                  </a:lnTo>
                  <a:lnTo>
                    <a:pt x="459" y="812"/>
                  </a:lnTo>
                  <a:lnTo>
                    <a:pt x="614" y="710"/>
                  </a:lnTo>
                  <a:lnTo>
                    <a:pt x="609" y="694"/>
                  </a:lnTo>
                  <a:lnTo>
                    <a:pt x="607" y="679"/>
                  </a:lnTo>
                  <a:lnTo>
                    <a:pt x="607" y="662"/>
                  </a:lnTo>
                  <a:lnTo>
                    <a:pt x="610" y="646"/>
                  </a:lnTo>
                  <a:lnTo>
                    <a:pt x="616" y="624"/>
                  </a:lnTo>
                  <a:lnTo>
                    <a:pt x="626" y="604"/>
                  </a:lnTo>
                  <a:lnTo>
                    <a:pt x="640" y="587"/>
                  </a:lnTo>
                  <a:lnTo>
                    <a:pt x="640" y="586"/>
                  </a:lnTo>
                  <a:lnTo>
                    <a:pt x="641" y="586"/>
                  </a:lnTo>
                  <a:lnTo>
                    <a:pt x="641" y="584"/>
                  </a:lnTo>
                  <a:lnTo>
                    <a:pt x="643" y="584"/>
                  </a:lnTo>
                  <a:lnTo>
                    <a:pt x="643" y="583"/>
                  </a:lnTo>
                  <a:lnTo>
                    <a:pt x="644" y="582"/>
                  </a:lnTo>
                  <a:lnTo>
                    <a:pt x="660" y="570"/>
                  </a:lnTo>
                  <a:lnTo>
                    <a:pt x="678" y="561"/>
                  </a:lnTo>
                  <a:lnTo>
                    <a:pt x="698" y="554"/>
                  </a:lnTo>
                  <a:lnTo>
                    <a:pt x="703" y="553"/>
                  </a:lnTo>
                  <a:lnTo>
                    <a:pt x="709" y="552"/>
                  </a:lnTo>
                  <a:lnTo>
                    <a:pt x="715" y="552"/>
                  </a:lnTo>
                  <a:lnTo>
                    <a:pt x="723" y="472"/>
                  </a:lnTo>
                  <a:lnTo>
                    <a:pt x="717" y="469"/>
                  </a:lnTo>
                  <a:lnTo>
                    <a:pt x="711" y="468"/>
                  </a:lnTo>
                  <a:lnTo>
                    <a:pt x="707" y="465"/>
                  </a:lnTo>
                  <a:lnTo>
                    <a:pt x="703" y="464"/>
                  </a:lnTo>
                  <a:lnTo>
                    <a:pt x="703" y="463"/>
                  </a:lnTo>
                  <a:lnTo>
                    <a:pt x="698" y="460"/>
                  </a:lnTo>
                  <a:lnTo>
                    <a:pt x="691" y="456"/>
                  </a:lnTo>
                  <a:lnTo>
                    <a:pt x="687" y="452"/>
                  </a:lnTo>
                  <a:lnTo>
                    <a:pt x="685" y="447"/>
                  </a:lnTo>
                  <a:lnTo>
                    <a:pt x="682" y="446"/>
                  </a:lnTo>
                  <a:lnTo>
                    <a:pt x="677" y="440"/>
                  </a:lnTo>
                  <a:lnTo>
                    <a:pt x="666" y="421"/>
                  </a:lnTo>
                  <a:lnTo>
                    <a:pt x="662" y="398"/>
                  </a:lnTo>
                  <a:lnTo>
                    <a:pt x="665" y="376"/>
                  </a:lnTo>
                  <a:lnTo>
                    <a:pt x="665" y="374"/>
                  </a:lnTo>
                  <a:lnTo>
                    <a:pt x="669" y="362"/>
                  </a:lnTo>
                  <a:lnTo>
                    <a:pt x="675" y="351"/>
                  </a:lnTo>
                  <a:lnTo>
                    <a:pt x="681" y="343"/>
                  </a:lnTo>
                  <a:lnTo>
                    <a:pt x="685" y="339"/>
                  </a:lnTo>
                  <a:lnTo>
                    <a:pt x="497" y="168"/>
                  </a:lnTo>
                  <a:lnTo>
                    <a:pt x="495" y="171"/>
                  </a:lnTo>
                  <a:lnTo>
                    <a:pt x="491" y="173"/>
                  </a:lnTo>
                  <a:lnTo>
                    <a:pt x="488" y="174"/>
                  </a:lnTo>
                  <a:lnTo>
                    <a:pt x="484" y="176"/>
                  </a:lnTo>
                  <a:lnTo>
                    <a:pt x="482" y="178"/>
                  </a:lnTo>
                  <a:lnTo>
                    <a:pt x="471" y="182"/>
                  </a:lnTo>
                  <a:lnTo>
                    <a:pt x="459" y="185"/>
                  </a:lnTo>
                  <a:lnTo>
                    <a:pt x="446" y="186"/>
                  </a:lnTo>
                  <a:lnTo>
                    <a:pt x="440" y="186"/>
                  </a:lnTo>
                  <a:lnTo>
                    <a:pt x="438" y="185"/>
                  </a:lnTo>
                  <a:lnTo>
                    <a:pt x="437" y="185"/>
                  </a:lnTo>
                  <a:lnTo>
                    <a:pt x="425" y="184"/>
                  </a:lnTo>
                  <a:lnTo>
                    <a:pt x="416" y="180"/>
                  </a:lnTo>
                  <a:lnTo>
                    <a:pt x="353" y="288"/>
                  </a:lnTo>
                  <a:lnTo>
                    <a:pt x="357" y="291"/>
                  </a:lnTo>
                  <a:lnTo>
                    <a:pt x="362" y="296"/>
                  </a:lnTo>
                  <a:lnTo>
                    <a:pt x="374" y="311"/>
                  </a:lnTo>
                  <a:lnTo>
                    <a:pt x="383" y="325"/>
                  </a:lnTo>
                  <a:lnTo>
                    <a:pt x="390" y="339"/>
                  </a:lnTo>
                  <a:lnTo>
                    <a:pt x="395" y="357"/>
                  </a:lnTo>
                  <a:lnTo>
                    <a:pt x="398" y="375"/>
                  </a:lnTo>
                  <a:lnTo>
                    <a:pt x="398" y="392"/>
                  </a:lnTo>
                  <a:lnTo>
                    <a:pt x="397" y="410"/>
                  </a:lnTo>
                  <a:lnTo>
                    <a:pt x="391" y="425"/>
                  </a:lnTo>
                  <a:lnTo>
                    <a:pt x="382" y="447"/>
                  </a:lnTo>
                  <a:lnTo>
                    <a:pt x="369" y="467"/>
                  </a:lnTo>
                  <a:lnTo>
                    <a:pt x="352" y="484"/>
                  </a:lnTo>
                  <a:lnTo>
                    <a:pt x="349" y="485"/>
                  </a:lnTo>
                  <a:lnTo>
                    <a:pt x="347" y="487"/>
                  </a:lnTo>
                  <a:lnTo>
                    <a:pt x="328" y="498"/>
                  </a:lnTo>
                  <a:lnTo>
                    <a:pt x="308" y="506"/>
                  </a:lnTo>
                  <a:lnTo>
                    <a:pt x="287" y="510"/>
                  </a:lnTo>
                  <a:lnTo>
                    <a:pt x="263" y="510"/>
                  </a:lnTo>
                  <a:lnTo>
                    <a:pt x="253" y="507"/>
                  </a:lnTo>
                  <a:lnTo>
                    <a:pt x="249" y="507"/>
                  </a:lnTo>
                  <a:lnTo>
                    <a:pt x="226" y="501"/>
                  </a:lnTo>
                  <a:lnTo>
                    <a:pt x="204" y="489"/>
                  </a:lnTo>
                  <a:lnTo>
                    <a:pt x="187" y="473"/>
                  </a:lnTo>
                  <a:lnTo>
                    <a:pt x="174" y="457"/>
                  </a:lnTo>
                  <a:lnTo>
                    <a:pt x="163" y="443"/>
                  </a:lnTo>
                  <a:lnTo>
                    <a:pt x="157" y="426"/>
                  </a:lnTo>
                  <a:lnTo>
                    <a:pt x="153" y="408"/>
                  </a:lnTo>
                  <a:lnTo>
                    <a:pt x="152" y="405"/>
                  </a:lnTo>
                  <a:lnTo>
                    <a:pt x="152" y="401"/>
                  </a:lnTo>
                  <a:lnTo>
                    <a:pt x="153" y="398"/>
                  </a:lnTo>
                  <a:lnTo>
                    <a:pt x="150" y="384"/>
                  </a:lnTo>
                  <a:lnTo>
                    <a:pt x="152" y="367"/>
                  </a:lnTo>
                  <a:lnTo>
                    <a:pt x="156" y="350"/>
                  </a:lnTo>
                  <a:lnTo>
                    <a:pt x="162" y="334"/>
                  </a:lnTo>
                  <a:lnTo>
                    <a:pt x="162" y="332"/>
                  </a:lnTo>
                  <a:lnTo>
                    <a:pt x="163" y="329"/>
                  </a:lnTo>
                  <a:lnTo>
                    <a:pt x="166" y="325"/>
                  </a:lnTo>
                  <a:lnTo>
                    <a:pt x="173" y="315"/>
                  </a:lnTo>
                  <a:lnTo>
                    <a:pt x="191" y="291"/>
                  </a:lnTo>
                  <a:lnTo>
                    <a:pt x="203" y="282"/>
                  </a:lnTo>
                  <a:lnTo>
                    <a:pt x="213" y="275"/>
                  </a:lnTo>
                  <a:lnTo>
                    <a:pt x="215" y="275"/>
                  </a:lnTo>
                  <a:lnTo>
                    <a:pt x="225" y="269"/>
                  </a:lnTo>
                  <a:lnTo>
                    <a:pt x="238" y="265"/>
                  </a:lnTo>
                  <a:lnTo>
                    <a:pt x="250" y="264"/>
                  </a:lnTo>
                  <a:lnTo>
                    <a:pt x="255" y="261"/>
                  </a:lnTo>
                  <a:lnTo>
                    <a:pt x="259" y="261"/>
                  </a:lnTo>
                  <a:lnTo>
                    <a:pt x="264" y="260"/>
                  </a:lnTo>
                  <a:lnTo>
                    <a:pt x="273" y="260"/>
                  </a:lnTo>
                  <a:lnTo>
                    <a:pt x="302" y="262"/>
                  </a:lnTo>
                  <a:lnTo>
                    <a:pt x="328" y="271"/>
                  </a:lnTo>
                  <a:lnTo>
                    <a:pt x="391" y="163"/>
                  </a:lnTo>
                  <a:lnTo>
                    <a:pt x="381" y="150"/>
                  </a:lnTo>
                  <a:lnTo>
                    <a:pt x="373" y="135"/>
                  </a:lnTo>
                  <a:lnTo>
                    <a:pt x="368" y="118"/>
                  </a:lnTo>
                  <a:lnTo>
                    <a:pt x="368" y="105"/>
                  </a:lnTo>
                  <a:lnTo>
                    <a:pt x="369" y="93"/>
                  </a:lnTo>
                  <a:lnTo>
                    <a:pt x="370" y="84"/>
                  </a:lnTo>
                  <a:lnTo>
                    <a:pt x="376" y="68"/>
                  </a:lnTo>
                  <a:lnTo>
                    <a:pt x="386" y="54"/>
                  </a:lnTo>
                  <a:lnTo>
                    <a:pt x="391" y="47"/>
                  </a:lnTo>
                  <a:lnTo>
                    <a:pt x="398" y="42"/>
                  </a:lnTo>
                  <a:lnTo>
                    <a:pt x="403" y="38"/>
                  </a:lnTo>
                  <a:lnTo>
                    <a:pt x="424" y="28"/>
                  </a:lnTo>
                  <a:lnTo>
                    <a:pt x="446" y="23"/>
                  </a:lnTo>
                  <a:close/>
                  <a:moveTo>
                    <a:pt x="2689" y="0"/>
                  </a:moveTo>
                  <a:lnTo>
                    <a:pt x="2693" y="0"/>
                  </a:lnTo>
                  <a:lnTo>
                    <a:pt x="2696" y="2"/>
                  </a:lnTo>
                  <a:lnTo>
                    <a:pt x="2698" y="2"/>
                  </a:lnTo>
                  <a:lnTo>
                    <a:pt x="2700" y="3"/>
                  </a:lnTo>
                  <a:lnTo>
                    <a:pt x="2705" y="3"/>
                  </a:lnTo>
                  <a:lnTo>
                    <a:pt x="2709" y="4"/>
                  </a:lnTo>
                  <a:lnTo>
                    <a:pt x="2717" y="9"/>
                  </a:lnTo>
                  <a:lnTo>
                    <a:pt x="2718" y="9"/>
                  </a:lnTo>
                  <a:lnTo>
                    <a:pt x="2721" y="11"/>
                  </a:lnTo>
                  <a:lnTo>
                    <a:pt x="2723" y="13"/>
                  </a:lnTo>
                  <a:lnTo>
                    <a:pt x="2736" y="25"/>
                  </a:lnTo>
                  <a:lnTo>
                    <a:pt x="2744" y="41"/>
                  </a:lnTo>
                  <a:lnTo>
                    <a:pt x="2748" y="58"/>
                  </a:lnTo>
                  <a:lnTo>
                    <a:pt x="2748" y="72"/>
                  </a:lnTo>
                  <a:lnTo>
                    <a:pt x="2747" y="79"/>
                  </a:lnTo>
                  <a:lnTo>
                    <a:pt x="2817" y="116"/>
                  </a:lnTo>
                  <a:lnTo>
                    <a:pt x="2817" y="114"/>
                  </a:lnTo>
                  <a:lnTo>
                    <a:pt x="2819" y="114"/>
                  </a:lnTo>
                  <a:lnTo>
                    <a:pt x="2820" y="113"/>
                  </a:lnTo>
                  <a:lnTo>
                    <a:pt x="2829" y="102"/>
                  </a:lnTo>
                  <a:lnTo>
                    <a:pt x="2844" y="93"/>
                  </a:lnTo>
                  <a:lnTo>
                    <a:pt x="2858" y="88"/>
                  </a:lnTo>
                  <a:lnTo>
                    <a:pt x="2866" y="85"/>
                  </a:lnTo>
                  <a:lnTo>
                    <a:pt x="2876" y="84"/>
                  </a:lnTo>
                  <a:lnTo>
                    <a:pt x="2889" y="83"/>
                  </a:lnTo>
                  <a:lnTo>
                    <a:pt x="2899" y="83"/>
                  </a:lnTo>
                  <a:lnTo>
                    <a:pt x="2908" y="85"/>
                  </a:lnTo>
                  <a:lnTo>
                    <a:pt x="2914" y="88"/>
                  </a:lnTo>
                  <a:lnTo>
                    <a:pt x="2916" y="88"/>
                  </a:lnTo>
                  <a:lnTo>
                    <a:pt x="2929" y="92"/>
                  </a:lnTo>
                  <a:lnTo>
                    <a:pt x="2939" y="101"/>
                  </a:lnTo>
                  <a:lnTo>
                    <a:pt x="2942" y="102"/>
                  </a:lnTo>
                  <a:lnTo>
                    <a:pt x="2947" y="108"/>
                  </a:lnTo>
                  <a:lnTo>
                    <a:pt x="2963" y="127"/>
                  </a:lnTo>
                  <a:lnTo>
                    <a:pt x="2972" y="150"/>
                  </a:lnTo>
                  <a:lnTo>
                    <a:pt x="2975" y="174"/>
                  </a:lnTo>
                  <a:lnTo>
                    <a:pt x="2975" y="177"/>
                  </a:lnTo>
                  <a:lnTo>
                    <a:pt x="2973" y="190"/>
                  </a:lnTo>
                  <a:lnTo>
                    <a:pt x="2969" y="203"/>
                  </a:lnTo>
                  <a:lnTo>
                    <a:pt x="2965" y="212"/>
                  </a:lnTo>
                  <a:lnTo>
                    <a:pt x="2959" y="223"/>
                  </a:lnTo>
                  <a:lnTo>
                    <a:pt x="2951" y="235"/>
                  </a:lnTo>
                  <a:lnTo>
                    <a:pt x="2940" y="243"/>
                  </a:lnTo>
                  <a:lnTo>
                    <a:pt x="2930" y="249"/>
                  </a:lnTo>
                  <a:lnTo>
                    <a:pt x="2920" y="254"/>
                  </a:lnTo>
                  <a:lnTo>
                    <a:pt x="2902" y="260"/>
                  </a:lnTo>
                  <a:lnTo>
                    <a:pt x="2884" y="262"/>
                  </a:lnTo>
                  <a:lnTo>
                    <a:pt x="2878" y="262"/>
                  </a:lnTo>
                  <a:lnTo>
                    <a:pt x="2845" y="400"/>
                  </a:lnTo>
                  <a:lnTo>
                    <a:pt x="2858" y="406"/>
                  </a:lnTo>
                  <a:lnTo>
                    <a:pt x="2867" y="415"/>
                  </a:lnTo>
                  <a:lnTo>
                    <a:pt x="2870" y="417"/>
                  </a:lnTo>
                  <a:lnTo>
                    <a:pt x="2874" y="419"/>
                  </a:lnTo>
                  <a:lnTo>
                    <a:pt x="2878" y="423"/>
                  </a:lnTo>
                  <a:lnTo>
                    <a:pt x="2892" y="442"/>
                  </a:lnTo>
                  <a:lnTo>
                    <a:pt x="2902" y="461"/>
                  </a:lnTo>
                  <a:lnTo>
                    <a:pt x="2908" y="484"/>
                  </a:lnTo>
                  <a:lnTo>
                    <a:pt x="2908" y="507"/>
                  </a:lnTo>
                  <a:lnTo>
                    <a:pt x="2906" y="520"/>
                  </a:lnTo>
                  <a:lnTo>
                    <a:pt x="2902" y="535"/>
                  </a:lnTo>
                  <a:lnTo>
                    <a:pt x="2897" y="546"/>
                  </a:lnTo>
                  <a:lnTo>
                    <a:pt x="2972" y="599"/>
                  </a:lnTo>
                  <a:lnTo>
                    <a:pt x="2982" y="591"/>
                  </a:lnTo>
                  <a:lnTo>
                    <a:pt x="2993" y="586"/>
                  </a:lnTo>
                  <a:lnTo>
                    <a:pt x="3001" y="583"/>
                  </a:lnTo>
                  <a:lnTo>
                    <a:pt x="3006" y="582"/>
                  </a:lnTo>
                  <a:lnTo>
                    <a:pt x="3007" y="582"/>
                  </a:lnTo>
                  <a:lnTo>
                    <a:pt x="3014" y="580"/>
                  </a:lnTo>
                  <a:lnTo>
                    <a:pt x="3019" y="580"/>
                  </a:lnTo>
                  <a:lnTo>
                    <a:pt x="3033" y="582"/>
                  </a:lnTo>
                  <a:lnTo>
                    <a:pt x="3047" y="587"/>
                  </a:lnTo>
                  <a:lnTo>
                    <a:pt x="3064" y="597"/>
                  </a:lnTo>
                  <a:lnTo>
                    <a:pt x="3077" y="613"/>
                  </a:lnTo>
                  <a:lnTo>
                    <a:pt x="3077" y="616"/>
                  </a:lnTo>
                  <a:lnTo>
                    <a:pt x="3078" y="617"/>
                  </a:lnTo>
                  <a:lnTo>
                    <a:pt x="3078" y="618"/>
                  </a:lnTo>
                  <a:lnTo>
                    <a:pt x="3083" y="629"/>
                  </a:lnTo>
                  <a:lnTo>
                    <a:pt x="3086" y="641"/>
                  </a:lnTo>
                  <a:lnTo>
                    <a:pt x="3086" y="660"/>
                  </a:lnTo>
                  <a:lnTo>
                    <a:pt x="3167" y="692"/>
                  </a:lnTo>
                  <a:lnTo>
                    <a:pt x="3168" y="689"/>
                  </a:lnTo>
                  <a:lnTo>
                    <a:pt x="3170" y="688"/>
                  </a:lnTo>
                  <a:lnTo>
                    <a:pt x="3180" y="676"/>
                  </a:lnTo>
                  <a:lnTo>
                    <a:pt x="3192" y="667"/>
                  </a:lnTo>
                  <a:lnTo>
                    <a:pt x="3206" y="660"/>
                  </a:lnTo>
                  <a:lnTo>
                    <a:pt x="3206" y="659"/>
                  </a:lnTo>
                  <a:lnTo>
                    <a:pt x="3210" y="659"/>
                  </a:lnTo>
                  <a:lnTo>
                    <a:pt x="3222" y="656"/>
                  </a:lnTo>
                  <a:lnTo>
                    <a:pt x="3234" y="655"/>
                  </a:lnTo>
                  <a:lnTo>
                    <a:pt x="3247" y="655"/>
                  </a:lnTo>
                  <a:lnTo>
                    <a:pt x="3252" y="656"/>
                  </a:lnTo>
                  <a:lnTo>
                    <a:pt x="3264" y="659"/>
                  </a:lnTo>
                  <a:lnTo>
                    <a:pt x="3273" y="666"/>
                  </a:lnTo>
                  <a:lnTo>
                    <a:pt x="3276" y="666"/>
                  </a:lnTo>
                  <a:lnTo>
                    <a:pt x="3289" y="675"/>
                  </a:lnTo>
                  <a:lnTo>
                    <a:pt x="3301" y="687"/>
                  </a:lnTo>
                  <a:lnTo>
                    <a:pt x="3308" y="700"/>
                  </a:lnTo>
                  <a:lnTo>
                    <a:pt x="3315" y="715"/>
                  </a:lnTo>
                  <a:lnTo>
                    <a:pt x="3318" y="731"/>
                  </a:lnTo>
                  <a:lnTo>
                    <a:pt x="3316" y="747"/>
                  </a:lnTo>
                  <a:lnTo>
                    <a:pt x="3315" y="751"/>
                  </a:lnTo>
                  <a:lnTo>
                    <a:pt x="3314" y="753"/>
                  </a:lnTo>
                  <a:lnTo>
                    <a:pt x="3311" y="766"/>
                  </a:lnTo>
                  <a:lnTo>
                    <a:pt x="3304" y="779"/>
                  </a:lnTo>
                  <a:lnTo>
                    <a:pt x="3295" y="791"/>
                  </a:lnTo>
                  <a:lnTo>
                    <a:pt x="3294" y="794"/>
                  </a:lnTo>
                  <a:lnTo>
                    <a:pt x="3291" y="797"/>
                  </a:lnTo>
                  <a:lnTo>
                    <a:pt x="3283" y="803"/>
                  </a:lnTo>
                  <a:lnTo>
                    <a:pt x="3273" y="810"/>
                  </a:lnTo>
                  <a:lnTo>
                    <a:pt x="3261" y="815"/>
                  </a:lnTo>
                  <a:lnTo>
                    <a:pt x="3251" y="817"/>
                  </a:lnTo>
                  <a:lnTo>
                    <a:pt x="3247" y="819"/>
                  </a:lnTo>
                  <a:lnTo>
                    <a:pt x="3242" y="820"/>
                  </a:lnTo>
                  <a:lnTo>
                    <a:pt x="3238" y="820"/>
                  </a:lnTo>
                  <a:lnTo>
                    <a:pt x="3232" y="819"/>
                  </a:lnTo>
                  <a:lnTo>
                    <a:pt x="3218" y="819"/>
                  </a:lnTo>
                  <a:lnTo>
                    <a:pt x="3215" y="817"/>
                  </a:lnTo>
                  <a:lnTo>
                    <a:pt x="3194" y="808"/>
                  </a:lnTo>
                  <a:lnTo>
                    <a:pt x="3176" y="795"/>
                  </a:lnTo>
                  <a:lnTo>
                    <a:pt x="3163" y="777"/>
                  </a:lnTo>
                  <a:lnTo>
                    <a:pt x="3162" y="776"/>
                  </a:lnTo>
                  <a:lnTo>
                    <a:pt x="3162" y="774"/>
                  </a:lnTo>
                  <a:lnTo>
                    <a:pt x="3156" y="757"/>
                  </a:lnTo>
                  <a:lnTo>
                    <a:pt x="3154" y="742"/>
                  </a:lnTo>
                  <a:lnTo>
                    <a:pt x="3153" y="730"/>
                  </a:lnTo>
                  <a:lnTo>
                    <a:pt x="3155" y="718"/>
                  </a:lnTo>
                  <a:lnTo>
                    <a:pt x="3075" y="688"/>
                  </a:lnTo>
                  <a:lnTo>
                    <a:pt x="3074" y="690"/>
                  </a:lnTo>
                  <a:lnTo>
                    <a:pt x="3071" y="693"/>
                  </a:lnTo>
                  <a:lnTo>
                    <a:pt x="3070" y="693"/>
                  </a:lnTo>
                  <a:lnTo>
                    <a:pt x="3067" y="698"/>
                  </a:lnTo>
                  <a:lnTo>
                    <a:pt x="3064" y="701"/>
                  </a:lnTo>
                  <a:lnTo>
                    <a:pt x="3060" y="705"/>
                  </a:lnTo>
                  <a:lnTo>
                    <a:pt x="3054" y="706"/>
                  </a:lnTo>
                  <a:lnTo>
                    <a:pt x="3053" y="709"/>
                  </a:lnTo>
                  <a:lnTo>
                    <a:pt x="3048" y="711"/>
                  </a:lnTo>
                  <a:lnTo>
                    <a:pt x="3033" y="717"/>
                  </a:lnTo>
                  <a:lnTo>
                    <a:pt x="3019" y="718"/>
                  </a:lnTo>
                  <a:lnTo>
                    <a:pt x="3007" y="717"/>
                  </a:lnTo>
                  <a:lnTo>
                    <a:pt x="2994" y="714"/>
                  </a:lnTo>
                  <a:lnTo>
                    <a:pt x="2891" y="941"/>
                  </a:lnTo>
                  <a:lnTo>
                    <a:pt x="2901" y="950"/>
                  </a:lnTo>
                  <a:lnTo>
                    <a:pt x="2909" y="962"/>
                  </a:lnTo>
                  <a:lnTo>
                    <a:pt x="2909" y="963"/>
                  </a:lnTo>
                  <a:lnTo>
                    <a:pt x="2910" y="965"/>
                  </a:lnTo>
                  <a:lnTo>
                    <a:pt x="2910" y="967"/>
                  </a:lnTo>
                  <a:lnTo>
                    <a:pt x="2916" y="977"/>
                  </a:lnTo>
                  <a:lnTo>
                    <a:pt x="2917" y="989"/>
                  </a:lnTo>
                  <a:lnTo>
                    <a:pt x="2917" y="1007"/>
                  </a:lnTo>
                  <a:lnTo>
                    <a:pt x="2916" y="1015"/>
                  </a:lnTo>
                  <a:lnTo>
                    <a:pt x="2912" y="1024"/>
                  </a:lnTo>
                  <a:lnTo>
                    <a:pt x="2906" y="1035"/>
                  </a:lnTo>
                  <a:lnTo>
                    <a:pt x="2901" y="1041"/>
                  </a:lnTo>
                  <a:lnTo>
                    <a:pt x="2896" y="1047"/>
                  </a:lnTo>
                  <a:lnTo>
                    <a:pt x="2891" y="1051"/>
                  </a:lnTo>
                  <a:lnTo>
                    <a:pt x="2884" y="1055"/>
                  </a:lnTo>
                  <a:lnTo>
                    <a:pt x="2882" y="1056"/>
                  </a:lnTo>
                  <a:lnTo>
                    <a:pt x="2878" y="1058"/>
                  </a:lnTo>
                  <a:lnTo>
                    <a:pt x="2865" y="1062"/>
                  </a:lnTo>
                  <a:lnTo>
                    <a:pt x="2850" y="1064"/>
                  </a:lnTo>
                  <a:lnTo>
                    <a:pt x="2836" y="1062"/>
                  </a:lnTo>
                  <a:lnTo>
                    <a:pt x="2820" y="1057"/>
                  </a:lnTo>
                  <a:lnTo>
                    <a:pt x="2819" y="1057"/>
                  </a:lnTo>
                  <a:lnTo>
                    <a:pt x="2811" y="1052"/>
                  </a:lnTo>
                  <a:lnTo>
                    <a:pt x="2803" y="1045"/>
                  </a:lnTo>
                  <a:lnTo>
                    <a:pt x="2798" y="1040"/>
                  </a:lnTo>
                  <a:lnTo>
                    <a:pt x="2790" y="1028"/>
                  </a:lnTo>
                  <a:lnTo>
                    <a:pt x="2785" y="1014"/>
                  </a:lnTo>
                  <a:lnTo>
                    <a:pt x="2782" y="1001"/>
                  </a:lnTo>
                  <a:lnTo>
                    <a:pt x="2781" y="996"/>
                  </a:lnTo>
                  <a:lnTo>
                    <a:pt x="2783" y="977"/>
                  </a:lnTo>
                  <a:lnTo>
                    <a:pt x="2791" y="959"/>
                  </a:lnTo>
                  <a:lnTo>
                    <a:pt x="2793" y="958"/>
                  </a:lnTo>
                  <a:lnTo>
                    <a:pt x="2793" y="956"/>
                  </a:lnTo>
                  <a:lnTo>
                    <a:pt x="2794" y="956"/>
                  </a:lnTo>
                  <a:lnTo>
                    <a:pt x="2794" y="955"/>
                  </a:lnTo>
                  <a:lnTo>
                    <a:pt x="2800" y="946"/>
                  </a:lnTo>
                  <a:lnTo>
                    <a:pt x="2811" y="939"/>
                  </a:lnTo>
                  <a:lnTo>
                    <a:pt x="2820" y="933"/>
                  </a:lnTo>
                  <a:lnTo>
                    <a:pt x="2827" y="930"/>
                  </a:lnTo>
                  <a:lnTo>
                    <a:pt x="2833" y="929"/>
                  </a:lnTo>
                  <a:lnTo>
                    <a:pt x="2838" y="929"/>
                  </a:lnTo>
                  <a:lnTo>
                    <a:pt x="2840" y="927"/>
                  </a:lnTo>
                  <a:lnTo>
                    <a:pt x="2859" y="927"/>
                  </a:lnTo>
                  <a:lnTo>
                    <a:pt x="2863" y="929"/>
                  </a:lnTo>
                  <a:lnTo>
                    <a:pt x="2969" y="697"/>
                  </a:lnTo>
                  <a:lnTo>
                    <a:pt x="2968" y="696"/>
                  </a:lnTo>
                  <a:lnTo>
                    <a:pt x="2968" y="694"/>
                  </a:lnTo>
                  <a:lnTo>
                    <a:pt x="2959" y="683"/>
                  </a:lnTo>
                  <a:lnTo>
                    <a:pt x="2951" y="663"/>
                  </a:lnTo>
                  <a:lnTo>
                    <a:pt x="2950" y="656"/>
                  </a:lnTo>
                  <a:lnTo>
                    <a:pt x="2950" y="651"/>
                  </a:lnTo>
                  <a:lnTo>
                    <a:pt x="2951" y="637"/>
                  </a:lnTo>
                  <a:lnTo>
                    <a:pt x="2955" y="622"/>
                  </a:lnTo>
                  <a:lnTo>
                    <a:pt x="2882" y="571"/>
                  </a:lnTo>
                  <a:lnTo>
                    <a:pt x="2876" y="578"/>
                  </a:lnTo>
                  <a:lnTo>
                    <a:pt x="2870" y="583"/>
                  </a:lnTo>
                  <a:lnTo>
                    <a:pt x="2865" y="587"/>
                  </a:lnTo>
                  <a:lnTo>
                    <a:pt x="2850" y="596"/>
                  </a:lnTo>
                  <a:lnTo>
                    <a:pt x="2837" y="601"/>
                  </a:lnTo>
                  <a:lnTo>
                    <a:pt x="2817" y="607"/>
                  </a:lnTo>
                  <a:lnTo>
                    <a:pt x="2798" y="609"/>
                  </a:lnTo>
                  <a:lnTo>
                    <a:pt x="2786" y="609"/>
                  </a:lnTo>
                  <a:lnTo>
                    <a:pt x="2772" y="676"/>
                  </a:lnTo>
                  <a:lnTo>
                    <a:pt x="2773" y="677"/>
                  </a:lnTo>
                  <a:lnTo>
                    <a:pt x="2775" y="677"/>
                  </a:lnTo>
                  <a:lnTo>
                    <a:pt x="2777" y="679"/>
                  </a:lnTo>
                  <a:lnTo>
                    <a:pt x="2783" y="684"/>
                  </a:lnTo>
                  <a:lnTo>
                    <a:pt x="2796" y="697"/>
                  </a:lnTo>
                  <a:lnTo>
                    <a:pt x="2799" y="705"/>
                  </a:lnTo>
                  <a:lnTo>
                    <a:pt x="2802" y="709"/>
                  </a:lnTo>
                  <a:lnTo>
                    <a:pt x="2804" y="719"/>
                  </a:lnTo>
                  <a:lnTo>
                    <a:pt x="2804" y="723"/>
                  </a:lnTo>
                  <a:lnTo>
                    <a:pt x="2806" y="727"/>
                  </a:lnTo>
                  <a:lnTo>
                    <a:pt x="2806" y="731"/>
                  </a:lnTo>
                  <a:lnTo>
                    <a:pt x="2803" y="748"/>
                  </a:lnTo>
                  <a:lnTo>
                    <a:pt x="2796" y="762"/>
                  </a:lnTo>
                  <a:lnTo>
                    <a:pt x="2786" y="776"/>
                  </a:lnTo>
                  <a:lnTo>
                    <a:pt x="2778" y="782"/>
                  </a:lnTo>
                  <a:lnTo>
                    <a:pt x="2769" y="787"/>
                  </a:lnTo>
                  <a:lnTo>
                    <a:pt x="2761" y="791"/>
                  </a:lnTo>
                  <a:lnTo>
                    <a:pt x="2743" y="794"/>
                  </a:lnTo>
                  <a:lnTo>
                    <a:pt x="2736" y="794"/>
                  </a:lnTo>
                  <a:lnTo>
                    <a:pt x="2734" y="793"/>
                  </a:lnTo>
                  <a:lnTo>
                    <a:pt x="2718" y="789"/>
                  </a:lnTo>
                  <a:lnTo>
                    <a:pt x="2702" y="779"/>
                  </a:lnTo>
                  <a:lnTo>
                    <a:pt x="2690" y="766"/>
                  </a:lnTo>
                  <a:lnTo>
                    <a:pt x="2690" y="765"/>
                  </a:lnTo>
                  <a:lnTo>
                    <a:pt x="2689" y="764"/>
                  </a:lnTo>
                  <a:lnTo>
                    <a:pt x="2683" y="749"/>
                  </a:lnTo>
                  <a:lnTo>
                    <a:pt x="2680" y="732"/>
                  </a:lnTo>
                  <a:lnTo>
                    <a:pt x="2680" y="726"/>
                  </a:lnTo>
                  <a:lnTo>
                    <a:pt x="2683" y="715"/>
                  </a:lnTo>
                  <a:lnTo>
                    <a:pt x="2683" y="714"/>
                  </a:lnTo>
                  <a:lnTo>
                    <a:pt x="2690" y="697"/>
                  </a:lnTo>
                  <a:lnTo>
                    <a:pt x="2702" y="684"/>
                  </a:lnTo>
                  <a:lnTo>
                    <a:pt x="2713" y="676"/>
                  </a:lnTo>
                  <a:lnTo>
                    <a:pt x="2723" y="672"/>
                  </a:lnTo>
                  <a:lnTo>
                    <a:pt x="2736" y="669"/>
                  </a:lnTo>
                  <a:lnTo>
                    <a:pt x="2743" y="669"/>
                  </a:lnTo>
                  <a:lnTo>
                    <a:pt x="2757" y="601"/>
                  </a:lnTo>
                  <a:lnTo>
                    <a:pt x="2738" y="591"/>
                  </a:lnTo>
                  <a:lnTo>
                    <a:pt x="2722" y="578"/>
                  </a:lnTo>
                  <a:lnTo>
                    <a:pt x="2711" y="566"/>
                  </a:lnTo>
                  <a:lnTo>
                    <a:pt x="2703" y="553"/>
                  </a:lnTo>
                  <a:lnTo>
                    <a:pt x="2703" y="552"/>
                  </a:lnTo>
                  <a:lnTo>
                    <a:pt x="2702" y="552"/>
                  </a:lnTo>
                  <a:lnTo>
                    <a:pt x="2702" y="549"/>
                  </a:lnTo>
                  <a:lnTo>
                    <a:pt x="2701" y="548"/>
                  </a:lnTo>
                  <a:lnTo>
                    <a:pt x="2495" y="607"/>
                  </a:lnTo>
                  <a:lnTo>
                    <a:pt x="2495" y="575"/>
                  </a:lnTo>
                  <a:lnTo>
                    <a:pt x="2690" y="520"/>
                  </a:lnTo>
                  <a:lnTo>
                    <a:pt x="2689" y="504"/>
                  </a:lnTo>
                  <a:lnTo>
                    <a:pt x="2690" y="490"/>
                  </a:lnTo>
                  <a:lnTo>
                    <a:pt x="2693" y="472"/>
                  </a:lnTo>
                  <a:lnTo>
                    <a:pt x="2700" y="455"/>
                  </a:lnTo>
                  <a:lnTo>
                    <a:pt x="2618" y="410"/>
                  </a:lnTo>
                  <a:lnTo>
                    <a:pt x="2616" y="413"/>
                  </a:lnTo>
                  <a:lnTo>
                    <a:pt x="2613" y="417"/>
                  </a:lnTo>
                  <a:lnTo>
                    <a:pt x="2612" y="418"/>
                  </a:lnTo>
                  <a:lnTo>
                    <a:pt x="2609" y="419"/>
                  </a:lnTo>
                  <a:lnTo>
                    <a:pt x="2595" y="427"/>
                  </a:lnTo>
                  <a:lnTo>
                    <a:pt x="2580" y="432"/>
                  </a:lnTo>
                  <a:lnTo>
                    <a:pt x="2578" y="434"/>
                  </a:lnTo>
                  <a:lnTo>
                    <a:pt x="2561" y="434"/>
                  </a:lnTo>
                  <a:lnTo>
                    <a:pt x="2549" y="431"/>
                  </a:lnTo>
                  <a:lnTo>
                    <a:pt x="2537" y="426"/>
                  </a:lnTo>
                  <a:lnTo>
                    <a:pt x="2528" y="419"/>
                  </a:lnTo>
                  <a:lnTo>
                    <a:pt x="2519" y="409"/>
                  </a:lnTo>
                  <a:lnTo>
                    <a:pt x="2511" y="398"/>
                  </a:lnTo>
                  <a:lnTo>
                    <a:pt x="2507" y="387"/>
                  </a:lnTo>
                  <a:lnTo>
                    <a:pt x="2507" y="381"/>
                  </a:lnTo>
                  <a:lnTo>
                    <a:pt x="2504" y="372"/>
                  </a:lnTo>
                  <a:lnTo>
                    <a:pt x="2506" y="360"/>
                  </a:lnTo>
                  <a:lnTo>
                    <a:pt x="2508" y="349"/>
                  </a:lnTo>
                  <a:lnTo>
                    <a:pt x="2508" y="347"/>
                  </a:lnTo>
                  <a:lnTo>
                    <a:pt x="2510" y="346"/>
                  </a:lnTo>
                  <a:lnTo>
                    <a:pt x="2510" y="343"/>
                  </a:lnTo>
                  <a:lnTo>
                    <a:pt x="2515" y="334"/>
                  </a:lnTo>
                  <a:lnTo>
                    <a:pt x="2524" y="322"/>
                  </a:lnTo>
                  <a:lnTo>
                    <a:pt x="2532" y="316"/>
                  </a:lnTo>
                  <a:lnTo>
                    <a:pt x="2533" y="316"/>
                  </a:lnTo>
                  <a:lnTo>
                    <a:pt x="2541" y="311"/>
                  </a:lnTo>
                  <a:lnTo>
                    <a:pt x="2546" y="309"/>
                  </a:lnTo>
                  <a:lnTo>
                    <a:pt x="2550" y="308"/>
                  </a:lnTo>
                  <a:lnTo>
                    <a:pt x="2552" y="307"/>
                  </a:lnTo>
                  <a:lnTo>
                    <a:pt x="2554" y="307"/>
                  </a:lnTo>
                  <a:lnTo>
                    <a:pt x="2558" y="305"/>
                  </a:lnTo>
                  <a:lnTo>
                    <a:pt x="2569" y="305"/>
                  </a:lnTo>
                  <a:lnTo>
                    <a:pt x="2583" y="307"/>
                  </a:lnTo>
                  <a:lnTo>
                    <a:pt x="2597" y="312"/>
                  </a:lnTo>
                  <a:lnTo>
                    <a:pt x="2609" y="320"/>
                  </a:lnTo>
                  <a:lnTo>
                    <a:pt x="2611" y="320"/>
                  </a:lnTo>
                  <a:lnTo>
                    <a:pt x="2617" y="326"/>
                  </a:lnTo>
                  <a:lnTo>
                    <a:pt x="2622" y="334"/>
                  </a:lnTo>
                  <a:lnTo>
                    <a:pt x="2626" y="341"/>
                  </a:lnTo>
                  <a:lnTo>
                    <a:pt x="2631" y="354"/>
                  </a:lnTo>
                  <a:lnTo>
                    <a:pt x="2633" y="367"/>
                  </a:lnTo>
                  <a:lnTo>
                    <a:pt x="2633" y="375"/>
                  </a:lnTo>
                  <a:lnTo>
                    <a:pt x="2631" y="383"/>
                  </a:lnTo>
                  <a:lnTo>
                    <a:pt x="2715" y="430"/>
                  </a:lnTo>
                  <a:lnTo>
                    <a:pt x="2719" y="426"/>
                  </a:lnTo>
                  <a:lnTo>
                    <a:pt x="2722" y="425"/>
                  </a:lnTo>
                  <a:lnTo>
                    <a:pt x="2730" y="415"/>
                  </a:lnTo>
                  <a:lnTo>
                    <a:pt x="2743" y="406"/>
                  </a:lnTo>
                  <a:lnTo>
                    <a:pt x="2756" y="400"/>
                  </a:lnTo>
                  <a:lnTo>
                    <a:pt x="2770" y="396"/>
                  </a:lnTo>
                  <a:lnTo>
                    <a:pt x="2775" y="393"/>
                  </a:lnTo>
                  <a:lnTo>
                    <a:pt x="2778" y="393"/>
                  </a:lnTo>
                  <a:lnTo>
                    <a:pt x="2789" y="392"/>
                  </a:lnTo>
                  <a:lnTo>
                    <a:pt x="2802" y="391"/>
                  </a:lnTo>
                  <a:lnTo>
                    <a:pt x="2808" y="391"/>
                  </a:lnTo>
                  <a:lnTo>
                    <a:pt x="2816" y="392"/>
                  </a:lnTo>
                  <a:lnTo>
                    <a:pt x="2849" y="254"/>
                  </a:lnTo>
                  <a:lnTo>
                    <a:pt x="2836" y="247"/>
                  </a:lnTo>
                  <a:lnTo>
                    <a:pt x="2820" y="235"/>
                  </a:lnTo>
                  <a:lnTo>
                    <a:pt x="2812" y="224"/>
                  </a:lnTo>
                  <a:lnTo>
                    <a:pt x="2810" y="219"/>
                  </a:lnTo>
                  <a:lnTo>
                    <a:pt x="2808" y="218"/>
                  </a:lnTo>
                  <a:lnTo>
                    <a:pt x="2800" y="202"/>
                  </a:lnTo>
                  <a:lnTo>
                    <a:pt x="2796" y="185"/>
                  </a:lnTo>
                  <a:lnTo>
                    <a:pt x="2796" y="168"/>
                  </a:lnTo>
                  <a:lnTo>
                    <a:pt x="2798" y="154"/>
                  </a:lnTo>
                  <a:lnTo>
                    <a:pt x="2802" y="142"/>
                  </a:lnTo>
                  <a:lnTo>
                    <a:pt x="2732" y="105"/>
                  </a:lnTo>
                  <a:lnTo>
                    <a:pt x="2727" y="110"/>
                  </a:lnTo>
                  <a:lnTo>
                    <a:pt x="2722" y="114"/>
                  </a:lnTo>
                  <a:lnTo>
                    <a:pt x="2718" y="117"/>
                  </a:lnTo>
                  <a:lnTo>
                    <a:pt x="2702" y="123"/>
                  </a:lnTo>
                  <a:lnTo>
                    <a:pt x="2684" y="126"/>
                  </a:lnTo>
                  <a:lnTo>
                    <a:pt x="2683" y="126"/>
                  </a:lnTo>
                  <a:lnTo>
                    <a:pt x="2680" y="125"/>
                  </a:lnTo>
                  <a:lnTo>
                    <a:pt x="2664" y="121"/>
                  </a:lnTo>
                  <a:lnTo>
                    <a:pt x="2651" y="114"/>
                  </a:lnTo>
                  <a:lnTo>
                    <a:pt x="2647" y="112"/>
                  </a:lnTo>
                  <a:lnTo>
                    <a:pt x="2638" y="102"/>
                  </a:lnTo>
                  <a:lnTo>
                    <a:pt x="2638" y="101"/>
                  </a:lnTo>
                  <a:lnTo>
                    <a:pt x="2637" y="101"/>
                  </a:lnTo>
                  <a:lnTo>
                    <a:pt x="2630" y="91"/>
                  </a:lnTo>
                  <a:lnTo>
                    <a:pt x="2626" y="79"/>
                  </a:lnTo>
                  <a:lnTo>
                    <a:pt x="2625" y="68"/>
                  </a:lnTo>
                  <a:lnTo>
                    <a:pt x="2625" y="55"/>
                  </a:lnTo>
                  <a:lnTo>
                    <a:pt x="2628" y="44"/>
                  </a:lnTo>
                  <a:lnTo>
                    <a:pt x="2633" y="32"/>
                  </a:lnTo>
                  <a:lnTo>
                    <a:pt x="2634" y="30"/>
                  </a:lnTo>
                  <a:lnTo>
                    <a:pt x="2634" y="29"/>
                  </a:lnTo>
                  <a:lnTo>
                    <a:pt x="2635" y="29"/>
                  </a:lnTo>
                  <a:lnTo>
                    <a:pt x="2641" y="21"/>
                  </a:lnTo>
                  <a:lnTo>
                    <a:pt x="2650" y="13"/>
                  </a:lnTo>
                  <a:lnTo>
                    <a:pt x="2663" y="7"/>
                  </a:lnTo>
                  <a:lnTo>
                    <a:pt x="2664" y="6"/>
                  </a:lnTo>
                  <a:lnTo>
                    <a:pt x="2676" y="2"/>
                  </a:lnTo>
                  <a:lnTo>
                    <a:pt x="2689" y="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134" name="Freeform 8"/>
            <p:cNvSpPr>
              <a:spLocks noEditPoints="1"/>
            </p:cNvSpPr>
            <p:nvPr/>
          </p:nvSpPr>
          <p:spPr bwMode="auto">
            <a:xfrm>
              <a:off x="2700338" y="133350"/>
              <a:ext cx="5630863" cy="4441825"/>
            </a:xfrm>
            <a:custGeom>
              <a:avLst/>
              <a:gdLst/>
              <a:ahLst/>
              <a:cxnLst>
                <a:cxn ang="0">
                  <a:pos x="2939" y="2789"/>
                </a:cxn>
                <a:cxn ang="0">
                  <a:pos x="3154" y="1650"/>
                </a:cxn>
                <a:cxn ang="0">
                  <a:pos x="3498" y="1816"/>
                </a:cxn>
                <a:cxn ang="0">
                  <a:pos x="3398" y="1927"/>
                </a:cxn>
                <a:cxn ang="0">
                  <a:pos x="3052" y="1900"/>
                </a:cxn>
                <a:cxn ang="0">
                  <a:pos x="2899" y="1764"/>
                </a:cxn>
                <a:cxn ang="0">
                  <a:pos x="333" y="1511"/>
                </a:cxn>
                <a:cxn ang="0">
                  <a:pos x="253" y="1666"/>
                </a:cxn>
                <a:cxn ang="0">
                  <a:pos x="203" y="1871"/>
                </a:cxn>
                <a:cxn ang="0">
                  <a:pos x="403" y="1924"/>
                </a:cxn>
                <a:cxn ang="0">
                  <a:pos x="703" y="1982"/>
                </a:cxn>
                <a:cxn ang="0">
                  <a:pos x="716" y="2247"/>
                </a:cxn>
                <a:cxn ang="0">
                  <a:pos x="685" y="2408"/>
                </a:cxn>
                <a:cxn ang="0">
                  <a:pos x="917" y="2595"/>
                </a:cxn>
                <a:cxn ang="0">
                  <a:pos x="1074" y="2352"/>
                </a:cxn>
                <a:cxn ang="0">
                  <a:pos x="1283" y="2112"/>
                </a:cxn>
                <a:cxn ang="0">
                  <a:pos x="1392" y="2239"/>
                </a:cxn>
                <a:cxn ang="0">
                  <a:pos x="1173" y="2352"/>
                </a:cxn>
                <a:cxn ang="0">
                  <a:pos x="1307" y="2713"/>
                </a:cxn>
                <a:cxn ang="0">
                  <a:pos x="1081" y="2762"/>
                </a:cxn>
                <a:cxn ang="0">
                  <a:pos x="767" y="2760"/>
                </a:cxn>
                <a:cxn ang="0">
                  <a:pos x="280" y="2798"/>
                </a:cxn>
                <a:cxn ang="0">
                  <a:pos x="542" y="2598"/>
                </a:cxn>
                <a:cxn ang="0">
                  <a:pos x="611" y="2364"/>
                </a:cxn>
                <a:cxn ang="0">
                  <a:pos x="473" y="2115"/>
                </a:cxn>
                <a:cxn ang="0">
                  <a:pos x="424" y="2422"/>
                </a:cxn>
                <a:cxn ang="0">
                  <a:pos x="401" y="2149"/>
                </a:cxn>
                <a:cxn ang="0">
                  <a:pos x="293" y="1920"/>
                </a:cxn>
                <a:cxn ang="0">
                  <a:pos x="178" y="2115"/>
                </a:cxn>
                <a:cxn ang="0">
                  <a:pos x="75" y="2079"/>
                </a:cxn>
                <a:cxn ang="0">
                  <a:pos x="63" y="1828"/>
                </a:cxn>
                <a:cxn ang="0">
                  <a:pos x="100" y="1595"/>
                </a:cxn>
                <a:cxn ang="0">
                  <a:pos x="3065" y="1385"/>
                </a:cxn>
                <a:cxn ang="0">
                  <a:pos x="750" y="1499"/>
                </a:cxn>
                <a:cxn ang="0">
                  <a:pos x="982" y="1464"/>
                </a:cxn>
                <a:cxn ang="0">
                  <a:pos x="1315" y="1442"/>
                </a:cxn>
                <a:cxn ang="0">
                  <a:pos x="795" y="1624"/>
                </a:cxn>
                <a:cxn ang="0">
                  <a:pos x="596" y="1524"/>
                </a:cxn>
                <a:cxn ang="0">
                  <a:pos x="1566" y="1357"/>
                </a:cxn>
                <a:cxn ang="0">
                  <a:pos x="2239" y="1123"/>
                </a:cxn>
                <a:cxn ang="0">
                  <a:pos x="2041" y="1278"/>
                </a:cxn>
                <a:cxn ang="0">
                  <a:pos x="2027" y="1313"/>
                </a:cxn>
                <a:cxn ang="0">
                  <a:pos x="1964" y="1215"/>
                </a:cxn>
                <a:cxn ang="0">
                  <a:pos x="1493" y="35"/>
                </a:cxn>
                <a:cxn ang="0">
                  <a:pos x="1588" y="579"/>
                </a:cxn>
                <a:cxn ang="0">
                  <a:pos x="1871" y="529"/>
                </a:cxn>
                <a:cxn ang="0">
                  <a:pos x="2155" y="453"/>
                </a:cxn>
                <a:cxn ang="0">
                  <a:pos x="2422" y="196"/>
                </a:cxn>
                <a:cxn ang="0">
                  <a:pos x="2547" y="239"/>
                </a:cxn>
                <a:cxn ang="0">
                  <a:pos x="2485" y="479"/>
                </a:cxn>
                <a:cxn ang="0">
                  <a:pos x="2773" y="588"/>
                </a:cxn>
                <a:cxn ang="0">
                  <a:pos x="2795" y="1105"/>
                </a:cxn>
                <a:cxn ang="0">
                  <a:pos x="2797" y="1224"/>
                </a:cxn>
                <a:cxn ang="0">
                  <a:pos x="2645" y="1283"/>
                </a:cxn>
                <a:cxn ang="0">
                  <a:pos x="2499" y="1160"/>
                </a:cxn>
                <a:cxn ang="0">
                  <a:pos x="2361" y="1256"/>
                </a:cxn>
                <a:cxn ang="0">
                  <a:pos x="2441" y="1084"/>
                </a:cxn>
                <a:cxn ang="0">
                  <a:pos x="2561" y="1104"/>
                </a:cxn>
                <a:cxn ang="0">
                  <a:pos x="2654" y="1061"/>
                </a:cxn>
                <a:cxn ang="0">
                  <a:pos x="2336" y="454"/>
                </a:cxn>
                <a:cxn ang="0">
                  <a:pos x="2209" y="681"/>
                </a:cxn>
                <a:cxn ang="0">
                  <a:pos x="1813" y="685"/>
                </a:cxn>
                <a:cxn ang="0">
                  <a:pos x="1493" y="835"/>
                </a:cxn>
              </a:cxnLst>
              <a:rect l="0" t="0" r="r" b="b"/>
              <a:pathLst>
                <a:path w="3547" h="2798">
                  <a:moveTo>
                    <a:pt x="2921" y="2622"/>
                  </a:moveTo>
                  <a:lnTo>
                    <a:pt x="2929" y="2622"/>
                  </a:lnTo>
                  <a:lnTo>
                    <a:pt x="2950" y="2624"/>
                  </a:lnTo>
                  <a:lnTo>
                    <a:pt x="2969" y="2632"/>
                  </a:lnTo>
                  <a:lnTo>
                    <a:pt x="2972" y="2635"/>
                  </a:lnTo>
                  <a:lnTo>
                    <a:pt x="2975" y="2636"/>
                  </a:lnTo>
                  <a:lnTo>
                    <a:pt x="2986" y="2644"/>
                  </a:lnTo>
                  <a:lnTo>
                    <a:pt x="2997" y="2656"/>
                  </a:lnTo>
                  <a:lnTo>
                    <a:pt x="3003" y="2669"/>
                  </a:lnTo>
                  <a:lnTo>
                    <a:pt x="3006" y="2671"/>
                  </a:lnTo>
                  <a:lnTo>
                    <a:pt x="3007" y="2674"/>
                  </a:lnTo>
                  <a:lnTo>
                    <a:pt x="3010" y="2684"/>
                  </a:lnTo>
                  <a:lnTo>
                    <a:pt x="3013" y="2697"/>
                  </a:lnTo>
                  <a:lnTo>
                    <a:pt x="3014" y="2709"/>
                  </a:lnTo>
                  <a:lnTo>
                    <a:pt x="3013" y="2720"/>
                  </a:lnTo>
                  <a:lnTo>
                    <a:pt x="3013" y="2721"/>
                  </a:lnTo>
                  <a:lnTo>
                    <a:pt x="3010" y="2733"/>
                  </a:lnTo>
                  <a:lnTo>
                    <a:pt x="3003" y="2743"/>
                  </a:lnTo>
                  <a:lnTo>
                    <a:pt x="3003" y="2746"/>
                  </a:lnTo>
                  <a:lnTo>
                    <a:pt x="3002" y="2750"/>
                  </a:lnTo>
                  <a:lnTo>
                    <a:pt x="3000" y="2754"/>
                  </a:lnTo>
                  <a:lnTo>
                    <a:pt x="2983" y="2771"/>
                  </a:lnTo>
                  <a:lnTo>
                    <a:pt x="2963" y="2783"/>
                  </a:lnTo>
                  <a:lnTo>
                    <a:pt x="2939" y="2788"/>
                  </a:lnTo>
                  <a:lnTo>
                    <a:pt x="2939" y="2789"/>
                  </a:lnTo>
                  <a:lnTo>
                    <a:pt x="2933" y="2789"/>
                  </a:lnTo>
                  <a:lnTo>
                    <a:pt x="2917" y="2788"/>
                  </a:lnTo>
                  <a:lnTo>
                    <a:pt x="2904" y="2784"/>
                  </a:lnTo>
                  <a:lnTo>
                    <a:pt x="2891" y="2779"/>
                  </a:lnTo>
                  <a:lnTo>
                    <a:pt x="2878" y="2771"/>
                  </a:lnTo>
                  <a:lnTo>
                    <a:pt x="2850" y="2794"/>
                  </a:lnTo>
                  <a:lnTo>
                    <a:pt x="2850" y="2755"/>
                  </a:lnTo>
                  <a:lnTo>
                    <a:pt x="2858" y="2747"/>
                  </a:lnTo>
                  <a:lnTo>
                    <a:pt x="2856" y="2743"/>
                  </a:lnTo>
                  <a:lnTo>
                    <a:pt x="2854" y="2739"/>
                  </a:lnTo>
                  <a:lnTo>
                    <a:pt x="2852" y="2734"/>
                  </a:lnTo>
                  <a:lnTo>
                    <a:pt x="2850" y="2730"/>
                  </a:lnTo>
                  <a:lnTo>
                    <a:pt x="2850" y="2678"/>
                  </a:lnTo>
                  <a:lnTo>
                    <a:pt x="2853" y="2673"/>
                  </a:lnTo>
                  <a:lnTo>
                    <a:pt x="2854" y="2667"/>
                  </a:lnTo>
                  <a:lnTo>
                    <a:pt x="2857" y="2662"/>
                  </a:lnTo>
                  <a:lnTo>
                    <a:pt x="2859" y="2658"/>
                  </a:lnTo>
                  <a:lnTo>
                    <a:pt x="2865" y="2652"/>
                  </a:lnTo>
                  <a:lnTo>
                    <a:pt x="2875" y="2641"/>
                  </a:lnTo>
                  <a:lnTo>
                    <a:pt x="2876" y="2641"/>
                  </a:lnTo>
                  <a:lnTo>
                    <a:pt x="2876" y="2640"/>
                  </a:lnTo>
                  <a:lnTo>
                    <a:pt x="2890" y="2631"/>
                  </a:lnTo>
                  <a:lnTo>
                    <a:pt x="2905" y="2624"/>
                  </a:lnTo>
                  <a:lnTo>
                    <a:pt x="2921" y="2622"/>
                  </a:lnTo>
                  <a:close/>
                  <a:moveTo>
                    <a:pt x="3154" y="1650"/>
                  </a:moveTo>
                  <a:lnTo>
                    <a:pt x="3171" y="1650"/>
                  </a:lnTo>
                  <a:lnTo>
                    <a:pt x="3182" y="1652"/>
                  </a:lnTo>
                  <a:lnTo>
                    <a:pt x="3195" y="1659"/>
                  </a:lnTo>
                  <a:lnTo>
                    <a:pt x="3203" y="1664"/>
                  </a:lnTo>
                  <a:lnTo>
                    <a:pt x="3205" y="1668"/>
                  </a:lnTo>
                  <a:lnTo>
                    <a:pt x="3206" y="1668"/>
                  </a:lnTo>
                  <a:lnTo>
                    <a:pt x="3208" y="1669"/>
                  </a:lnTo>
                  <a:lnTo>
                    <a:pt x="3209" y="1672"/>
                  </a:lnTo>
                  <a:lnTo>
                    <a:pt x="3210" y="1673"/>
                  </a:lnTo>
                  <a:lnTo>
                    <a:pt x="3220" y="1689"/>
                  </a:lnTo>
                  <a:lnTo>
                    <a:pt x="3223" y="1705"/>
                  </a:lnTo>
                  <a:lnTo>
                    <a:pt x="3222" y="1723"/>
                  </a:lnTo>
                  <a:lnTo>
                    <a:pt x="3222" y="1724"/>
                  </a:lnTo>
                  <a:lnTo>
                    <a:pt x="3412" y="1829"/>
                  </a:lnTo>
                  <a:lnTo>
                    <a:pt x="3420" y="1824"/>
                  </a:lnTo>
                  <a:lnTo>
                    <a:pt x="3422" y="1823"/>
                  </a:lnTo>
                  <a:lnTo>
                    <a:pt x="3424" y="1823"/>
                  </a:lnTo>
                  <a:lnTo>
                    <a:pt x="3424" y="1821"/>
                  </a:lnTo>
                  <a:lnTo>
                    <a:pt x="3425" y="1821"/>
                  </a:lnTo>
                  <a:lnTo>
                    <a:pt x="3437" y="1815"/>
                  </a:lnTo>
                  <a:lnTo>
                    <a:pt x="3451" y="1810"/>
                  </a:lnTo>
                  <a:lnTo>
                    <a:pt x="3464" y="1808"/>
                  </a:lnTo>
                  <a:lnTo>
                    <a:pt x="3468" y="1808"/>
                  </a:lnTo>
                  <a:lnTo>
                    <a:pt x="3485" y="1811"/>
                  </a:lnTo>
                  <a:lnTo>
                    <a:pt x="3498" y="1816"/>
                  </a:lnTo>
                  <a:lnTo>
                    <a:pt x="3513" y="1824"/>
                  </a:lnTo>
                  <a:lnTo>
                    <a:pt x="3517" y="1828"/>
                  </a:lnTo>
                  <a:lnTo>
                    <a:pt x="3527" y="1836"/>
                  </a:lnTo>
                  <a:lnTo>
                    <a:pt x="3535" y="1849"/>
                  </a:lnTo>
                  <a:lnTo>
                    <a:pt x="3540" y="1862"/>
                  </a:lnTo>
                  <a:lnTo>
                    <a:pt x="3542" y="1865"/>
                  </a:lnTo>
                  <a:lnTo>
                    <a:pt x="3543" y="1869"/>
                  </a:lnTo>
                  <a:lnTo>
                    <a:pt x="3546" y="1878"/>
                  </a:lnTo>
                  <a:lnTo>
                    <a:pt x="3547" y="1889"/>
                  </a:lnTo>
                  <a:lnTo>
                    <a:pt x="3546" y="1901"/>
                  </a:lnTo>
                  <a:lnTo>
                    <a:pt x="3543" y="1912"/>
                  </a:lnTo>
                  <a:lnTo>
                    <a:pt x="3539" y="1924"/>
                  </a:lnTo>
                  <a:lnTo>
                    <a:pt x="3532" y="1933"/>
                  </a:lnTo>
                  <a:lnTo>
                    <a:pt x="3530" y="1938"/>
                  </a:lnTo>
                  <a:lnTo>
                    <a:pt x="3527" y="1942"/>
                  </a:lnTo>
                  <a:lnTo>
                    <a:pt x="3510" y="1956"/>
                  </a:lnTo>
                  <a:lnTo>
                    <a:pt x="3491" y="1965"/>
                  </a:lnTo>
                  <a:lnTo>
                    <a:pt x="3468" y="1968"/>
                  </a:lnTo>
                  <a:lnTo>
                    <a:pt x="3466" y="1968"/>
                  </a:lnTo>
                  <a:lnTo>
                    <a:pt x="3447" y="1965"/>
                  </a:lnTo>
                  <a:lnTo>
                    <a:pt x="3433" y="1960"/>
                  </a:lnTo>
                  <a:lnTo>
                    <a:pt x="3419" y="1952"/>
                  </a:lnTo>
                  <a:lnTo>
                    <a:pt x="3407" y="1941"/>
                  </a:lnTo>
                  <a:lnTo>
                    <a:pt x="3402" y="1934"/>
                  </a:lnTo>
                  <a:lnTo>
                    <a:pt x="3398" y="1927"/>
                  </a:lnTo>
                  <a:lnTo>
                    <a:pt x="3395" y="1922"/>
                  </a:lnTo>
                  <a:lnTo>
                    <a:pt x="3388" y="1900"/>
                  </a:lnTo>
                  <a:lnTo>
                    <a:pt x="3388" y="1874"/>
                  </a:lnTo>
                  <a:lnTo>
                    <a:pt x="3391" y="1863"/>
                  </a:lnTo>
                  <a:lnTo>
                    <a:pt x="3395" y="1854"/>
                  </a:lnTo>
                  <a:lnTo>
                    <a:pt x="3209" y="1752"/>
                  </a:lnTo>
                  <a:lnTo>
                    <a:pt x="3204" y="1757"/>
                  </a:lnTo>
                  <a:lnTo>
                    <a:pt x="3193" y="1765"/>
                  </a:lnTo>
                  <a:lnTo>
                    <a:pt x="3189" y="1766"/>
                  </a:lnTo>
                  <a:lnTo>
                    <a:pt x="3185" y="1769"/>
                  </a:lnTo>
                  <a:lnTo>
                    <a:pt x="3178" y="1772"/>
                  </a:lnTo>
                  <a:lnTo>
                    <a:pt x="3171" y="1773"/>
                  </a:lnTo>
                  <a:lnTo>
                    <a:pt x="3155" y="1773"/>
                  </a:lnTo>
                  <a:lnTo>
                    <a:pt x="3142" y="1770"/>
                  </a:lnTo>
                  <a:lnTo>
                    <a:pt x="3141" y="1770"/>
                  </a:lnTo>
                  <a:lnTo>
                    <a:pt x="3138" y="1769"/>
                  </a:lnTo>
                  <a:lnTo>
                    <a:pt x="3127" y="1762"/>
                  </a:lnTo>
                  <a:lnTo>
                    <a:pt x="3115" y="1753"/>
                  </a:lnTo>
                  <a:lnTo>
                    <a:pt x="3031" y="1814"/>
                  </a:lnTo>
                  <a:lnTo>
                    <a:pt x="3034" y="1819"/>
                  </a:lnTo>
                  <a:lnTo>
                    <a:pt x="3041" y="1831"/>
                  </a:lnTo>
                  <a:lnTo>
                    <a:pt x="3048" y="1846"/>
                  </a:lnTo>
                  <a:lnTo>
                    <a:pt x="3052" y="1865"/>
                  </a:lnTo>
                  <a:lnTo>
                    <a:pt x="3053" y="1882"/>
                  </a:lnTo>
                  <a:lnTo>
                    <a:pt x="3052" y="1900"/>
                  </a:lnTo>
                  <a:lnTo>
                    <a:pt x="3049" y="1916"/>
                  </a:lnTo>
                  <a:lnTo>
                    <a:pt x="3041" y="1939"/>
                  </a:lnTo>
                  <a:lnTo>
                    <a:pt x="3030" y="1959"/>
                  </a:lnTo>
                  <a:lnTo>
                    <a:pt x="3014" y="1977"/>
                  </a:lnTo>
                  <a:lnTo>
                    <a:pt x="3011" y="1980"/>
                  </a:lnTo>
                  <a:lnTo>
                    <a:pt x="2994" y="1992"/>
                  </a:lnTo>
                  <a:lnTo>
                    <a:pt x="2972" y="2001"/>
                  </a:lnTo>
                  <a:lnTo>
                    <a:pt x="2952" y="2007"/>
                  </a:lnTo>
                  <a:lnTo>
                    <a:pt x="2939" y="2010"/>
                  </a:lnTo>
                  <a:lnTo>
                    <a:pt x="2925" y="2010"/>
                  </a:lnTo>
                  <a:lnTo>
                    <a:pt x="2917" y="2009"/>
                  </a:lnTo>
                  <a:lnTo>
                    <a:pt x="2913" y="2009"/>
                  </a:lnTo>
                  <a:lnTo>
                    <a:pt x="2896" y="2006"/>
                  </a:lnTo>
                  <a:lnTo>
                    <a:pt x="2880" y="1999"/>
                  </a:lnTo>
                  <a:lnTo>
                    <a:pt x="2863" y="1992"/>
                  </a:lnTo>
                  <a:lnTo>
                    <a:pt x="2850" y="1981"/>
                  </a:lnTo>
                  <a:lnTo>
                    <a:pt x="2850" y="1787"/>
                  </a:lnTo>
                  <a:lnTo>
                    <a:pt x="2853" y="1785"/>
                  </a:lnTo>
                  <a:lnTo>
                    <a:pt x="2857" y="1782"/>
                  </a:lnTo>
                  <a:lnTo>
                    <a:pt x="2859" y="1781"/>
                  </a:lnTo>
                  <a:lnTo>
                    <a:pt x="2861" y="1781"/>
                  </a:lnTo>
                  <a:lnTo>
                    <a:pt x="2871" y="1773"/>
                  </a:lnTo>
                  <a:lnTo>
                    <a:pt x="2883" y="1769"/>
                  </a:lnTo>
                  <a:lnTo>
                    <a:pt x="2895" y="1766"/>
                  </a:lnTo>
                  <a:lnTo>
                    <a:pt x="2899" y="1764"/>
                  </a:lnTo>
                  <a:lnTo>
                    <a:pt x="2909" y="1761"/>
                  </a:lnTo>
                  <a:lnTo>
                    <a:pt x="2920" y="1760"/>
                  </a:lnTo>
                  <a:lnTo>
                    <a:pt x="2930" y="1760"/>
                  </a:lnTo>
                  <a:lnTo>
                    <a:pt x="2958" y="1762"/>
                  </a:lnTo>
                  <a:lnTo>
                    <a:pt x="2985" y="1773"/>
                  </a:lnTo>
                  <a:lnTo>
                    <a:pt x="3010" y="1789"/>
                  </a:lnTo>
                  <a:lnTo>
                    <a:pt x="3010" y="1790"/>
                  </a:lnTo>
                  <a:lnTo>
                    <a:pt x="3011" y="1791"/>
                  </a:lnTo>
                  <a:lnTo>
                    <a:pt x="3102" y="1726"/>
                  </a:lnTo>
                  <a:lnTo>
                    <a:pt x="3099" y="1713"/>
                  </a:lnTo>
                  <a:lnTo>
                    <a:pt x="3100" y="1700"/>
                  </a:lnTo>
                  <a:lnTo>
                    <a:pt x="3107" y="1683"/>
                  </a:lnTo>
                  <a:lnTo>
                    <a:pt x="3119" y="1668"/>
                  </a:lnTo>
                  <a:lnTo>
                    <a:pt x="3121" y="1667"/>
                  </a:lnTo>
                  <a:lnTo>
                    <a:pt x="3123" y="1666"/>
                  </a:lnTo>
                  <a:lnTo>
                    <a:pt x="3130" y="1659"/>
                  </a:lnTo>
                  <a:lnTo>
                    <a:pt x="3141" y="1654"/>
                  </a:lnTo>
                  <a:lnTo>
                    <a:pt x="3151" y="1651"/>
                  </a:lnTo>
                  <a:lnTo>
                    <a:pt x="3153" y="1651"/>
                  </a:lnTo>
                  <a:lnTo>
                    <a:pt x="3154" y="1650"/>
                  </a:lnTo>
                  <a:close/>
                  <a:moveTo>
                    <a:pt x="282" y="1497"/>
                  </a:moveTo>
                  <a:lnTo>
                    <a:pt x="285" y="1497"/>
                  </a:lnTo>
                  <a:lnTo>
                    <a:pt x="304" y="1499"/>
                  </a:lnTo>
                  <a:lnTo>
                    <a:pt x="322" y="1506"/>
                  </a:lnTo>
                  <a:lnTo>
                    <a:pt x="333" y="1511"/>
                  </a:lnTo>
                  <a:lnTo>
                    <a:pt x="338" y="1515"/>
                  </a:lnTo>
                  <a:lnTo>
                    <a:pt x="355" y="1532"/>
                  </a:lnTo>
                  <a:lnTo>
                    <a:pt x="364" y="1546"/>
                  </a:lnTo>
                  <a:lnTo>
                    <a:pt x="369" y="1562"/>
                  </a:lnTo>
                  <a:lnTo>
                    <a:pt x="372" y="1580"/>
                  </a:lnTo>
                  <a:lnTo>
                    <a:pt x="371" y="1596"/>
                  </a:lnTo>
                  <a:lnTo>
                    <a:pt x="365" y="1613"/>
                  </a:lnTo>
                  <a:lnTo>
                    <a:pt x="365" y="1616"/>
                  </a:lnTo>
                  <a:lnTo>
                    <a:pt x="364" y="1617"/>
                  </a:lnTo>
                  <a:lnTo>
                    <a:pt x="363" y="1620"/>
                  </a:lnTo>
                  <a:lnTo>
                    <a:pt x="357" y="1633"/>
                  </a:lnTo>
                  <a:lnTo>
                    <a:pt x="347" y="1645"/>
                  </a:lnTo>
                  <a:lnTo>
                    <a:pt x="334" y="1654"/>
                  </a:lnTo>
                  <a:lnTo>
                    <a:pt x="333" y="1655"/>
                  </a:lnTo>
                  <a:lnTo>
                    <a:pt x="331" y="1658"/>
                  </a:lnTo>
                  <a:lnTo>
                    <a:pt x="329" y="1659"/>
                  </a:lnTo>
                  <a:lnTo>
                    <a:pt x="319" y="1663"/>
                  </a:lnTo>
                  <a:lnTo>
                    <a:pt x="299" y="1671"/>
                  </a:lnTo>
                  <a:lnTo>
                    <a:pt x="288" y="1672"/>
                  </a:lnTo>
                  <a:lnTo>
                    <a:pt x="285" y="1672"/>
                  </a:lnTo>
                  <a:lnTo>
                    <a:pt x="283" y="1671"/>
                  </a:lnTo>
                  <a:lnTo>
                    <a:pt x="278" y="1671"/>
                  </a:lnTo>
                  <a:lnTo>
                    <a:pt x="267" y="1669"/>
                  </a:lnTo>
                  <a:lnTo>
                    <a:pt x="257" y="1666"/>
                  </a:lnTo>
                  <a:lnTo>
                    <a:pt x="253" y="1666"/>
                  </a:lnTo>
                  <a:lnTo>
                    <a:pt x="247" y="1663"/>
                  </a:lnTo>
                  <a:lnTo>
                    <a:pt x="233" y="1654"/>
                  </a:lnTo>
                  <a:lnTo>
                    <a:pt x="221" y="1643"/>
                  </a:lnTo>
                  <a:lnTo>
                    <a:pt x="212" y="1632"/>
                  </a:lnTo>
                  <a:lnTo>
                    <a:pt x="169" y="1652"/>
                  </a:lnTo>
                  <a:lnTo>
                    <a:pt x="172" y="1667"/>
                  </a:lnTo>
                  <a:lnTo>
                    <a:pt x="173" y="1681"/>
                  </a:lnTo>
                  <a:lnTo>
                    <a:pt x="170" y="1700"/>
                  </a:lnTo>
                  <a:lnTo>
                    <a:pt x="165" y="1714"/>
                  </a:lnTo>
                  <a:lnTo>
                    <a:pt x="157" y="1730"/>
                  </a:lnTo>
                  <a:lnTo>
                    <a:pt x="152" y="1735"/>
                  </a:lnTo>
                  <a:lnTo>
                    <a:pt x="143" y="1745"/>
                  </a:lnTo>
                  <a:lnTo>
                    <a:pt x="131" y="1755"/>
                  </a:lnTo>
                  <a:lnTo>
                    <a:pt x="117" y="1761"/>
                  </a:lnTo>
                  <a:lnTo>
                    <a:pt x="109" y="1764"/>
                  </a:lnTo>
                  <a:lnTo>
                    <a:pt x="107" y="1764"/>
                  </a:lnTo>
                  <a:lnTo>
                    <a:pt x="110" y="1817"/>
                  </a:lnTo>
                  <a:lnTo>
                    <a:pt x="120" y="1817"/>
                  </a:lnTo>
                  <a:lnTo>
                    <a:pt x="124" y="1819"/>
                  </a:lnTo>
                  <a:lnTo>
                    <a:pt x="130" y="1820"/>
                  </a:lnTo>
                  <a:lnTo>
                    <a:pt x="132" y="1820"/>
                  </a:lnTo>
                  <a:lnTo>
                    <a:pt x="152" y="1825"/>
                  </a:lnTo>
                  <a:lnTo>
                    <a:pt x="170" y="1836"/>
                  </a:lnTo>
                  <a:lnTo>
                    <a:pt x="186" y="1849"/>
                  </a:lnTo>
                  <a:lnTo>
                    <a:pt x="203" y="1871"/>
                  </a:lnTo>
                  <a:lnTo>
                    <a:pt x="213" y="1895"/>
                  </a:lnTo>
                  <a:lnTo>
                    <a:pt x="291" y="1888"/>
                  </a:lnTo>
                  <a:lnTo>
                    <a:pt x="293" y="1876"/>
                  </a:lnTo>
                  <a:lnTo>
                    <a:pt x="300" y="1865"/>
                  </a:lnTo>
                  <a:lnTo>
                    <a:pt x="308" y="1855"/>
                  </a:lnTo>
                  <a:lnTo>
                    <a:pt x="309" y="1854"/>
                  </a:lnTo>
                  <a:lnTo>
                    <a:pt x="319" y="1846"/>
                  </a:lnTo>
                  <a:lnTo>
                    <a:pt x="331" y="1841"/>
                  </a:lnTo>
                  <a:lnTo>
                    <a:pt x="350" y="1838"/>
                  </a:lnTo>
                  <a:lnTo>
                    <a:pt x="354" y="1838"/>
                  </a:lnTo>
                  <a:lnTo>
                    <a:pt x="356" y="1840"/>
                  </a:lnTo>
                  <a:lnTo>
                    <a:pt x="363" y="1840"/>
                  </a:lnTo>
                  <a:lnTo>
                    <a:pt x="368" y="1841"/>
                  </a:lnTo>
                  <a:lnTo>
                    <a:pt x="372" y="1844"/>
                  </a:lnTo>
                  <a:lnTo>
                    <a:pt x="388" y="1852"/>
                  </a:lnTo>
                  <a:lnTo>
                    <a:pt x="399" y="1865"/>
                  </a:lnTo>
                  <a:lnTo>
                    <a:pt x="399" y="1866"/>
                  </a:lnTo>
                  <a:lnTo>
                    <a:pt x="401" y="1866"/>
                  </a:lnTo>
                  <a:lnTo>
                    <a:pt x="405" y="1875"/>
                  </a:lnTo>
                  <a:lnTo>
                    <a:pt x="409" y="1886"/>
                  </a:lnTo>
                  <a:lnTo>
                    <a:pt x="410" y="1896"/>
                  </a:lnTo>
                  <a:lnTo>
                    <a:pt x="410" y="1901"/>
                  </a:lnTo>
                  <a:lnTo>
                    <a:pt x="407" y="1912"/>
                  </a:lnTo>
                  <a:lnTo>
                    <a:pt x="407" y="1913"/>
                  </a:lnTo>
                  <a:lnTo>
                    <a:pt x="403" y="1924"/>
                  </a:lnTo>
                  <a:lnTo>
                    <a:pt x="397" y="1934"/>
                  </a:lnTo>
                  <a:lnTo>
                    <a:pt x="389" y="1942"/>
                  </a:lnTo>
                  <a:lnTo>
                    <a:pt x="423" y="2035"/>
                  </a:lnTo>
                  <a:lnTo>
                    <a:pt x="436" y="2037"/>
                  </a:lnTo>
                  <a:lnTo>
                    <a:pt x="441" y="2039"/>
                  </a:lnTo>
                  <a:lnTo>
                    <a:pt x="452" y="2044"/>
                  </a:lnTo>
                  <a:lnTo>
                    <a:pt x="456" y="2048"/>
                  </a:lnTo>
                  <a:lnTo>
                    <a:pt x="457" y="2048"/>
                  </a:lnTo>
                  <a:lnTo>
                    <a:pt x="466" y="2057"/>
                  </a:lnTo>
                  <a:lnTo>
                    <a:pt x="473" y="2070"/>
                  </a:lnTo>
                  <a:lnTo>
                    <a:pt x="610" y="2057"/>
                  </a:lnTo>
                  <a:lnTo>
                    <a:pt x="611" y="2047"/>
                  </a:lnTo>
                  <a:lnTo>
                    <a:pt x="614" y="2037"/>
                  </a:lnTo>
                  <a:lnTo>
                    <a:pt x="614" y="2036"/>
                  </a:lnTo>
                  <a:lnTo>
                    <a:pt x="621" y="2023"/>
                  </a:lnTo>
                  <a:lnTo>
                    <a:pt x="630" y="2010"/>
                  </a:lnTo>
                  <a:lnTo>
                    <a:pt x="640" y="2001"/>
                  </a:lnTo>
                  <a:lnTo>
                    <a:pt x="644" y="1997"/>
                  </a:lnTo>
                  <a:lnTo>
                    <a:pt x="649" y="1993"/>
                  </a:lnTo>
                  <a:lnTo>
                    <a:pt x="655" y="1990"/>
                  </a:lnTo>
                  <a:lnTo>
                    <a:pt x="660" y="1989"/>
                  </a:lnTo>
                  <a:lnTo>
                    <a:pt x="661" y="1988"/>
                  </a:lnTo>
                  <a:lnTo>
                    <a:pt x="676" y="1984"/>
                  </a:lnTo>
                  <a:lnTo>
                    <a:pt x="691" y="1982"/>
                  </a:lnTo>
                  <a:lnTo>
                    <a:pt x="703" y="1982"/>
                  </a:lnTo>
                  <a:lnTo>
                    <a:pt x="708" y="1984"/>
                  </a:lnTo>
                  <a:lnTo>
                    <a:pt x="725" y="1989"/>
                  </a:lnTo>
                  <a:lnTo>
                    <a:pt x="738" y="1998"/>
                  </a:lnTo>
                  <a:lnTo>
                    <a:pt x="750" y="2009"/>
                  </a:lnTo>
                  <a:lnTo>
                    <a:pt x="752" y="2011"/>
                  </a:lnTo>
                  <a:lnTo>
                    <a:pt x="763" y="2023"/>
                  </a:lnTo>
                  <a:lnTo>
                    <a:pt x="769" y="2037"/>
                  </a:lnTo>
                  <a:lnTo>
                    <a:pt x="772" y="2052"/>
                  </a:lnTo>
                  <a:lnTo>
                    <a:pt x="772" y="2053"/>
                  </a:lnTo>
                  <a:lnTo>
                    <a:pt x="774" y="2056"/>
                  </a:lnTo>
                  <a:lnTo>
                    <a:pt x="774" y="2069"/>
                  </a:lnTo>
                  <a:lnTo>
                    <a:pt x="772" y="2082"/>
                  </a:lnTo>
                  <a:lnTo>
                    <a:pt x="770" y="2094"/>
                  </a:lnTo>
                  <a:lnTo>
                    <a:pt x="766" y="2103"/>
                  </a:lnTo>
                  <a:lnTo>
                    <a:pt x="765" y="2103"/>
                  </a:lnTo>
                  <a:lnTo>
                    <a:pt x="762" y="2108"/>
                  </a:lnTo>
                  <a:lnTo>
                    <a:pt x="759" y="2115"/>
                  </a:lnTo>
                  <a:lnTo>
                    <a:pt x="755" y="2119"/>
                  </a:lnTo>
                  <a:lnTo>
                    <a:pt x="750" y="2123"/>
                  </a:lnTo>
                  <a:lnTo>
                    <a:pt x="748" y="2127"/>
                  </a:lnTo>
                  <a:lnTo>
                    <a:pt x="744" y="2130"/>
                  </a:lnTo>
                  <a:lnTo>
                    <a:pt x="724" y="2141"/>
                  </a:lnTo>
                  <a:lnTo>
                    <a:pt x="704" y="2146"/>
                  </a:lnTo>
                  <a:lnTo>
                    <a:pt x="702" y="2243"/>
                  </a:lnTo>
                  <a:lnTo>
                    <a:pt x="716" y="2247"/>
                  </a:lnTo>
                  <a:lnTo>
                    <a:pt x="732" y="2255"/>
                  </a:lnTo>
                  <a:lnTo>
                    <a:pt x="733" y="2255"/>
                  </a:lnTo>
                  <a:lnTo>
                    <a:pt x="733" y="2256"/>
                  </a:lnTo>
                  <a:lnTo>
                    <a:pt x="735" y="2256"/>
                  </a:lnTo>
                  <a:lnTo>
                    <a:pt x="736" y="2257"/>
                  </a:lnTo>
                  <a:lnTo>
                    <a:pt x="746" y="2267"/>
                  </a:lnTo>
                  <a:lnTo>
                    <a:pt x="755" y="2277"/>
                  </a:lnTo>
                  <a:lnTo>
                    <a:pt x="762" y="2289"/>
                  </a:lnTo>
                  <a:lnTo>
                    <a:pt x="767" y="2301"/>
                  </a:lnTo>
                  <a:lnTo>
                    <a:pt x="769" y="2311"/>
                  </a:lnTo>
                  <a:lnTo>
                    <a:pt x="769" y="2312"/>
                  </a:lnTo>
                  <a:lnTo>
                    <a:pt x="770" y="2312"/>
                  </a:lnTo>
                  <a:lnTo>
                    <a:pt x="770" y="2329"/>
                  </a:lnTo>
                  <a:lnTo>
                    <a:pt x="767" y="2347"/>
                  </a:lnTo>
                  <a:lnTo>
                    <a:pt x="762" y="2361"/>
                  </a:lnTo>
                  <a:lnTo>
                    <a:pt x="753" y="2375"/>
                  </a:lnTo>
                  <a:lnTo>
                    <a:pt x="742" y="2387"/>
                  </a:lnTo>
                  <a:lnTo>
                    <a:pt x="728" y="2396"/>
                  </a:lnTo>
                  <a:lnTo>
                    <a:pt x="725" y="2398"/>
                  </a:lnTo>
                  <a:lnTo>
                    <a:pt x="724" y="2399"/>
                  </a:lnTo>
                  <a:lnTo>
                    <a:pt x="721" y="2399"/>
                  </a:lnTo>
                  <a:lnTo>
                    <a:pt x="712" y="2404"/>
                  </a:lnTo>
                  <a:lnTo>
                    <a:pt x="700" y="2407"/>
                  </a:lnTo>
                  <a:lnTo>
                    <a:pt x="689" y="2408"/>
                  </a:lnTo>
                  <a:lnTo>
                    <a:pt x="685" y="2408"/>
                  </a:lnTo>
                  <a:lnTo>
                    <a:pt x="681" y="2407"/>
                  </a:lnTo>
                  <a:lnTo>
                    <a:pt x="636" y="2540"/>
                  </a:lnTo>
                  <a:lnTo>
                    <a:pt x="648" y="2551"/>
                  </a:lnTo>
                  <a:lnTo>
                    <a:pt x="657" y="2563"/>
                  </a:lnTo>
                  <a:lnTo>
                    <a:pt x="659" y="2565"/>
                  </a:lnTo>
                  <a:lnTo>
                    <a:pt x="659" y="2568"/>
                  </a:lnTo>
                  <a:lnTo>
                    <a:pt x="663" y="2577"/>
                  </a:lnTo>
                  <a:lnTo>
                    <a:pt x="665" y="2587"/>
                  </a:lnTo>
                  <a:lnTo>
                    <a:pt x="665" y="2604"/>
                  </a:lnTo>
                  <a:lnTo>
                    <a:pt x="664" y="2607"/>
                  </a:lnTo>
                  <a:lnTo>
                    <a:pt x="664" y="2608"/>
                  </a:lnTo>
                  <a:lnTo>
                    <a:pt x="748" y="2644"/>
                  </a:lnTo>
                  <a:lnTo>
                    <a:pt x="757" y="2627"/>
                  </a:lnTo>
                  <a:lnTo>
                    <a:pt x="766" y="2614"/>
                  </a:lnTo>
                  <a:lnTo>
                    <a:pt x="778" y="2602"/>
                  </a:lnTo>
                  <a:lnTo>
                    <a:pt x="791" y="2593"/>
                  </a:lnTo>
                  <a:lnTo>
                    <a:pt x="792" y="2591"/>
                  </a:lnTo>
                  <a:lnTo>
                    <a:pt x="809" y="2582"/>
                  </a:lnTo>
                  <a:lnTo>
                    <a:pt x="830" y="2576"/>
                  </a:lnTo>
                  <a:lnTo>
                    <a:pt x="850" y="2573"/>
                  </a:lnTo>
                  <a:lnTo>
                    <a:pt x="851" y="2573"/>
                  </a:lnTo>
                  <a:lnTo>
                    <a:pt x="854" y="2574"/>
                  </a:lnTo>
                  <a:lnTo>
                    <a:pt x="877" y="2577"/>
                  </a:lnTo>
                  <a:lnTo>
                    <a:pt x="897" y="2584"/>
                  </a:lnTo>
                  <a:lnTo>
                    <a:pt x="917" y="2595"/>
                  </a:lnTo>
                  <a:lnTo>
                    <a:pt x="920" y="2598"/>
                  </a:lnTo>
                  <a:lnTo>
                    <a:pt x="923" y="2602"/>
                  </a:lnTo>
                  <a:lnTo>
                    <a:pt x="934" y="2610"/>
                  </a:lnTo>
                  <a:lnTo>
                    <a:pt x="943" y="2620"/>
                  </a:lnTo>
                  <a:lnTo>
                    <a:pt x="952" y="2635"/>
                  </a:lnTo>
                  <a:lnTo>
                    <a:pt x="957" y="2649"/>
                  </a:lnTo>
                  <a:lnTo>
                    <a:pt x="960" y="2654"/>
                  </a:lnTo>
                  <a:lnTo>
                    <a:pt x="960" y="2657"/>
                  </a:lnTo>
                  <a:lnTo>
                    <a:pt x="962" y="2667"/>
                  </a:lnTo>
                  <a:lnTo>
                    <a:pt x="1026" y="2656"/>
                  </a:lnTo>
                  <a:lnTo>
                    <a:pt x="1026" y="2632"/>
                  </a:lnTo>
                  <a:lnTo>
                    <a:pt x="1029" y="2610"/>
                  </a:lnTo>
                  <a:lnTo>
                    <a:pt x="1036" y="2589"/>
                  </a:lnTo>
                  <a:lnTo>
                    <a:pt x="1045" y="2570"/>
                  </a:lnTo>
                  <a:lnTo>
                    <a:pt x="1063" y="2546"/>
                  </a:lnTo>
                  <a:lnTo>
                    <a:pt x="1084" y="2526"/>
                  </a:lnTo>
                  <a:lnTo>
                    <a:pt x="1110" y="2510"/>
                  </a:lnTo>
                  <a:lnTo>
                    <a:pt x="1118" y="2508"/>
                  </a:lnTo>
                  <a:lnTo>
                    <a:pt x="1121" y="2508"/>
                  </a:lnTo>
                  <a:lnTo>
                    <a:pt x="1129" y="2504"/>
                  </a:lnTo>
                  <a:lnTo>
                    <a:pt x="1121" y="2377"/>
                  </a:lnTo>
                  <a:lnTo>
                    <a:pt x="1119" y="2377"/>
                  </a:lnTo>
                  <a:lnTo>
                    <a:pt x="1102" y="2373"/>
                  </a:lnTo>
                  <a:lnTo>
                    <a:pt x="1087" y="2365"/>
                  </a:lnTo>
                  <a:lnTo>
                    <a:pt x="1074" y="2352"/>
                  </a:lnTo>
                  <a:lnTo>
                    <a:pt x="1074" y="2350"/>
                  </a:lnTo>
                  <a:lnTo>
                    <a:pt x="1068" y="2343"/>
                  </a:lnTo>
                  <a:lnTo>
                    <a:pt x="1066" y="2335"/>
                  </a:lnTo>
                  <a:lnTo>
                    <a:pt x="1063" y="2328"/>
                  </a:lnTo>
                  <a:lnTo>
                    <a:pt x="1062" y="2314"/>
                  </a:lnTo>
                  <a:lnTo>
                    <a:pt x="1063" y="2301"/>
                  </a:lnTo>
                  <a:lnTo>
                    <a:pt x="1068" y="2285"/>
                  </a:lnTo>
                  <a:lnTo>
                    <a:pt x="1079" y="2271"/>
                  </a:lnTo>
                  <a:lnTo>
                    <a:pt x="1093" y="2259"/>
                  </a:lnTo>
                  <a:lnTo>
                    <a:pt x="1095" y="2259"/>
                  </a:lnTo>
                  <a:lnTo>
                    <a:pt x="1104" y="2255"/>
                  </a:lnTo>
                  <a:lnTo>
                    <a:pt x="1114" y="2252"/>
                  </a:lnTo>
                  <a:lnTo>
                    <a:pt x="1125" y="2251"/>
                  </a:lnTo>
                  <a:lnTo>
                    <a:pt x="1133" y="2251"/>
                  </a:lnTo>
                  <a:lnTo>
                    <a:pt x="1138" y="2252"/>
                  </a:lnTo>
                  <a:lnTo>
                    <a:pt x="1143" y="2255"/>
                  </a:lnTo>
                  <a:lnTo>
                    <a:pt x="1146" y="2255"/>
                  </a:lnTo>
                  <a:lnTo>
                    <a:pt x="1156" y="2260"/>
                  </a:lnTo>
                  <a:lnTo>
                    <a:pt x="1167" y="2268"/>
                  </a:lnTo>
                  <a:lnTo>
                    <a:pt x="1262" y="2204"/>
                  </a:lnTo>
                  <a:lnTo>
                    <a:pt x="1257" y="2189"/>
                  </a:lnTo>
                  <a:lnTo>
                    <a:pt x="1257" y="2175"/>
                  </a:lnTo>
                  <a:lnTo>
                    <a:pt x="1260" y="2153"/>
                  </a:lnTo>
                  <a:lnTo>
                    <a:pt x="1269" y="2130"/>
                  </a:lnTo>
                  <a:lnTo>
                    <a:pt x="1283" y="2112"/>
                  </a:lnTo>
                  <a:lnTo>
                    <a:pt x="1284" y="2111"/>
                  </a:lnTo>
                  <a:lnTo>
                    <a:pt x="1287" y="2109"/>
                  </a:lnTo>
                  <a:lnTo>
                    <a:pt x="1298" y="2102"/>
                  </a:lnTo>
                  <a:lnTo>
                    <a:pt x="1312" y="2096"/>
                  </a:lnTo>
                  <a:lnTo>
                    <a:pt x="1325" y="2092"/>
                  </a:lnTo>
                  <a:lnTo>
                    <a:pt x="1330" y="2091"/>
                  </a:lnTo>
                  <a:lnTo>
                    <a:pt x="1345" y="2091"/>
                  </a:lnTo>
                  <a:lnTo>
                    <a:pt x="1347" y="2092"/>
                  </a:lnTo>
                  <a:lnTo>
                    <a:pt x="1350" y="2092"/>
                  </a:lnTo>
                  <a:lnTo>
                    <a:pt x="1364" y="2096"/>
                  </a:lnTo>
                  <a:lnTo>
                    <a:pt x="1380" y="2103"/>
                  </a:lnTo>
                  <a:lnTo>
                    <a:pt x="1393" y="2112"/>
                  </a:lnTo>
                  <a:lnTo>
                    <a:pt x="1405" y="2125"/>
                  </a:lnTo>
                  <a:lnTo>
                    <a:pt x="1413" y="2138"/>
                  </a:lnTo>
                  <a:lnTo>
                    <a:pt x="1418" y="2154"/>
                  </a:lnTo>
                  <a:lnTo>
                    <a:pt x="1419" y="2157"/>
                  </a:lnTo>
                  <a:lnTo>
                    <a:pt x="1419" y="2161"/>
                  </a:lnTo>
                  <a:lnTo>
                    <a:pt x="1422" y="2174"/>
                  </a:lnTo>
                  <a:lnTo>
                    <a:pt x="1421" y="2188"/>
                  </a:lnTo>
                  <a:lnTo>
                    <a:pt x="1415" y="2202"/>
                  </a:lnTo>
                  <a:lnTo>
                    <a:pt x="1414" y="2206"/>
                  </a:lnTo>
                  <a:lnTo>
                    <a:pt x="1414" y="2210"/>
                  </a:lnTo>
                  <a:lnTo>
                    <a:pt x="1409" y="2219"/>
                  </a:lnTo>
                  <a:lnTo>
                    <a:pt x="1401" y="2230"/>
                  </a:lnTo>
                  <a:lnTo>
                    <a:pt x="1392" y="2239"/>
                  </a:lnTo>
                  <a:lnTo>
                    <a:pt x="1372" y="2252"/>
                  </a:lnTo>
                  <a:lnTo>
                    <a:pt x="1362" y="2255"/>
                  </a:lnTo>
                  <a:lnTo>
                    <a:pt x="1359" y="2256"/>
                  </a:lnTo>
                  <a:lnTo>
                    <a:pt x="1358" y="2256"/>
                  </a:lnTo>
                  <a:lnTo>
                    <a:pt x="1355" y="2257"/>
                  </a:lnTo>
                  <a:lnTo>
                    <a:pt x="1351" y="2257"/>
                  </a:lnTo>
                  <a:lnTo>
                    <a:pt x="1345" y="2259"/>
                  </a:lnTo>
                  <a:lnTo>
                    <a:pt x="1339" y="2259"/>
                  </a:lnTo>
                  <a:lnTo>
                    <a:pt x="1320" y="2256"/>
                  </a:lnTo>
                  <a:lnTo>
                    <a:pt x="1301" y="2250"/>
                  </a:lnTo>
                  <a:lnTo>
                    <a:pt x="1286" y="2238"/>
                  </a:lnTo>
                  <a:lnTo>
                    <a:pt x="1284" y="2238"/>
                  </a:lnTo>
                  <a:lnTo>
                    <a:pt x="1284" y="2237"/>
                  </a:lnTo>
                  <a:lnTo>
                    <a:pt x="1280" y="2234"/>
                  </a:lnTo>
                  <a:lnTo>
                    <a:pt x="1277" y="2229"/>
                  </a:lnTo>
                  <a:lnTo>
                    <a:pt x="1182" y="2294"/>
                  </a:lnTo>
                  <a:lnTo>
                    <a:pt x="1185" y="2305"/>
                  </a:lnTo>
                  <a:lnTo>
                    <a:pt x="1185" y="2314"/>
                  </a:lnTo>
                  <a:lnTo>
                    <a:pt x="1184" y="2316"/>
                  </a:lnTo>
                  <a:lnTo>
                    <a:pt x="1184" y="2326"/>
                  </a:lnTo>
                  <a:lnTo>
                    <a:pt x="1181" y="2337"/>
                  </a:lnTo>
                  <a:lnTo>
                    <a:pt x="1176" y="2347"/>
                  </a:lnTo>
                  <a:lnTo>
                    <a:pt x="1174" y="2348"/>
                  </a:lnTo>
                  <a:lnTo>
                    <a:pt x="1173" y="2350"/>
                  </a:lnTo>
                  <a:lnTo>
                    <a:pt x="1173" y="2352"/>
                  </a:lnTo>
                  <a:lnTo>
                    <a:pt x="1167" y="2358"/>
                  </a:lnTo>
                  <a:lnTo>
                    <a:pt x="1159" y="2365"/>
                  </a:lnTo>
                  <a:lnTo>
                    <a:pt x="1151" y="2370"/>
                  </a:lnTo>
                  <a:lnTo>
                    <a:pt x="1159" y="2496"/>
                  </a:lnTo>
                  <a:lnTo>
                    <a:pt x="1185" y="2496"/>
                  </a:lnTo>
                  <a:lnTo>
                    <a:pt x="1197" y="2498"/>
                  </a:lnTo>
                  <a:lnTo>
                    <a:pt x="1206" y="2498"/>
                  </a:lnTo>
                  <a:lnTo>
                    <a:pt x="1210" y="2500"/>
                  </a:lnTo>
                  <a:lnTo>
                    <a:pt x="1223" y="2504"/>
                  </a:lnTo>
                  <a:lnTo>
                    <a:pt x="1239" y="2510"/>
                  </a:lnTo>
                  <a:lnTo>
                    <a:pt x="1256" y="2519"/>
                  </a:lnTo>
                  <a:lnTo>
                    <a:pt x="1270" y="2529"/>
                  </a:lnTo>
                  <a:lnTo>
                    <a:pt x="1280" y="2539"/>
                  </a:lnTo>
                  <a:lnTo>
                    <a:pt x="1280" y="2540"/>
                  </a:lnTo>
                  <a:lnTo>
                    <a:pt x="1292" y="2551"/>
                  </a:lnTo>
                  <a:lnTo>
                    <a:pt x="1300" y="2564"/>
                  </a:lnTo>
                  <a:lnTo>
                    <a:pt x="1305" y="2577"/>
                  </a:lnTo>
                  <a:lnTo>
                    <a:pt x="1309" y="2581"/>
                  </a:lnTo>
                  <a:lnTo>
                    <a:pt x="1315" y="2594"/>
                  </a:lnTo>
                  <a:lnTo>
                    <a:pt x="1322" y="2625"/>
                  </a:lnTo>
                  <a:lnTo>
                    <a:pt x="1322" y="2656"/>
                  </a:lnTo>
                  <a:lnTo>
                    <a:pt x="1317" y="2684"/>
                  </a:lnTo>
                  <a:lnTo>
                    <a:pt x="1423" y="2728"/>
                  </a:lnTo>
                  <a:lnTo>
                    <a:pt x="1423" y="2760"/>
                  </a:lnTo>
                  <a:lnTo>
                    <a:pt x="1307" y="2713"/>
                  </a:lnTo>
                  <a:lnTo>
                    <a:pt x="1305" y="2716"/>
                  </a:lnTo>
                  <a:lnTo>
                    <a:pt x="1304" y="2717"/>
                  </a:lnTo>
                  <a:lnTo>
                    <a:pt x="1304" y="2718"/>
                  </a:lnTo>
                  <a:lnTo>
                    <a:pt x="1303" y="2720"/>
                  </a:lnTo>
                  <a:lnTo>
                    <a:pt x="1290" y="2737"/>
                  </a:lnTo>
                  <a:lnTo>
                    <a:pt x="1275" y="2752"/>
                  </a:lnTo>
                  <a:lnTo>
                    <a:pt x="1262" y="2764"/>
                  </a:lnTo>
                  <a:lnTo>
                    <a:pt x="1258" y="2767"/>
                  </a:lnTo>
                  <a:lnTo>
                    <a:pt x="1256" y="2768"/>
                  </a:lnTo>
                  <a:lnTo>
                    <a:pt x="1267" y="2794"/>
                  </a:lnTo>
                  <a:lnTo>
                    <a:pt x="1270" y="2794"/>
                  </a:lnTo>
                  <a:lnTo>
                    <a:pt x="1274" y="2793"/>
                  </a:lnTo>
                  <a:lnTo>
                    <a:pt x="1284" y="2793"/>
                  </a:lnTo>
                  <a:lnTo>
                    <a:pt x="1305" y="2798"/>
                  </a:lnTo>
                  <a:lnTo>
                    <a:pt x="1236" y="2798"/>
                  </a:lnTo>
                  <a:lnTo>
                    <a:pt x="1229" y="2783"/>
                  </a:lnTo>
                  <a:lnTo>
                    <a:pt x="1216" y="2787"/>
                  </a:lnTo>
                  <a:lnTo>
                    <a:pt x="1205" y="2789"/>
                  </a:lnTo>
                  <a:lnTo>
                    <a:pt x="1188" y="2792"/>
                  </a:lnTo>
                  <a:lnTo>
                    <a:pt x="1164" y="2792"/>
                  </a:lnTo>
                  <a:lnTo>
                    <a:pt x="1136" y="2788"/>
                  </a:lnTo>
                  <a:lnTo>
                    <a:pt x="1110" y="2779"/>
                  </a:lnTo>
                  <a:lnTo>
                    <a:pt x="1085" y="2764"/>
                  </a:lnTo>
                  <a:lnTo>
                    <a:pt x="1083" y="2762"/>
                  </a:lnTo>
                  <a:lnTo>
                    <a:pt x="1081" y="2762"/>
                  </a:lnTo>
                  <a:lnTo>
                    <a:pt x="1067" y="2749"/>
                  </a:lnTo>
                  <a:lnTo>
                    <a:pt x="1054" y="2733"/>
                  </a:lnTo>
                  <a:lnTo>
                    <a:pt x="1044" y="2714"/>
                  </a:lnTo>
                  <a:lnTo>
                    <a:pt x="1036" y="2697"/>
                  </a:lnTo>
                  <a:lnTo>
                    <a:pt x="1033" y="2692"/>
                  </a:lnTo>
                  <a:lnTo>
                    <a:pt x="1032" y="2686"/>
                  </a:lnTo>
                  <a:lnTo>
                    <a:pt x="964" y="2697"/>
                  </a:lnTo>
                  <a:lnTo>
                    <a:pt x="962" y="2709"/>
                  </a:lnTo>
                  <a:lnTo>
                    <a:pt x="960" y="2718"/>
                  </a:lnTo>
                  <a:lnTo>
                    <a:pt x="960" y="2720"/>
                  </a:lnTo>
                  <a:lnTo>
                    <a:pt x="953" y="2737"/>
                  </a:lnTo>
                  <a:lnTo>
                    <a:pt x="944" y="2750"/>
                  </a:lnTo>
                  <a:lnTo>
                    <a:pt x="943" y="2752"/>
                  </a:lnTo>
                  <a:lnTo>
                    <a:pt x="940" y="2756"/>
                  </a:lnTo>
                  <a:lnTo>
                    <a:pt x="936" y="2762"/>
                  </a:lnTo>
                  <a:lnTo>
                    <a:pt x="920" y="2776"/>
                  </a:lnTo>
                  <a:lnTo>
                    <a:pt x="902" y="2788"/>
                  </a:lnTo>
                  <a:lnTo>
                    <a:pt x="882" y="2794"/>
                  </a:lnTo>
                  <a:lnTo>
                    <a:pt x="862" y="2798"/>
                  </a:lnTo>
                  <a:lnTo>
                    <a:pt x="842" y="2798"/>
                  </a:lnTo>
                  <a:lnTo>
                    <a:pt x="821" y="2794"/>
                  </a:lnTo>
                  <a:lnTo>
                    <a:pt x="804" y="2788"/>
                  </a:lnTo>
                  <a:lnTo>
                    <a:pt x="791" y="2780"/>
                  </a:lnTo>
                  <a:lnTo>
                    <a:pt x="778" y="2771"/>
                  </a:lnTo>
                  <a:lnTo>
                    <a:pt x="767" y="2760"/>
                  </a:lnTo>
                  <a:lnTo>
                    <a:pt x="757" y="2746"/>
                  </a:lnTo>
                  <a:lnTo>
                    <a:pt x="750" y="2734"/>
                  </a:lnTo>
                  <a:lnTo>
                    <a:pt x="744" y="2713"/>
                  </a:lnTo>
                  <a:lnTo>
                    <a:pt x="740" y="2694"/>
                  </a:lnTo>
                  <a:lnTo>
                    <a:pt x="740" y="2673"/>
                  </a:lnTo>
                  <a:lnTo>
                    <a:pt x="651" y="2635"/>
                  </a:lnTo>
                  <a:lnTo>
                    <a:pt x="651" y="2636"/>
                  </a:lnTo>
                  <a:lnTo>
                    <a:pt x="649" y="2636"/>
                  </a:lnTo>
                  <a:lnTo>
                    <a:pt x="645" y="2641"/>
                  </a:lnTo>
                  <a:lnTo>
                    <a:pt x="635" y="2646"/>
                  </a:lnTo>
                  <a:lnTo>
                    <a:pt x="634" y="2649"/>
                  </a:lnTo>
                  <a:lnTo>
                    <a:pt x="628" y="2652"/>
                  </a:lnTo>
                  <a:lnTo>
                    <a:pt x="605" y="2656"/>
                  </a:lnTo>
                  <a:lnTo>
                    <a:pt x="590" y="2654"/>
                  </a:lnTo>
                  <a:lnTo>
                    <a:pt x="577" y="2650"/>
                  </a:lnTo>
                  <a:lnTo>
                    <a:pt x="577" y="2649"/>
                  </a:lnTo>
                  <a:lnTo>
                    <a:pt x="573" y="2648"/>
                  </a:lnTo>
                  <a:lnTo>
                    <a:pt x="571" y="2646"/>
                  </a:lnTo>
                  <a:lnTo>
                    <a:pt x="499" y="2713"/>
                  </a:lnTo>
                  <a:lnTo>
                    <a:pt x="508" y="2737"/>
                  </a:lnTo>
                  <a:lnTo>
                    <a:pt x="512" y="2759"/>
                  </a:lnTo>
                  <a:lnTo>
                    <a:pt x="512" y="2787"/>
                  </a:lnTo>
                  <a:lnTo>
                    <a:pt x="509" y="2792"/>
                  </a:lnTo>
                  <a:lnTo>
                    <a:pt x="509" y="2798"/>
                  </a:lnTo>
                  <a:lnTo>
                    <a:pt x="280" y="2798"/>
                  </a:lnTo>
                  <a:lnTo>
                    <a:pt x="278" y="2783"/>
                  </a:lnTo>
                  <a:lnTo>
                    <a:pt x="278" y="2766"/>
                  </a:lnTo>
                  <a:lnTo>
                    <a:pt x="279" y="2750"/>
                  </a:lnTo>
                  <a:lnTo>
                    <a:pt x="284" y="2733"/>
                  </a:lnTo>
                  <a:lnTo>
                    <a:pt x="291" y="2717"/>
                  </a:lnTo>
                  <a:lnTo>
                    <a:pt x="299" y="2704"/>
                  </a:lnTo>
                  <a:lnTo>
                    <a:pt x="313" y="2686"/>
                  </a:lnTo>
                  <a:lnTo>
                    <a:pt x="331" y="2671"/>
                  </a:lnTo>
                  <a:lnTo>
                    <a:pt x="351" y="2661"/>
                  </a:lnTo>
                  <a:lnTo>
                    <a:pt x="352" y="2659"/>
                  </a:lnTo>
                  <a:lnTo>
                    <a:pt x="355" y="2659"/>
                  </a:lnTo>
                  <a:lnTo>
                    <a:pt x="356" y="2658"/>
                  </a:lnTo>
                  <a:lnTo>
                    <a:pt x="376" y="2654"/>
                  </a:lnTo>
                  <a:lnTo>
                    <a:pt x="395" y="2653"/>
                  </a:lnTo>
                  <a:lnTo>
                    <a:pt x="416" y="2654"/>
                  </a:lnTo>
                  <a:lnTo>
                    <a:pt x="433" y="2658"/>
                  </a:lnTo>
                  <a:lnTo>
                    <a:pt x="448" y="2665"/>
                  </a:lnTo>
                  <a:lnTo>
                    <a:pt x="448" y="2666"/>
                  </a:lnTo>
                  <a:lnTo>
                    <a:pt x="450" y="2666"/>
                  </a:lnTo>
                  <a:lnTo>
                    <a:pt x="466" y="2675"/>
                  </a:lnTo>
                  <a:lnTo>
                    <a:pt x="481" y="2688"/>
                  </a:lnTo>
                  <a:lnTo>
                    <a:pt x="550" y="2624"/>
                  </a:lnTo>
                  <a:lnTo>
                    <a:pt x="547" y="2620"/>
                  </a:lnTo>
                  <a:lnTo>
                    <a:pt x="543" y="2604"/>
                  </a:lnTo>
                  <a:lnTo>
                    <a:pt x="542" y="2598"/>
                  </a:lnTo>
                  <a:lnTo>
                    <a:pt x="542" y="2593"/>
                  </a:lnTo>
                  <a:lnTo>
                    <a:pt x="545" y="2576"/>
                  </a:lnTo>
                  <a:lnTo>
                    <a:pt x="551" y="2559"/>
                  </a:lnTo>
                  <a:lnTo>
                    <a:pt x="553" y="2559"/>
                  </a:lnTo>
                  <a:lnTo>
                    <a:pt x="553" y="2557"/>
                  </a:lnTo>
                  <a:lnTo>
                    <a:pt x="554" y="2556"/>
                  </a:lnTo>
                  <a:lnTo>
                    <a:pt x="564" y="2544"/>
                  </a:lnTo>
                  <a:lnTo>
                    <a:pt x="577" y="2536"/>
                  </a:lnTo>
                  <a:lnTo>
                    <a:pt x="583" y="2534"/>
                  </a:lnTo>
                  <a:lnTo>
                    <a:pt x="589" y="2532"/>
                  </a:lnTo>
                  <a:lnTo>
                    <a:pt x="596" y="2532"/>
                  </a:lnTo>
                  <a:lnTo>
                    <a:pt x="596" y="2531"/>
                  </a:lnTo>
                  <a:lnTo>
                    <a:pt x="608" y="2531"/>
                  </a:lnTo>
                  <a:lnTo>
                    <a:pt x="651" y="2400"/>
                  </a:lnTo>
                  <a:lnTo>
                    <a:pt x="645" y="2398"/>
                  </a:lnTo>
                  <a:lnTo>
                    <a:pt x="639" y="2395"/>
                  </a:lnTo>
                  <a:lnTo>
                    <a:pt x="635" y="2391"/>
                  </a:lnTo>
                  <a:lnTo>
                    <a:pt x="631" y="2388"/>
                  </a:lnTo>
                  <a:lnTo>
                    <a:pt x="630" y="2387"/>
                  </a:lnTo>
                  <a:lnTo>
                    <a:pt x="625" y="2383"/>
                  </a:lnTo>
                  <a:lnTo>
                    <a:pt x="621" y="2379"/>
                  </a:lnTo>
                  <a:lnTo>
                    <a:pt x="618" y="2373"/>
                  </a:lnTo>
                  <a:lnTo>
                    <a:pt x="615" y="2367"/>
                  </a:lnTo>
                  <a:lnTo>
                    <a:pt x="613" y="2366"/>
                  </a:lnTo>
                  <a:lnTo>
                    <a:pt x="611" y="2364"/>
                  </a:lnTo>
                  <a:lnTo>
                    <a:pt x="609" y="2360"/>
                  </a:lnTo>
                  <a:lnTo>
                    <a:pt x="602" y="2336"/>
                  </a:lnTo>
                  <a:lnTo>
                    <a:pt x="604" y="2312"/>
                  </a:lnTo>
                  <a:lnTo>
                    <a:pt x="610" y="2290"/>
                  </a:lnTo>
                  <a:lnTo>
                    <a:pt x="611" y="2289"/>
                  </a:lnTo>
                  <a:lnTo>
                    <a:pt x="617" y="2278"/>
                  </a:lnTo>
                  <a:lnTo>
                    <a:pt x="625" y="2269"/>
                  </a:lnTo>
                  <a:lnTo>
                    <a:pt x="632" y="2263"/>
                  </a:lnTo>
                  <a:lnTo>
                    <a:pt x="647" y="2252"/>
                  </a:lnTo>
                  <a:lnTo>
                    <a:pt x="664" y="2246"/>
                  </a:lnTo>
                  <a:lnTo>
                    <a:pt x="668" y="2244"/>
                  </a:lnTo>
                  <a:lnTo>
                    <a:pt x="672" y="2244"/>
                  </a:lnTo>
                  <a:lnTo>
                    <a:pt x="674" y="2146"/>
                  </a:lnTo>
                  <a:lnTo>
                    <a:pt x="659" y="2140"/>
                  </a:lnTo>
                  <a:lnTo>
                    <a:pt x="644" y="2132"/>
                  </a:lnTo>
                  <a:lnTo>
                    <a:pt x="636" y="2124"/>
                  </a:lnTo>
                  <a:lnTo>
                    <a:pt x="627" y="2116"/>
                  </a:lnTo>
                  <a:lnTo>
                    <a:pt x="622" y="2106"/>
                  </a:lnTo>
                  <a:lnTo>
                    <a:pt x="617" y="2096"/>
                  </a:lnTo>
                  <a:lnTo>
                    <a:pt x="613" y="2087"/>
                  </a:lnTo>
                  <a:lnTo>
                    <a:pt x="477" y="2099"/>
                  </a:lnTo>
                  <a:lnTo>
                    <a:pt x="475" y="2106"/>
                  </a:lnTo>
                  <a:lnTo>
                    <a:pt x="474" y="2111"/>
                  </a:lnTo>
                  <a:lnTo>
                    <a:pt x="473" y="2113"/>
                  </a:lnTo>
                  <a:lnTo>
                    <a:pt x="473" y="2115"/>
                  </a:lnTo>
                  <a:lnTo>
                    <a:pt x="469" y="2123"/>
                  </a:lnTo>
                  <a:lnTo>
                    <a:pt x="463" y="2132"/>
                  </a:lnTo>
                  <a:lnTo>
                    <a:pt x="454" y="2138"/>
                  </a:lnTo>
                  <a:lnTo>
                    <a:pt x="450" y="2142"/>
                  </a:lnTo>
                  <a:lnTo>
                    <a:pt x="441" y="2146"/>
                  </a:lnTo>
                  <a:lnTo>
                    <a:pt x="429" y="2150"/>
                  </a:lnTo>
                  <a:lnTo>
                    <a:pt x="419" y="2314"/>
                  </a:lnTo>
                  <a:lnTo>
                    <a:pt x="427" y="2318"/>
                  </a:lnTo>
                  <a:lnTo>
                    <a:pt x="433" y="2322"/>
                  </a:lnTo>
                  <a:lnTo>
                    <a:pt x="445" y="2333"/>
                  </a:lnTo>
                  <a:lnTo>
                    <a:pt x="453" y="2349"/>
                  </a:lnTo>
                  <a:lnTo>
                    <a:pt x="454" y="2350"/>
                  </a:lnTo>
                  <a:lnTo>
                    <a:pt x="454" y="2354"/>
                  </a:lnTo>
                  <a:lnTo>
                    <a:pt x="457" y="2364"/>
                  </a:lnTo>
                  <a:lnTo>
                    <a:pt x="457" y="2374"/>
                  </a:lnTo>
                  <a:lnTo>
                    <a:pt x="454" y="2384"/>
                  </a:lnTo>
                  <a:lnTo>
                    <a:pt x="454" y="2387"/>
                  </a:lnTo>
                  <a:lnTo>
                    <a:pt x="453" y="2388"/>
                  </a:lnTo>
                  <a:lnTo>
                    <a:pt x="449" y="2398"/>
                  </a:lnTo>
                  <a:lnTo>
                    <a:pt x="443" y="2408"/>
                  </a:lnTo>
                  <a:lnTo>
                    <a:pt x="436" y="2415"/>
                  </a:lnTo>
                  <a:lnTo>
                    <a:pt x="435" y="2415"/>
                  </a:lnTo>
                  <a:lnTo>
                    <a:pt x="431" y="2419"/>
                  </a:lnTo>
                  <a:lnTo>
                    <a:pt x="427" y="2421"/>
                  </a:lnTo>
                  <a:lnTo>
                    <a:pt x="424" y="2422"/>
                  </a:lnTo>
                  <a:lnTo>
                    <a:pt x="420" y="2424"/>
                  </a:lnTo>
                  <a:lnTo>
                    <a:pt x="419" y="2424"/>
                  </a:lnTo>
                  <a:lnTo>
                    <a:pt x="414" y="2426"/>
                  </a:lnTo>
                  <a:lnTo>
                    <a:pt x="409" y="2426"/>
                  </a:lnTo>
                  <a:lnTo>
                    <a:pt x="403" y="2428"/>
                  </a:lnTo>
                  <a:lnTo>
                    <a:pt x="399" y="2428"/>
                  </a:lnTo>
                  <a:lnTo>
                    <a:pt x="382" y="2425"/>
                  </a:lnTo>
                  <a:lnTo>
                    <a:pt x="365" y="2417"/>
                  </a:lnTo>
                  <a:lnTo>
                    <a:pt x="365" y="2416"/>
                  </a:lnTo>
                  <a:lnTo>
                    <a:pt x="361" y="2413"/>
                  </a:lnTo>
                  <a:lnTo>
                    <a:pt x="357" y="2409"/>
                  </a:lnTo>
                  <a:lnTo>
                    <a:pt x="350" y="2398"/>
                  </a:lnTo>
                  <a:lnTo>
                    <a:pt x="344" y="2387"/>
                  </a:lnTo>
                  <a:lnTo>
                    <a:pt x="342" y="2374"/>
                  </a:lnTo>
                  <a:lnTo>
                    <a:pt x="342" y="2366"/>
                  </a:lnTo>
                  <a:lnTo>
                    <a:pt x="343" y="2358"/>
                  </a:lnTo>
                  <a:lnTo>
                    <a:pt x="347" y="2343"/>
                  </a:lnTo>
                  <a:lnTo>
                    <a:pt x="356" y="2329"/>
                  </a:lnTo>
                  <a:lnTo>
                    <a:pt x="359" y="2327"/>
                  </a:lnTo>
                  <a:lnTo>
                    <a:pt x="371" y="2318"/>
                  </a:lnTo>
                  <a:lnTo>
                    <a:pt x="384" y="2312"/>
                  </a:lnTo>
                  <a:lnTo>
                    <a:pt x="386" y="2312"/>
                  </a:lnTo>
                  <a:lnTo>
                    <a:pt x="388" y="2311"/>
                  </a:lnTo>
                  <a:lnTo>
                    <a:pt x="389" y="2311"/>
                  </a:lnTo>
                  <a:lnTo>
                    <a:pt x="401" y="2149"/>
                  </a:lnTo>
                  <a:lnTo>
                    <a:pt x="398" y="2147"/>
                  </a:lnTo>
                  <a:lnTo>
                    <a:pt x="397" y="2147"/>
                  </a:lnTo>
                  <a:lnTo>
                    <a:pt x="382" y="2138"/>
                  </a:lnTo>
                  <a:lnTo>
                    <a:pt x="371" y="2127"/>
                  </a:lnTo>
                  <a:lnTo>
                    <a:pt x="364" y="2111"/>
                  </a:lnTo>
                  <a:lnTo>
                    <a:pt x="361" y="2098"/>
                  </a:lnTo>
                  <a:lnTo>
                    <a:pt x="363" y="2086"/>
                  </a:lnTo>
                  <a:lnTo>
                    <a:pt x="364" y="2078"/>
                  </a:lnTo>
                  <a:lnTo>
                    <a:pt x="367" y="2070"/>
                  </a:lnTo>
                  <a:lnTo>
                    <a:pt x="371" y="2064"/>
                  </a:lnTo>
                  <a:lnTo>
                    <a:pt x="373" y="2058"/>
                  </a:lnTo>
                  <a:lnTo>
                    <a:pt x="381" y="2051"/>
                  </a:lnTo>
                  <a:lnTo>
                    <a:pt x="388" y="2045"/>
                  </a:lnTo>
                  <a:lnTo>
                    <a:pt x="394" y="2041"/>
                  </a:lnTo>
                  <a:lnTo>
                    <a:pt x="363" y="1955"/>
                  </a:lnTo>
                  <a:lnTo>
                    <a:pt x="360" y="1956"/>
                  </a:lnTo>
                  <a:lnTo>
                    <a:pt x="346" y="1956"/>
                  </a:lnTo>
                  <a:lnTo>
                    <a:pt x="334" y="1955"/>
                  </a:lnTo>
                  <a:lnTo>
                    <a:pt x="322" y="1950"/>
                  </a:lnTo>
                  <a:lnTo>
                    <a:pt x="317" y="1947"/>
                  </a:lnTo>
                  <a:lnTo>
                    <a:pt x="312" y="1943"/>
                  </a:lnTo>
                  <a:lnTo>
                    <a:pt x="304" y="1937"/>
                  </a:lnTo>
                  <a:lnTo>
                    <a:pt x="299" y="1930"/>
                  </a:lnTo>
                  <a:lnTo>
                    <a:pt x="296" y="1924"/>
                  </a:lnTo>
                  <a:lnTo>
                    <a:pt x="293" y="1920"/>
                  </a:lnTo>
                  <a:lnTo>
                    <a:pt x="292" y="1917"/>
                  </a:lnTo>
                  <a:lnTo>
                    <a:pt x="217" y="1925"/>
                  </a:lnTo>
                  <a:lnTo>
                    <a:pt x="217" y="1939"/>
                  </a:lnTo>
                  <a:lnTo>
                    <a:pt x="213" y="1955"/>
                  </a:lnTo>
                  <a:lnTo>
                    <a:pt x="208" y="1968"/>
                  </a:lnTo>
                  <a:lnTo>
                    <a:pt x="207" y="1971"/>
                  </a:lnTo>
                  <a:lnTo>
                    <a:pt x="207" y="1972"/>
                  </a:lnTo>
                  <a:lnTo>
                    <a:pt x="204" y="1977"/>
                  </a:lnTo>
                  <a:lnTo>
                    <a:pt x="198" y="1988"/>
                  </a:lnTo>
                  <a:lnTo>
                    <a:pt x="187" y="2001"/>
                  </a:lnTo>
                  <a:lnTo>
                    <a:pt x="175" y="2013"/>
                  </a:lnTo>
                  <a:lnTo>
                    <a:pt x="164" y="2019"/>
                  </a:lnTo>
                  <a:lnTo>
                    <a:pt x="148" y="2028"/>
                  </a:lnTo>
                  <a:lnTo>
                    <a:pt x="134" y="2031"/>
                  </a:lnTo>
                  <a:lnTo>
                    <a:pt x="132" y="2031"/>
                  </a:lnTo>
                  <a:lnTo>
                    <a:pt x="132" y="2062"/>
                  </a:lnTo>
                  <a:lnTo>
                    <a:pt x="135" y="2064"/>
                  </a:lnTo>
                  <a:lnTo>
                    <a:pt x="136" y="2064"/>
                  </a:lnTo>
                  <a:lnTo>
                    <a:pt x="139" y="2065"/>
                  </a:lnTo>
                  <a:lnTo>
                    <a:pt x="153" y="2072"/>
                  </a:lnTo>
                  <a:lnTo>
                    <a:pt x="166" y="2083"/>
                  </a:lnTo>
                  <a:lnTo>
                    <a:pt x="166" y="2085"/>
                  </a:lnTo>
                  <a:lnTo>
                    <a:pt x="168" y="2086"/>
                  </a:lnTo>
                  <a:lnTo>
                    <a:pt x="174" y="2100"/>
                  </a:lnTo>
                  <a:lnTo>
                    <a:pt x="178" y="2115"/>
                  </a:lnTo>
                  <a:lnTo>
                    <a:pt x="178" y="2127"/>
                  </a:lnTo>
                  <a:lnTo>
                    <a:pt x="177" y="2130"/>
                  </a:lnTo>
                  <a:lnTo>
                    <a:pt x="177" y="2133"/>
                  </a:lnTo>
                  <a:lnTo>
                    <a:pt x="172" y="2149"/>
                  </a:lnTo>
                  <a:lnTo>
                    <a:pt x="161" y="2162"/>
                  </a:lnTo>
                  <a:lnTo>
                    <a:pt x="145" y="2172"/>
                  </a:lnTo>
                  <a:lnTo>
                    <a:pt x="130" y="2179"/>
                  </a:lnTo>
                  <a:lnTo>
                    <a:pt x="117" y="2179"/>
                  </a:lnTo>
                  <a:lnTo>
                    <a:pt x="105" y="2178"/>
                  </a:lnTo>
                  <a:lnTo>
                    <a:pt x="94" y="2174"/>
                  </a:lnTo>
                  <a:lnTo>
                    <a:pt x="93" y="2174"/>
                  </a:lnTo>
                  <a:lnTo>
                    <a:pt x="90" y="2172"/>
                  </a:lnTo>
                  <a:lnTo>
                    <a:pt x="89" y="2172"/>
                  </a:lnTo>
                  <a:lnTo>
                    <a:pt x="83" y="2168"/>
                  </a:lnTo>
                  <a:lnTo>
                    <a:pt x="69" y="2155"/>
                  </a:lnTo>
                  <a:lnTo>
                    <a:pt x="65" y="2149"/>
                  </a:lnTo>
                  <a:lnTo>
                    <a:pt x="63" y="2145"/>
                  </a:lnTo>
                  <a:lnTo>
                    <a:pt x="62" y="2141"/>
                  </a:lnTo>
                  <a:lnTo>
                    <a:pt x="60" y="2136"/>
                  </a:lnTo>
                  <a:lnTo>
                    <a:pt x="60" y="2132"/>
                  </a:lnTo>
                  <a:lnTo>
                    <a:pt x="59" y="2130"/>
                  </a:lnTo>
                  <a:lnTo>
                    <a:pt x="59" y="2125"/>
                  </a:lnTo>
                  <a:lnTo>
                    <a:pt x="60" y="2108"/>
                  </a:lnTo>
                  <a:lnTo>
                    <a:pt x="65" y="2092"/>
                  </a:lnTo>
                  <a:lnTo>
                    <a:pt x="75" y="2079"/>
                  </a:lnTo>
                  <a:lnTo>
                    <a:pt x="76" y="2079"/>
                  </a:lnTo>
                  <a:lnTo>
                    <a:pt x="76" y="2078"/>
                  </a:lnTo>
                  <a:lnTo>
                    <a:pt x="83" y="2073"/>
                  </a:lnTo>
                  <a:lnTo>
                    <a:pt x="90" y="2069"/>
                  </a:lnTo>
                  <a:lnTo>
                    <a:pt x="97" y="2065"/>
                  </a:lnTo>
                  <a:lnTo>
                    <a:pt x="100" y="2065"/>
                  </a:lnTo>
                  <a:lnTo>
                    <a:pt x="101" y="2064"/>
                  </a:lnTo>
                  <a:lnTo>
                    <a:pt x="102" y="2064"/>
                  </a:lnTo>
                  <a:lnTo>
                    <a:pt x="102" y="2034"/>
                  </a:lnTo>
                  <a:lnTo>
                    <a:pt x="79" y="2028"/>
                  </a:lnTo>
                  <a:lnTo>
                    <a:pt x="56" y="2019"/>
                  </a:lnTo>
                  <a:lnTo>
                    <a:pt x="37" y="2003"/>
                  </a:lnTo>
                  <a:lnTo>
                    <a:pt x="35" y="2002"/>
                  </a:lnTo>
                  <a:lnTo>
                    <a:pt x="25" y="1990"/>
                  </a:lnTo>
                  <a:lnTo>
                    <a:pt x="17" y="1977"/>
                  </a:lnTo>
                  <a:lnTo>
                    <a:pt x="12" y="1965"/>
                  </a:lnTo>
                  <a:lnTo>
                    <a:pt x="7" y="1951"/>
                  </a:lnTo>
                  <a:lnTo>
                    <a:pt x="5" y="1935"/>
                  </a:lnTo>
                  <a:lnTo>
                    <a:pt x="5" y="1920"/>
                  </a:lnTo>
                  <a:lnTo>
                    <a:pt x="7" y="1904"/>
                  </a:lnTo>
                  <a:lnTo>
                    <a:pt x="10" y="1891"/>
                  </a:lnTo>
                  <a:lnTo>
                    <a:pt x="18" y="1872"/>
                  </a:lnTo>
                  <a:lnTo>
                    <a:pt x="30" y="1855"/>
                  </a:lnTo>
                  <a:lnTo>
                    <a:pt x="48" y="1837"/>
                  </a:lnTo>
                  <a:lnTo>
                    <a:pt x="63" y="1828"/>
                  </a:lnTo>
                  <a:lnTo>
                    <a:pt x="80" y="1823"/>
                  </a:lnTo>
                  <a:lnTo>
                    <a:pt x="77" y="1768"/>
                  </a:lnTo>
                  <a:lnTo>
                    <a:pt x="71" y="1768"/>
                  </a:lnTo>
                  <a:lnTo>
                    <a:pt x="65" y="1766"/>
                  </a:lnTo>
                  <a:lnTo>
                    <a:pt x="62" y="1765"/>
                  </a:lnTo>
                  <a:lnTo>
                    <a:pt x="62" y="1764"/>
                  </a:lnTo>
                  <a:lnTo>
                    <a:pt x="48" y="1760"/>
                  </a:lnTo>
                  <a:lnTo>
                    <a:pt x="38" y="1753"/>
                  </a:lnTo>
                  <a:lnTo>
                    <a:pt x="35" y="1752"/>
                  </a:lnTo>
                  <a:lnTo>
                    <a:pt x="34" y="1751"/>
                  </a:lnTo>
                  <a:lnTo>
                    <a:pt x="31" y="1749"/>
                  </a:lnTo>
                  <a:lnTo>
                    <a:pt x="29" y="1747"/>
                  </a:lnTo>
                  <a:lnTo>
                    <a:pt x="13" y="1728"/>
                  </a:lnTo>
                  <a:lnTo>
                    <a:pt x="4" y="1707"/>
                  </a:lnTo>
                  <a:lnTo>
                    <a:pt x="0" y="1684"/>
                  </a:lnTo>
                  <a:lnTo>
                    <a:pt x="0" y="1681"/>
                  </a:lnTo>
                  <a:lnTo>
                    <a:pt x="3" y="1663"/>
                  </a:lnTo>
                  <a:lnTo>
                    <a:pt x="8" y="1646"/>
                  </a:lnTo>
                  <a:lnTo>
                    <a:pt x="17" y="1630"/>
                  </a:lnTo>
                  <a:lnTo>
                    <a:pt x="30" y="1617"/>
                  </a:lnTo>
                  <a:lnTo>
                    <a:pt x="43" y="1607"/>
                  </a:lnTo>
                  <a:lnTo>
                    <a:pt x="50" y="1604"/>
                  </a:lnTo>
                  <a:lnTo>
                    <a:pt x="68" y="1597"/>
                  </a:lnTo>
                  <a:lnTo>
                    <a:pt x="88" y="1595"/>
                  </a:lnTo>
                  <a:lnTo>
                    <a:pt x="100" y="1595"/>
                  </a:lnTo>
                  <a:lnTo>
                    <a:pt x="114" y="1599"/>
                  </a:lnTo>
                  <a:lnTo>
                    <a:pt x="130" y="1605"/>
                  </a:lnTo>
                  <a:lnTo>
                    <a:pt x="141" y="1613"/>
                  </a:lnTo>
                  <a:lnTo>
                    <a:pt x="147" y="1617"/>
                  </a:lnTo>
                  <a:lnTo>
                    <a:pt x="151" y="1622"/>
                  </a:lnTo>
                  <a:lnTo>
                    <a:pt x="155" y="1626"/>
                  </a:lnTo>
                  <a:lnTo>
                    <a:pt x="202" y="1604"/>
                  </a:lnTo>
                  <a:lnTo>
                    <a:pt x="199" y="1587"/>
                  </a:lnTo>
                  <a:lnTo>
                    <a:pt x="200" y="1570"/>
                  </a:lnTo>
                  <a:lnTo>
                    <a:pt x="203" y="1558"/>
                  </a:lnTo>
                  <a:lnTo>
                    <a:pt x="208" y="1546"/>
                  </a:lnTo>
                  <a:lnTo>
                    <a:pt x="215" y="1536"/>
                  </a:lnTo>
                  <a:lnTo>
                    <a:pt x="220" y="1529"/>
                  </a:lnTo>
                  <a:lnTo>
                    <a:pt x="230" y="1519"/>
                  </a:lnTo>
                  <a:lnTo>
                    <a:pt x="251" y="1504"/>
                  </a:lnTo>
                  <a:lnTo>
                    <a:pt x="274" y="1498"/>
                  </a:lnTo>
                  <a:lnTo>
                    <a:pt x="279" y="1498"/>
                  </a:lnTo>
                  <a:lnTo>
                    <a:pt x="282" y="1497"/>
                  </a:lnTo>
                  <a:close/>
                  <a:moveTo>
                    <a:pt x="2971" y="1357"/>
                  </a:moveTo>
                  <a:lnTo>
                    <a:pt x="3086" y="1357"/>
                  </a:lnTo>
                  <a:lnTo>
                    <a:pt x="3082" y="1364"/>
                  </a:lnTo>
                  <a:lnTo>
                    <a:pt x="3078" y="1371"/>
                  </a:lnTo>
                  <a:lnTo>
                    <a:pt x="3077" y="1372"/>
                  </a:lnTo>
                  <a:lnTo>
                    <a:pt x="3076" y="1375"/>
                  </a:lnTo>
                  <a:lnTo>
                    <a:pt x="3065" y="1385"/>
                  </a:lnTo>
                  <a:lnTo>
                    <a:pt x="3051" y="1393"/>
                  </a:lnTo>
                  <a:lnTo>
                    <a:pt x="3043" y="1396"/>
                  </a:lnTo>
                  <a:lnTo>
                    <a:pt x="3035" y="1397"/>
                  </a:lnTo>
                  <a:lnTo>
                    <a:pt x="3027" y="1397"/>
                  </a:lnTo>
                  <a:lnTo>
                    <a:pt x="3013" y="1396"/>
                  </a:lnTo>
                  <a:lnTo>
                    <a:pt x="3000" y="1391"/>
                  </a:lnTo>
                  <a:lnTo>
                    <a:pt x="2988" y="1383"/>
                  </a:lnTo>
                  <a:lnTo>
                    <a:pt x="2980" y="1375"/>
                  </a:lnTo>
                  <a:lnTo>
                    <a:pt x="2973" y="1364"/>
                  </a:lnTo>
                  <a:lnTo>
                    <a:pt x="2973" y="1360"/>
                  </a:lnTo>
                  <a:lnTo>
                    <a:pt x="2972" y="1359"/>
                  </a:lnTo>
                  <a:lnTo>
                    <a:pt x="2972" y="1358"/>
                  </a:lnTo>
                  <a:lnTo>
                    <a:pt x="2971" y="1357"/>
                  </a:lnTo>
                  <a:close/>
                  <a:moveTo>
                    <a:pt x="689" y="1357"/>
                  </a:moveTo>
                  <a:lnTo>
                    <a:pt x="793" y="1357"/>
                  </a:lnTo>
                  <a:lnTo>
                    <a:pt x="782" y="1370"/>
                  </a:lnTo>
                  <a:lnTo>
                    <a:pt x="767" y="1379"/>
                  </a:lnTo>
                  <a:lnTo>
                    <a:pt x="765" y="1379"/>
                  </a:lnTo>
                  <a:lnTo>
                    <a:pt x="763" y="1380"/>
                  </a:lnTo>
                  <a:lnTo>
                    <a:pt x="754" y="1383"/>
                  </a:lnTo>
                  <a:lnTo>
                    <a:pt x="742" y="1384"/>
                  </a:lnTo>
                  <a:lnTo>
                    <a:pt x="724" y="1486"/>
                  </a:lnTo>
                  <a:lnTo>
                    <a:pt x="725" y="1486"/>
                  </a:lnTo>
                  <a:lnTo>
                    <a:pt x="738" y="1493"/>
                  </a:lnTo>
                  <a:lnTo>
                    <a:pt x="750" y="1499"/>
                  </a:lnTo>
                  <a:lnTo>
                    <a:pt x="762" y="1508"/>
                  </a:lnTo>
                  <a:lnTo>
                    <a:pt x="772" y="1519"/>
                  </a:lnTo>
                  <a:lnTo>
                    <a:pt x="780" y="1532"/>
                  </a:lnTo>
                  <a:lnTo>
                    <a:pt x="786" y="1540"/>
                  </a:lnTo>
                  <a:lnTo>
                    <a:pt x="787" y="1544"/>
                  </a:lnTo>
                  <a:lnTo>
                    <a:pt x="790" y="1549"/>
                  </a:lnTo>
                  <a:lnTo>
                    <a:pt x="901" y="1518"/>
                  </a:lnTo>
                  <a:lnTo>
                    <a:pt x="902" y="1506"/>
                  </a:lnTo>
                  <a:lnTo>
                    <a:pt x="905" y="1495"/>
                  </a:lnTo>
                  <a:lnTo>
                    <a:pt x="906" y="1493"/>
                  </a:lnTo>
                  <a:lnTo>
                    <a:pt x="907" y="1491"/>
                  </a:lnTo>
                  <a:lnTo>
                    <a:pt x="911" y="1484"/>
                  </a:lnTo>
                  <a:lnTo>
                    <a:pt x="919" y="1474"/>
                  </a:lnTo>
                  <a:lnTo>
                    <a:pt x="928" y="1469"/>
                  </a:lnTo>
                  <a:lnTo>
                    <a:pt x="928" y="1468"/>
                  </a:lnTo>
                  <a:lnTo>
                    <a:pt x="930" y="1468"/>
                  </a:lnTo>
                  <a:lnTo>
                    <a:pt x="932" y="1467"/>
                  </a:lnTo>
                  <a:lnTo>
                    <a:pt x="940" y="1464"/>
                  </a:lnTo>
                  <a:lnTo>
                    <a:pt x="949" y="1460"/>
                  </a:lnTo>
                  <a:lnTo>
                    <a:pt x="958" y="1459"/>
                  </a:lnTo>
                  <a:lnTo>
                    <a:pt x="961" y="1459"/>
                  </a:lnTo>
                  <a:lnTo>
                    <a:pt x="964" y="1460"/>
                  </a:lnTo>
                  <a:lnTo>
                    <a:pt x="969" y="1460"/>
                  </a:lnTo>
                  <a:lnTo>
                    <a:pt x="981" y="1464"/>
                  </a:lnTo>
                  <a:lnTo>
                    <a:pt x="982" y="1464"/>
                  </a:lnTo>
                  <a:lnTo>
                    <a:pt x="992" y="1469"/>
                  </a:lnTo>
                  <a:lnTo>
                    <a:pt x="998" y="1473"/>
                  </a:lnTo>
                  <a:lnTo>
                    <a:pt x="1002" y="1477"/>
                  </a:lnTo>
                  <a:lnTo>
                    <a:pt x="1006" y="1482"/>
                  </a:lnTo>
                  <a:lnTo>
                    <a:pt x="1300" y="1398"/>
                  </a:lnTo>
                  <a:lnTo>
                    <a:pt x="1303" y="1376"/>
                  </a:lnTo>
                  <a:lnTo>
                    <a:pt x="1312" y="1357"/>
                  </a:lnTo>
                  <a:lnTo>
                    <a:pt x="1423" y="1357"/>
                  </a:lnTo>
                  <a:lnTo>
                    <a:pt x="1423" y="1467"/>
                  </a:lnTo>
                  <a:lnTo>
                    <a:pt x="1402" y="1474"/>
                  </a:lnTo>
                  <a:lnTo>
                    <a:pt x="1401" y="1476"/>
                  </a:lnTo>
                  <a:lnTo>
                    <a:pt x="1396" y="1476"/>
                  </a:lnTo>
                  <a:lnTo>
                    <a:pt x="1392" y="1477"/>
                  </a:lnTo>
                  <a:lnTo>
                    <a:pt x="1387" y="1478"/>
                  </a:lnTo>
                  <a:lnTo>
                    <a:pt x="1380" y="1478"/>
                  </a:lnTo>
                  <a:lnTo>
                    <a:pt x="1367" y="1477"/>
                  </a:lnTo>
                  <a:lnTo>
                    <a:pt x="1355" y="1473"/>
                  </a:lnTo>
                  <a:lnTo>
                    <a:pt x="1352" y="1472"/>
                  </a:lnTo>
                  <a:lnTo>
                    <a:pt x="1351" y="1472"/>
                  </a:lnTo>
                  <a:lnTo>
                    <a:pt x="1349" y="1470"/>
                  </a:lnTo>
                  <a:lnTo>
                    <a:pt x="1339" y="1467"/>
                  </a:lnTo>
                  <a:lnTo>
                    <a:pt x="1329" y="1459"/>
                  </a:lnTo>
                  <a:lnTo>
                    <a:pt x="1321" y="1451"/>
                  </a:lnTo>
                  <a:lnTo>
                    <a:pt x="1315" y="1443"/>
                  </a:lnTo>
                  <a:lnTo>
                    <a:pt x="1315" y="1442"/>
                  </a:lnTo>
                  <a:lnTo>
                    <a:pt x="1311" y="1438"/>
                  </a:lnTo>
                  <a:lnTo>
                    <a:pt x="1308" y="1432"/>
                  </a:lnTo>
                  <a:lnTo>
                    <a:pt x="1307" y="1427"/>
                  </a:lnTo>
                  <a:lnTo>
                    <a:pt x="1017" y="1510"/>
                  </a:lnTo>
                  <a:lnTo>
                    <a:pt x="1017" y="1522"/>
                  </a:lnTo>
                  <a:lnTo>
                    <a:pt x="1016" y="1531"/>
                  </a:lnTo>
                  <a:lnTo>
                    <a:pt x="1012" y="1542"/>
                  </a:lnTo>
                  <a:lnTo>
                    <a:pt x="1006" y="1553"/>
                  </a:lnTo>
                  <a:lnTo>
                    <a:pt x="1003" y="1557"/>
                  </a:lnTo>
                  <a:lnTo>
                    <a:pt x="995" y="1565"/>
                  </a:lnTo>
                  <a:lnTo>
                    <a:pt x="981" y="1573"/>
                  </a:lnTo>
                  <a:lnTo>
                    <a:pt x="964" y="1577"/>
                  </a:lnTo>
                  <a:lnTo>
                    <a:pt x="958" y="1577"/>
                  </a:lnTo>
                  <a:lnTo>
                    <a:pt x="945" y="1575"/>
                  </a:lnTo>
                  <a:lnTo>
                    <a:pt x="932" y="1570"/>
                  </a:lnTo>
                  <a:lnTo>
                    <a:pt x="926" y="1566"/>
                  </a:lnTo>
                  <a:lnTo>
                    <a:pt x="919" y="1561"/>
                  </a:lnTo>
                  <a:lnTo>
                    <a:pt x="910" y="1552"/>
                  </a:lnTo>
                  <a:lnTo>
                    <a:pt x="907" y="1546"/>
                  </a:lnTo>
                  <a:lnTo>
                    <a:pt x="797" y="1578"/>
                  </a:lnTo>
                  <a:lnTo>
                    <a:pt x="799" y="1591"/>
                  </a:lnTo>
                  <a:lnTo>
                    <a:pt x="799" y="1600"/>
                  </a:lnTo>
                  <a:lnTo>
                    <a:pt x="797" y="1601"/>
                  </a:lnTo>
                  <a:lnTo>
                    <a:pt x="797" y="1612"/>
                  </a:lnTo>
                  <a:lnTo>
                    <a:pt x="795" y="1624"/>
                  </a:lnTo>
                  <a:lnTo>
                    <a:pt x="790" y="1633"/>
                  </a:lnTo>
                  <a:lnTo>
                    <a:pt x="787" y="1639"/>
                  </a:lnTo>
                  <a:lnTo>
                    <a:pt x="784" y="1647"/>
                  </a:lnTo>
                  <a:lnTo>
                    <a:pt x="770" y="1666"/>
                  </a:lnTo>
                  <a:lnTo>
                    <a:pt x="753" y="1681"/>
                  </a:lnTo>
                  <a:lnTo>
                    <a:pt x="733" y="1693"/>
                  </a:lnTo>
                  <a:lnTo>
                    <a:pt x="711" y="1701"/>
                  </a:lnTo>
                  <a:lnTo>
                    <a:pt x="708" y="1701"/>
                  </a:lnTo>
                  <a:lnTo>
                    <a:pt x="698" y="1702"/>
                  </a:lnTo>
                  <a:lnTo>
                    <a:pt x="689" y="1704"/>
                  </a:lnTo>
                  <a:lnTo>
                    <a:pt x="673" y="1702"/>
                  </a:lnTo>
                  <a:lnTo>
                    <a:pt x="661" y="1700"/>
                  </a:lnTo>
                  <a:lnTo>
                    <a:pt x="647" y="1696"/>
                  </a:lnTo>
                  <a:lnTo>
                    <a:pt x="631" y="1689"/>
                  </a:lnTo>
                  <a:lnTo>
                    <a:pt x="618" y="1680"/>
                  </a:lnTo>
                  <a:lnTo>
                    <a:pt x="606" y="1669"/>
                  </a:lnTo>
                  <a:lnTo>
                    <a:pt x="597" y="1658"/>
                  </a:lnTo>
                  <a:lnTo>
                    <a:pt x="585" y="1639"/>
                  </a:lnTo>
                  <a:lnTo>
                    <a:pt x="577" y="1620"/>
                  </a:lnTo>
                  <a:lnTo>
                    <a:pt x="573" y="1599"/>
                  </a:lnTo>
                  <a:lnTo>
                    <a:pt x="573" y="1596"/>
                  </a:lnTo>
                  <a:lnTo>
                    <a:pt x="575" y="1577"/>
                  </a:lnTo>
                  <a:lnTo>
                    <a:pt x="580" y="1556"/>
                  </a:lnTo>
                  <a:lnTo>
                    <a:pt x="588" y="1537"/>
                  </a:lnTo>
                  <a:lnTo>
                    <a:pt x="596" y="1524"/>
                  </a:lnTo>
                  <a:lnTo>
                    <a:pt x="608" y="1512"/>
                  </a:lnTo>
                  <a:lnTo>
                    <a:pt x="608" y="1511"/>
                  </a:lnTo>
                  <a:lnTo>
                    <a:pt x="609" y="1511"/>
                  </a:lnTo>
                  <a:lnTo>
                    <a:pt x="625" y="1497"/>
                  </a:lnTo>
                  <a:lnTo>
                    <a:pt x="644" y="1486"/>
                  </a:lnTo>
                  <a:lnTo>
                    <a:pt x="665" y="1481"/>
                  </a:lnTo>
                  <a:lnTo>
                    <a:pt x="676" y="1480"/>
                  </a:lnTo>
                  <a:lnTo>
                    <a:pt x="694" y="1480"/>
                  </a:lnTo>
                  <a:lnTo>
                    <a:pt x="714" y="1377"/>
                  </a:lnTo>
                  <a:lnTo>
                    <a:pt x="712" y="1376"/>
                  </a:lnTo>
                  <a:lnTo>
                    <a:pt x="699" y="1368"/>
                  </a:lnTo>
                  <a:lnTo>
                    <a:pt x="689" y="1357"/>
                  </a:lnTo>
                  <a:close/>
                  <a:moveTo>
                    <a:pt x="411" y="1357"/>
                  </a:moveTo>
                  <a:lnTo>
                    <a:pt x="469" y="1357"/>
                  </a:lnTo>
                  <a:lnTo>
                    <a:pt x="454" y="1360"/>
                  </a:lnTo>
                  <a:lnTo>
                    <a:pt x="439" y="1362"/>
                  </a:lnTo>
                  <a:lnTo>
                    <a:pt x="428" y="1362"/>
                  </a:lnTo>
                  <a:lnTo>
                    <a:pt x="423" y="1360"/>
                  </a:lnTo>
                  <a:lnTo>
                    <a:pt x="416" y="1359"/>
                  </a:lnTo>
                  <a:lnTo>
                    <a:pt x="411" y="1357"/>
                  </a:lnTo>
                  <a:close/>
                  <a:moveTo>
                    <a:pt x="1587" y="1349"/>
                  </a:moveTo>
                  <a:lnTo>
                    <a:pt x="1600" y="1349"/>
                  </a:lnTo>
                  <a:lnTo>
                    <a:pt x="1614" y="1350"/>
                  </a:lnTo>
                  <a:lnTo>
                    <a:pt x="1627" y="1357"/>
                  </a:lnTo>
                  <a:lnTo>
                    <a:pt x="1566" y="1357"/>
                  </a:lnTo>
                  <a:lnTo>
                    <a:pt x="1574" y="1354"/>
                  </a:lnTo>
                  <a:lnTo>
                    <a:pt x="1580" y="1351"/>
                  </a:lnTo>
                  <a:lnTo>
                    <a:pt x="1583" y="1350"/>
                  </a:lnTo>
                  <a:lnTo>
                    <a:pt x="1587" y="1349"/>
                  </a:lnTo>
                  <a:close/>
                  <a:moveTo>
                    <a:pt x="1423" y="1329"/>
                  </a:moveTo>
                  <a:lnTo>
                    <a:pt x="1431" y="1336"/>
                  </a:lnTo>
                  <a:lnTo>
                    <a:pt x="1440" y="1345"/>
                  </a:lnTo>
                  <a:lnTo>
                    <a:pt x="1443" y="1346"/>
                  </a:lnTo>
                  <a:lnTo>
                    <a:pt x="1445" y="1350"/>
                  </a:lnTo>
                  <a:lnTo>
                    <a:pt x="1448" y="1353"/>
                  </a:lnTo>
                  <a:lnTo>
                    <a:pt x="1449" y="1357"/>
                  </a:lnTo>
                  <a:lnTo>
                    <a:pt x="1423" y="1357"/>
                  </a:lnTo>
                  <a:lnTo>
                    <a:pt x="1423" y="1329"/>
                  </a:lnTo>
                  <a:close/>
                  <a:moveTo>
                    <a:pt x="2181" y="1041"/>
                  </a:moveTo>
                  <a:lnTo>
                    <a:pt x="2183" y="1041"/>
                  </a:lnTo>
                  <a:lnTo>
                    <a:pt x="2198" y="1044"/>
                  </a:lnTo>
                  <a:lnTo>
                    <a:pt x="2198" y="1045"/>
                  </a:lnTo>
                  <a:lnTo>
                    <a:pt x="2200" y="1045"/>
                  </a:lnTo>
                  <a:lnTo>
                    <a:pt x="2215" y="1053"/>
                  </a:lnTo>
                  <a:lnTo>
                    <a:pt x="2228" y="1064"/>
                  </a:lnTo>
                  <a:lnTo>
                    <a:pt x="2236" y="1075"/>
                  </a:lnTo>
                  <a:lnTo>
                    <a:pt x="2240" y="1085"/>
                  </a:lnTo>
                  <a:lnTo>
                    <a:pt x="2241" y="1097"/>
                  </a:lnTo>
                  <a:lnTo>
                    <a:pt x="2241" y="1112"/>
                  </a:lnTo>
                  <a:lnTo>
                    <a:pt x="2239" y="1123"/>
                  </a:lnTo>
                  <a:lnTo>
                    <a:pt x="2234" y="1133"/>
                  </a:lnTo>
                  <a:lnTo>
                    <a:pt x="2232" y="1135"/>
                  </a:lnTo>
                  <a:lnTo>
                    <a:pt x="2232" y="1137"/>
                  </a:lnTo>
                  <a:lnTo>
                    <a:pt x="2231" y="1138"/>
                  </a:lnTo>
                  <a:lnTo>
                    <a:pt x="2227" y="1143"/>
                  </a:lnTo>
                  <a:lnTo>
                    <a:pt x="2221" y="1150"/>
                  </a:lnTo>
                  <a:lnTo>
                    <a:pt x="2213" y="1156"/>
                  </a:lnTo>
                  <a:lnTo>
                    <a:pt x="2197" y="1161"/>
                  </a:lnTo>
                  <a:lnTo>
                    <a:pt x="2189" y="1163"/>
                  </a:lnTo>
                  <a:lnTo>
                    <a:pt x="2187" y="1163"/>
                  </a:lnTo>
                  <a:lnTo>
                    <a:pt x="2184" y="1164"/>
                  </a:lnTo>
                  <a:lnTo>
                    <a:pt x="2180" y="1164"/>
                  </a:lnTo>
                  <a:lnTo>
                    <a:pt x="2162" y="1161"/>
                  </a:lnTo>
                  <a:lnTo>
                    <a:pt x="2147" y="1154"/>
                  </a:lnTo>
                  <a:lnTo>
                    <a:pt x="2134" y="1142"/>
                  </a:lnTo>
                  <a:lnTo>
                    <a:pt x="2133" y="1140"/>
                  </a:lnTo>
                  <a:lnTo>
                    <a:pt x="2032" y="1243"/>
                  </a:lnTo>
                  <a:lnTo>
                    <a:pt x="2033" y="1245"/>
                  </a:lnTo>
                  <a:lnTo>
                    <a:pt x="2035" y="1247"/>
                  </a:lnTo>
                  <a:lnTo>
                    <a:pt x="2035" y="1249"/>
                  </a:lnTo>
                  <a:lnTo>
                    <a:pt x="2036" y="1249"/>
                  </a:lnTo>
                  <a:lnTo>
                    <a:pt x="2036" y="1250"/>
                  </a:lnTo>
                  <a:lnTo>
                    <a:pt x="2040" y="1264"/>
                  </a:lnTo>
                  <a:lnTo>
                    <a:pt x="2041" y="1275"/>
                  </a:lnTo>
                  <a:lnTo>
                    <a:pt x="2041" y="1278"/>
                  </a:lnTo>
                  <a:lnTo>
                    <a:pt x="2040" y="1281"/>
                  </a:lnTo>
                  <a:lnTo>
                    <a:pt x="2040" y="1284"/>
                  </a:lnTo>
                  <a:lnTo>
                    <a:pt x="2112" y="1330"/>
                  </a:lnTo>
                  <a:lnTo>
                    <a:pt x="2116" y="1326"/>
                  </a:lnTo>
                  <a:lnTo>
                    <a:pt x="2120" y="1324"/>
                  </a:lnTo>
                  <a:lnTo>
                    <a:pt x="2124" y="1320"/>
                  </a:lnTo>
                  <a:lnTo>
                    <a:pt x="2129" y="1317"/>
                  </a:lnTo>
                  <a:lnTo>
                    <a:pt x="2134" y="1316"/>
                  </a:lnTo>
                  <a:lnTo>
                    <a:pt x="2146" y="1312"/>
                  </a:lnTo>
                  <a:lnTo>
                    <a:pt x="2158" y="1311"/>
                  </a:lnTo>
                  <a:lnTo>
                    <a:pt x="2163" y="1311"/>
                  </a:lnTo>
                  <a:lnTo>
                    <a:pt x="2168" y="1312"/>
                  </a:lnTo>
                  <a:lnTo>
                    <a:pt x="2171" y="1312"/>
                  </a:lnTo>
                  <a:lnTo>
                    <a:pt x="2187" y="1319"/>
                  </a:lnTo>
                  <a:lnTo>
                    <a:pt x="2198" y="1328"/>
                  </a:lnTo>
                  <a:lnTo>
                    <a:pt x="2206" y="1336"/>
                  </a:lnTo>
                  <a:lnTo>
                    <a:pt x="2209" y="1341"/>
                  </a:lnTo>
                  <a:lnTo>
                    <a:pt x="2210" y="1342"/>
                  </a:lnTo>
                  <a:lnTo>
                    <a:pt x="2213" y="1346"/>
                  </a:lnTo>
                  <a:lnTo>
                    <a:pt x="2215" y="1357"/>
                  </a:lnTo>
                  <a:lnTo>
                    <a:pt x="2097" y="1357"/>
                  </a:lnTo>
                  <a:lnTo>
                    <a:pt x="2097" y="1355"/>
                  </a:lnTo>
                  <a:lnTo>
                    <a:pt x="2028" y="1312"/>
                  </a:lnTo>
                  <a:lnTo>
                    <a:pt x="2027" y="1312"/>
                  </a:lnTo>
                  <a:lnTo>
                    <a:pt x="2027" y="1313"/>
                  </a:lnTo>
                  <a:lnTo>
                    <a:pt x="2016" y="1324"/>
                  </a:lnTo>
                  <a:lnTo>
                    <a:pt x="2012" y="1326"/>
                  </a:lnTo>
                  <a:lnTo>
                    <a:pt x="2020" y="1357"/>
                  </a:lnTo>
                  <a:lnTo>
                    <a:pt x="1990" y="1357"/>
                  </a:lnTo>
                  <a:lnTo>
                    <a:pt x="1984" y="1336"/>
                  </a:lnTo>
                  <a:lnTo>
                    <a:pt x="1981" y="1336"/>
                  </a:lnTo>
                  <a:lnTo>
                    <a:pt x="1963" y="1333"/>
                  </a:lnTo>
                  <a:lnTo>
                    <a:pt x="1951" y="1329"/>
                  </a:lnTo>
                  <a:lnTo>
                    <a:pt x="1948" y="1326"/>
                  </a:lnTo>
                  <a:lnTo>
                    <a:pt x="1947" y="1326"/>
                  </a:lnTo>
                  <a:lnTo>
                    <a:pt x="1946" y="1325"/>
                  </a:lnTo>
                  <a:lnTo>
                    <a:pt x="1933" y="1313"/>
                  </a:lnTo>
                  <a:lnTo>
                    <a:pt x="1923" y="1299"/>
                  </a:lnTo>
                  <a:lnTo>
                    <a:pt x="1919" y="1287"/>
                  </a:lnTo>
                  <a:lnTo>
                    <a:pt x="1918" y="1275"/>
                  </a:lnTo>
                  <a:lnTo>
                    <a:pt x="1919" y="1264"/>
                  </a:lnTo>
                  <a:lnTo>
                    <a:pt x="1921" y="1261"/>
                  </a:lnTo>
                  <a:lnTo>
                    <a:pt x="1921" y="1260"/>
                  </a:lnTo>
                  <a:lnTo>
                    <a:pt x="1922" y="1258"/>
                  </a:lnTo>
                  <a:lnTo>
                    <a:pt x="1925" y="1249"/>
                  </a:lnTo>
                  <a:lnTo>
                    <a:pt x="1930" y="1239"/>
                  </a:lnTo>
                  <a:lnTo>
                    <a:pt x="1940" y="1228"/>
                  </a:lnTo>
                  <a:lnTo>
                    <a:pt x="1947" y="1224"/>
                  </a:lnTo>
                  <a:lnTo>
                    <a:pt x="1955" y="1219"/>
                  </a:lnTo>
                  <a:lnTo>
                    <a:pt x="1964" y="1215"/>
                  </a:lnTo>
                  <a:lnTo>
                    <a:pt x="1970" y="1214"/>
                  </a:lnTo>
                  <a:lnTo>
                    <a:pt x="1972" y="1214"/>
                  </a:lnTo>
                  <a:lnTo>
                    <a:pt x="1976" y="1212"/>
                  </a:lnTo>
                  <a:lnTo>
                    <a:pt x="1980" y="1212"/>
                  </a:lnTo>
                  <a:lnTo>
                    <a:pt x="1990" y="1215"/>
                  </a:lnTo>
                  <a:lnTo>
                    <a:pt x="1998" y="1215"/>
                  </a:lnTo>
                  <a:lnTo>
                    <a:pt x="2002" y="1218"/>
                  </a:lnTo>
                  <a:lnTo>
                    <a:pt x="2007" y="1219"/>
                  </a:lnTo>
                  <a:lnTo>
                    <a:pt x="2011" y="1222"/>
                  </a:lnTo>
                  <a:lnTo>
                    <a:pt x="2121" y="1112"/>
                  </a:lnTo>
                  <a:lnTo>
                    <a:pt x="2120" y="1101"/>
                  </a:lnTo>
                  <a:lnTo>
                    <a:pt x="2121" y="1092"/>
                  </a:lnTo>
                  <a:lnTo>
                    <a:pt x="2126" y="1076"/>
                  </a:lnTo>
                  <a:lnTo>
                    <a:pt x="2135" y="1062"/>
                  </a:lnTo>
                  <a:lnTo>
                    <a:pt x="2149" y="1050"/>
                  </a:lnTo>
                  <a:lnTo>
                    <a:pt x="2150" y="1050"/>
                  </a:lnTo>
                  <a:lnTo>
                    <a:pt x="2151" y="1049"/>
                  </a:lnTo>
                  <a:lnTo>
                    <a:pt x="2167" y="1044"/>
                  </a:lnTo>
                  <a:lnTo>
                    <a:pt x="2181" y="1041"/>
                  </a:lnTo>
                  <a:close/>
                  <a:moveTo>
                    <a:pt x="1423" y="0"/>
                  </a:moveTo>
                  <a:lnTo>
                    <a:pt x="1438" y="2"/>
                  </a:lnTo>
                  <a:lnTo>
                    <a:pt x="1453" y="8"/>
                  </a:lnTo>
                  <a:lnTo>
                    <a:pt x="1468" y="16"/>
                  </a:lnTo>
                  <a:lnTo>
                    <a:pt x="1481" y="25"/>
                  </a:lnTo>
                  <a:lnTo>
                    <a:pt x="1493" y="35"/>
                  </a:lnTo>
                  <a:lnTo>
                    <a:pt x="1507" y="52"/>
                  </a:lnTo>
                  <a:lnTo>
                    <a:pt x="1517" y="72"/>
                  </a:lnTo>
                  <a:lnTo>
                    <a:pt x="1524" y="94"/>
                  </a:lnTo>
                  <a:lnTo>
                    <a:pt x="1525" y="94"/>
                  </a:lnTo>
                  <a:lnTo>
                    <a:pt x="1525" y="101"/>
                  </a:lnTo>
                  <a:lnTo>
                    <a:pt x="1527" y="120"/>
                  </a:lnTo>
                  <a:lnTo>
                    <a:pt x="1524" y="141"/>
                  </a:lnTo>
                  <a:lnTo>
                    <a:pt x="1519" y="160"/>
                  </a:lnTo>
                  <a:lnTo>
                    <a:pt x="1512" y="174"/>
                  </a:lnTo>
                  <a:lnTo>
                    <a:pt x="1502" y="187"/>
                  </a:lnTo>
                  <a:lnTo>
                    <a:pt x="1502" y="188"/>
                  </a:lnTo>
                  <a:lnTo>
                    <a:pt x="1500" y="188"/>
                  </a:lnTo>
                  <a:lnTo>
                    <a:pt x="1500" y="190"/>
                  </a:lnTo>
                  <a:lnTo>
                    <a:pt x="1485" y="205"/>
                  </a:lnTo>
                  <a:lnTo>
                    <a:pt x="1465" y="219"/>
                  </a:lnTo>
                  <a:lnTo>
                    <a:pt x="1445" y="226"/>
                  </a:lnTo>
                  <a:lnTo>
                    <a:pt x="1443" y="228"/>
                  </a:lnTo>
                  <a:lnTo>
                    <a:pt x="1442" y="228"/>
                  </a:lnTo>
                  <a:lnTo>
                    <a:pt x="1469" y="537"/>
                  </a:lnTo>
                  <a:lnTo>
                    <a:pt x="1493" y="537"/>
                  </a:lnTo>
                  <a:lnTo>
                    <a:pt x="1499" y="538"/>
                  </a:lnTo>
                  <a:lnTo>
                    <a:pt x="1521" y="542"/>
                  </a:lnTo>
                  <a:lnTo>
                    <a:pt x="1540" y="549"/>
                  </a:lnTo>
                  <a:lnTo>
                    <a:pt x="1566" y="562"/>
                  </a:lnTo>
                  <a:lnTo>
                    <a:pt x="1588" y="579"/>
                  </a:lnTo>
                  <a:lnTo>
                    <a:pt x="1606" y="601"/>
                  </a:lnTo>
                  <a:lnTo>
                    <a:pt x="1608" y="601"/>
                  </a:lnTo>
                  <a:lnTo>
                    <a:pt x="1608" y="602"/>
                  </a:lnTo>
                  <a:lnTo>
                    <a:pt x="1609" y="604"/>
                  </a:lnTo>
                  <a:lnTo>
                    <a:pt x="1617" y="617"/>
                  </a:lnTo>
                  <a:lnTo>
                    <a:pt x="1624" y="632"/>
                  </a:lnTo>
                  <a:lnTo>
                    <a:pt x="1744" y="607"/>
                  </a:lnTo>
                  <a:lnTo>
                    <a:pt x="1743" y="601"/>
                  </a:lnTo>
                  <a:lnTo>
                    <a:pt x="1743" y="594"/>
                  </a:lnTo>
                  <a:lnTo>
                    <a:pt x="1744" y="593"/>
                  </a:lnTo>
                  <a:lnTo>
                    <a:pt x="1744" y="590"/>
                  </a:lnTo>
                  <a:lnTo>
                    <a:pt x="1747" y="577"/>
                  </a:lnTo>
                  <a:lnTo>
                    <a:pt x="1752" y="563"/>
                  </a:lnTo>
                  <a:lnTo>
                    <a:pt x="1760" y="551"/>
                  </a:lnTo>
                  <a:lnTo>
                    <a:pt x="1765" y="545"/>
                  </a:lnTo>
                  <a:lnTo>
                    <a:pt x="1770" y="539"/>
                  </a:lnTo>
                  <a:lnTo>
                    <a:pt x="1777" y="534"/>
                  </a:lnTo>
                  <a:lnTo>
                    <a:pt x="1778" y="533"/>
                  </a:lnTo>
                  <a:lnTo>
                    <a:pt x="1791" y="525"/>
                  </a:lnTo>
                  <a:lnTo>
                    <a:pt x="1807" y="520"/>
                  </a:lnTo>
                  <a:lnTo>
                    <a:pt x="1823" y="517"/>
                  </a:lnTo>
                  <a:lnTo>
                    <a:pt x="1825" y="517"/>
                  </a:lnTo>
                  <a:lnTo>
                    <a:pt x="1842" y="518"/>
                  </a:lnTo>
                  <a:lnTo>
                    <a:pt x="1857" y="522"/>
                  </a:lnTo>
                  <a:lnTo>
                    <a:pt x="1871" y="529"/>
                  </a:lnTo>
                  <a:lnTo>
                    <a:pt x="1874" y="530"/>
                  </a:lnTo>
                  <a:lnTo>
                    <a:pt x="1876" y="533"/>
                  </a:lnTo>
                  <a:lnTo>
                    <a:pt x="1887" y="541"/>
                  </a:lnTo>
                  <a:lnTo>
                    <a:pt x="1897" y="554"/>
                  </a:lnTo>
                  <a:lnTo>
                    <a:pt x="1905" y="567"/>
                  </a:lnTo>
                  <a:lnTo>
                    <a:pt x="1906" y="568"/>
                  </a:lnTo>
                  <a:lnTo>
                    <a:pt x="1906" y="571"/>
                  </a:lnTo>
                  <a:lnTo>
                    <a:pt x="1908" y="573"/>
                  </a:lnTo>
                  <a:lnTo>
                    <a:pt x="1910" y="581"/>
                  </a:lnTo>
                  <a:lnTo>
                    <a:pt x="1912" y="588"/>
                  </a:lnTo>
                  <a:lnTo>
                    <a:pt x="2121" y="596"/>
                  </a:lnTo>
                  <a:lnTo>
                    <a:pt x="2124" y="588"/>
                  </a:lnTo>
                  <a:lnTo>
                    <a:pt x="2128" y="581"/>
                  </a:lnTo>
                  <a:lnTo>
                    <a:pt x="2139" y="566"/>
                  </a:lnTo>
                  <a:lnTo>
                    <a:pt x="2155" y="554"/>
                  </a:lnTo>
                  <a:lnTo>
                    <a:pt x="2158" y="552"/>
                  </a:lnTo>
                  <a:lnTo>
                    <a:pt x="2159" y="551"/>
                  </a:lnTo>
                  <a:lnTo>
                    <a:pt x="2172" y="547"/>
                  </a:lnTo>
                  <a:lnTo>
                    <a:pt x="2187" y="546"/>
                  </a:lnTo>
                  <a:lnTo>
                    <a:pt x="2201" y="491"/>
                  </a:lnTo>
                  <a:lnTo>
                    <a:pt x="2187" y="483"/>
                  </a:lnTo>
                  <a:lnTo>
                    <a:pt x="2171" y="473"/>
                  </a:lnTo>
                  <a:lnTo>
                    <a:pt x="2169" y="470"/>
                  </a:lnTo>
                  <a:lnTo>
                    <a:pt x="2167" y="467"/>
                  </a:lnTo>
                  <a:lnTo>
                    <a:pt x="2155" y="453"/>
                  </a:lnTo>
                  <a:lnTo>
                    <a:pt x="2146" y="437"/>
                  </a:lnTo>
                  <a:lnTo>
                    <a:pt x="2139" y="420"/>
                  </a:lnTo>
                  <a:lnTo>
                    <a:pt x="2135" y="404"/>
                  </a:lnTo>
                  <a:lnTo>
                    <a:pt x="2135" y="386"/>
                  </a:lnTo>
                  <a:lnTo>
                    <a:pt x="2137" y="365"/>
                  </a:lnTo>
                  <a:lnTo>
                    <a:pt x="2145" y="346"/>
                  </a:lnTo>
                  <a:lnTo>
                    <a:pt x="2155" y="327"/>
                  </a:lnTo>
                  <a:lnTo>
                    <a:pt x="2171" y="310"/>
                  </a:lnTo>
                  <a:lnTo>
                    <a:pt x="2188" y="297"/>
                  </a:lnTo>
                  <a:lnTo>
                    <a:pt x="2207" y="288"/>
                  </a:lnTo>
                  <a:lnTo>
                    <a:pt x="2210" y="287"/>
                  </a:lnTo>
                  <a:lnTo>
                    <a:pt x="2214" y="285"/>
                  </a:lnTo>
                  <a:lnTo>
                    <a:pt x="2217" y="285"/>
                  </a:lnTo>
                  <a:lnTo>
                    <a:pt x="2230" y="281"/>
                  </a:lnTo>
                  <a:lnTo>
                    <a:pt x="2245" y="280"/>
                  </a:lnTo>
                  <a:lnTo>
                    <a:pt x="2260" y="281"/>
                  </a:lnTo>
                  <a:lnTo>
                    <a:pt x="2273" y="284"/>
                  </a:lnTo>
                  <a:lnTo>
                    <a:pt x="2276" y="285"/>
                  </a:lnTo>
                  <a:lnTo>
                    <a:pt x="2278" y="285"/>
                  </a:lnTo>
                  <a:lnTo>
                    <a:pt x="2282" y="287"/>
                  </a:lnTo>
                  <a:lnTo>
                    <a:pt x="2291" y="291"/>
                  </a:lnTo>
                  <a:lnTo>
                    <a:pt x="2303" y="296"/>
                  </a:lnTo>
                  <a:lnTo>
                    <a:pt x="2315" y="304"/>
                  </a:lnTo>
                  <a:lnTo>
                    <a:pt x="2425" y="217"/>
                  </a:lnTo>
                  <a:lnTo>
                    <a:pt x="2422" y="196"/>
                  </a:lnTo>
                  <a:lnTo>
                    <a:pt x="2423" y="186"/>
                  </a:lnTo>
                  <a:lnTo>
                    <a:pt x="2426" y="175"/>
                  </a:lnTo>
                  <a:lnTo>
                    <a:pt x="2430" y="166"/>
                  </a:lnTo>
                  <a:lnTo>
                    <a:pt x="2438" y="153"/>
                  </a:lnTo>
                  <a:lnTo>
                    <a:pt x="2448" y="143"/>
                  </a:lnTo>
                  <a:lnTo>
                    <a:pt x="2454" y="139"/>
                  </a:lnTo>
                  <a:lnTo>
                    <a:pt x="2460" y="136"/>
                  </a:lnTo>
                  <a:lnTo>
                    <a:pt x="2465" y="133"/>
                  </a:lnTo>
                  <a:lnTo>
                    <a:pt x="2478" y="129"/>
                  </a:lnTo>
                  <a:lnTo>
                    <a:pt x="2492" y="128"/>
                  </a:lnTo>
                  <a:lnTo>
                    <a:pt x="2503" y="128"/>
                  </a:lnTo>
                  <a:lnTo>
                    <a:pt x="2505" y="129"/>
                  </a:lnTo>
                  <a:lnTo>
                    <a:pt x="2507" y="129"/>
                  </a:lnTo>
                  <a:lnTo>
                    <a:pt x="2524" y="136"/>
                  </a:lnTo>
                  <a:lnTo>
                    <a:pt x="2539" y="146"/>
                  </a:lnTo>
                  <a:lnTo>
                    <a:pt x="2544" y="150"/>
                  </a:lnTo>
                  <a:lnTo>
                    <a:pt x="2548" y="156"/>
                  </a:lnTo>
                  <a:lnTo>
                    <a:pt x="2550" y="161"/>
                  </a:lnTo>
                  <a:lnTo>
                    <a:pt x="2550" y="162"/>
                  </a:lnTo>
                  <a:lnTo>
                    <a:pt x="2552" y="162"/>
                  </a:lnTo>
                  <a:lnTo>
                    <a:pt x="2557" y="174"/>
                  </a:lnTo>
                  <a:lnTo>
                    <a:pt x="2561" y="187"/>
                  </a:lnTo>
                  <a:lnTo>
                    <a:pt x="2561" y="200"/>
                  </a:lnTo>
                  <a:lnTo>
                    <a:pt x="2557" y="221"/>
                  </a:lnTo>
                  <a:lnTo>
                    <a:pt x="2547" y="239"/>
                  </a:lnTo>
                  <a:lnTo>
                    <a:pt x="2535" y="251"/>
                  </a:lnTo>
                  <a:lnTo>
                    <a:pt x="2524" y="258"/>
                  </a:lnTo>
                  <a:lnTo>
                    <a:pt x="2513" y="262"/>
                  </a:lnTo>
                  <a:lnTo>
                    <a:pt x="2511" y="263"/>
                  </a:lnTo>
                  <a:lnTo>
                    <a:pt x="2509" y="264"/>
                  </a:lnTo>
                  <a:lnTo>
                    <a:pt x="2507" y="264"/>
                  </a:lnTo>
                  <a:lnTo>
                    <a:pt x="2503" y="266"/>
                  </a:lnTo>
                  <a:lnTo>
                    <a:pt x="2477" y="266"/>
                  </a:lnTo>
                  <a:lnTo>
                    <a:pt x="2469" y="263"/>
                  </a:lnTo>
                  <a:lnTo>
                    <a:pt x="2468" y="263"/>
                  </a:lnTo>
                  <a:lnTo>
                    <a:pt x="2461" y="260"/>
                  </a:lnTo>
                  <a:lnTo>
                    <a:pt x="2451" y="253"/>
                  </a:lnTo>
                  <a:lnTo>
                    <a:pt x="2443" y="247"/>
                  </a:lnTo>
                  <a:lnTo>
                    <a:pt x="2442" y="245"/>
                  </a:lnTo>
                  <a:lnTo>
                    <a:pt x="2441" y="243"/>
                  </a:lnTo>
                  <a:lnTo>
                    <a:pt x="2336" y="326"/>
                  </a:lnTo>
                  <a:lnTo>
                    <a:pt x="2344" y="338"/>
                  </a:lnTo>
                  <a:lnTo>
                    <a:pt x="2348" y="351"/>
                  </a:lnTo>
                  <a:lnTo>
                    <a:pt x="2350" y="353"/>
                  </a:lnTo>
                  <a:lnTo>
                    <a:pt x="2351" y="357"/>
                  </a:lnTo>
                  <a:lnTo>
                    <a:pt x="2353" y="363"/>
                  </a:lnTo>
                  <a:lnTo>
                    <a:pt x="2357" y="381"/>
                  </a:lnTo>
                  <a:lnTo>
                    <a:pt x="2357" y="399"/>
                  </a:lnTo>
                  <a:lnTo>
                    <a:pt x="2353" y="416"/>
                  </a:lnTo>
                  <a:lnTo>
                    <a:pt x="2485" y="479"/>
                  </a:lnTo>
                  <a:lnTo>
                    <a:pt x="2501" y="461"/>
                  </a:lnTo>
                  <a:lnTo>
                    <a:pt x="2519" y="445"/>
                  </a:lnTo>
                  <a:lnTo>
                    <a:pt x="2539" y="432"/>
                  </a:lnTo>
                  <a:lnTo>
                    <a:pt x="2560" y="423"/>
                  </a:lnTo>
                  <a:lnTo>
                    <a:pt x="2581" y="418"/>
                  </a:lnTo>
                  <a:lnTo>
                    <a:pt x="2583" y="416"/>
                  </a:lnTo>
                  <a:lnTo>
                    <a:pt x="2585" y="416"/>
                  </a:lnTo>
                  <a:lnTo>
                    <a:pt x="2600" y="414"/>
                  </a:lnTo>
                  <a:lnTo>
                    <a:pt x="2616" y="412"/>
                  </a:lnTo>
                  <a:lnTo>
                    <a:pt x="2637" y="414"/>
                  </a:lnTo>
                  <a:lnTo>
                    <a:pt x="2657" y="418"/>
                  </a:lnTo>
                  <a:lnTo>
                    <a:pt x="2674" y="424"/>
                  </a:lnTo>
                  <a:lnTo>
                    <a:pt x="2697" y="436"/>
                  </a:lnTo>
                  <a:lnTo>
                    <a:pt x="2717" y="449"/>
                  </a:lnTo>
                  <a:lnTo>
                    <a:pt x="2732" y="465"/>
                  </a:lnTo>
                  <a:lnTo>
                    <a:pt x="2747" y="484"/>
                  </a:lnTo>
                  <a:lnTo>
                    <a:pt x="2749" y="490"/>
                  </a:lnTo>
                  <a:lnTo>
                    <a:pt x="2752" y="496"/>
                  </a:lnTo>
                  <a:lnTo>
                    <a:pt x="2759" y="505"/>
                  </a:lnTo>
                  <a:lnTo>
                    <a:pt x="2764" y="517"/>
                  </a:lnTo>
                  <a:lnTo>
                    <a:pt x="2850" y="492"/>
                  </a:lnTo>
                  <a:lnTo>
                    <a:pt x="2850" y="524"/>
                  </a:lnTo>
                  <a:lnTo>
                    <a:pt x="2772" y="546"/>
                  </a:lnTo>
                  <a:lnTo>
                    <a:pt x="2773" y="560"/>
                  </a:lnTo>
                  <a:lnTo>
                    <a:pt x="2773" y="588"/>
                  </a:lnTo>
                  <a:lnTo>
                    <a:pt x="2770" y="604"/>
                  </a:lnTo>
                  <a:lnTo>
                    <a:pt x="2767" y="622"/>
                  </a:lnTo>
                  <a:lnTo>
                    <a:pt x="2760" y="640"/>
                  </a:lnTo>
                  <a:lnTo>
                    <a:pt x="2751" y="657"/>
                  </a:lnTo>
                  <a:lnTo>
                    <a:pt x="2742" y="669"/>
                  </a:lnTo>
                  <a:lnTo>
                    <a:pt x="2742" y="670"/>
                  </a:lnTo>
                  <a:lnTo>
                    <a:pt x="2731" y="683"/>
                  </a:lnTo>
                  <a:lnTo>
                    <a:pt x="2718" y="694"/>
                  </a:lnTo>
                  <a:lnTo>
                    <a:pt x="2705" y="702"/>
                  </a:lnTo>
                  <a:lnTo>
                    <a:pt x="2701" y="706"/>
                  </a:lnTo>
                  <a:lnTo>
                    <a:pt x="2696" y="710"/>
                  </a:lnTo>
                  <a:lnTo>
                    <a:pt x="2689" y="714"/>
                  </a:lnTo>
                  <a:lnTo>
                    <a:pt x="2668" y="723"/>
                  </a:lnTo>
                  <a:lnTo>
                    <a:pt x="2647" y="729"/>
                  </a:lnTo>
                  <a:lnTo>
                    <a:pt x="2709" y="1038"/>
                  </a:lnTo>
                  <a:lnTo>
                    <a:pt x="2713" y="1038"/>
                  </a:lnTo>
                  <a:lnTo>
                    <a:pt x="2734" y="1041"/>
                  </a:lnTo>
                  <a:lnTo>
                    <a:pt x="2752" y="1049"/>
                  </a:lnTo>
                  <a:lnTo>
                    <a:pt x="2767" y="1059"/>
                  </a:lnTo>
                  <a:lnTo>
                    <a:pt x="2778" y="1071"/>
                  </a:lnTo>
                  <a:lnTo>
                    <a:pt x="2787" y="1085"/>
                  </a:lnTo>
                  <a:lnTo>
                    <a:pt x="2789" y="1088"/>
                  </a:lnTo>
                  <a:lnTo>
                    <a:pt x="2790" y="1089"/>
                  </a:lnTo>
                  <a:lnTo>
                    <a:pt x="2790" y="1092"/>
                  </a:lnTo>
                  <a:lnTo>
                    <a:pt x="2795" y="1105"/>
                  </a:lnTo>
                  <a:lnTo>
                    <a:pt x="2798" y="1121"/>
                  </a:lnTo>
                  <a:lnTo>
                    <a:pt x="2797" y="1137"/>
                  </a:lnTo>
                  <a:lnTo>
                    <a:pt x="2797" y="1139"/>
                  </a:lnTo>
                  <a:lnTo>
                    <a:pt x="2795" y="1143"/>
                  </a:lnTo>
                  <a:lnTo>
                    <a:pt x="2793" y="1155"/>
                  </a:lnTo>
                  <a:lnTo>
                    <a:pt x="2787" y="1167"/>
                  </a:lnTo>
                  <a:lnTo>
                    <a:pt x="2820" y="1190"/>
                  </a:lnTo>
                  <a:lnTo>
                    <a:pt x="2832" y="1182"/>
                  </a:lnTo>
                  <a:lnTo>
                    <a:pt x="2833" y="1182"/>
                  </a:lnTo>
                  <a:lnTo>
                    <a:pt x="2835" y="1181"/>
                  </a:lnTo>
                  <a:lnTo>
                    <a:pt x="2839" y="1178"/>
                  </a:lnTo>
                  <a:lnTo>
                    <a:pt x="2844" y="1176"/>
                  </a:lnTo>
                  <a:lnTo>
                    <a:pt x="2850" y="1174"/>
                  </a:lnTo>
                  <a:lnTo>
                    <a:pt x="2850" y="1333"/>
                  </a:lnTo>
                  <a:lnTo>
                    <a:pt x="2845" y="1330"/>
                  </a:lnTo>
                  <a:lnTo>
                    <a:pt x="2840" y="1329"/>
                  </a:lnTo>
                  <a:lnTo>
                    <a:pt x="2836" y="1326"/>
                  </a:lnTo>
                  <a:lnTo>
                    <a:pt x="2820" y="1317"/>
                  </a:lnTo>
                  <a:lnTo>
                    <a:pt x="2808" y="1304"/>
                  </a:lnTo>
                  <a:lnTo>
                    <a:pt x="2801" y="1288"/>
                  </a:lnTo>
                  <a:lnTo>
                    <a:pt x="2798" y="1284"/>
                  </a:lnTo>
                  <a:lnTo>
                    <a:pt x="2791" y="1261"/>
                  </a:lnTo>
                  <a:lnTo>
                    <a:pt x="2793" y="1237"/>
                  </a:lnTo>
                  <a:lnTo>
                    <a:pt x="2793" y="1236"/>
                  </a:lnTo>
                  <a:lnTo>
                    <a:pt x="2797" y="1224"/>
                  </a:lnTo>
                  <a:lnTo>
                    <a:pt x="2802" y="1214"/>
                  </a:lnTo>
                  <a:lnTo>
                    <a:pt x="2769" y="1190"/>
                  </a:lnTo>
                  <a:lnTo>
                    <a:pt x="2765" y="1194"/>
                  </a:lnTo>
                  <a:lnTo>
                    <a:pt x="2757" y="1199"/>
                  </a:lnTo>
                  <a:lnTo>
                    <a:pt x="2752" y="1201"/>
                  </a:lnTo>
                  <a:lnTo>
                    <a:pt x="2751" y="1203"/>
                  </a:lnTo>
                  <a:lnTo>
                    <a:pt x="2743" y="1206"/>
                  </a:lnTo>
                  <a:lnTo>
                    <a:pt x="2738" y="1209"/>
                  </a:lnTo>
                  <a:lnTo>
                    <a:pt x="2725" y="1211"/>
                  </a:lnTo>
                  <a:lnTo>
                    <a:pt x="2721" y="1357"/>
                  </a:lnTo>
                  <a:lnTo>
                    <a:pt x="2691" y="1357"/>
                  </a:lnTo>
                  <a:lnTo>
                    <a:pt x="2695" y="1210"/>
                  </a:lnTo>
                  <a:lnTo>
                    <a:pt x="2684" y="1207"/>
                  </a:lnTo>
                  <a:lnTo>
                    <a:pt x="2674" y="1203"/>
                  </a:lnTo>
                  <a:lnTo>
                    <a:pt x="2672" y="1202"/>
                  </a:lnTo>
                  <a:lnTo>
                    <a:pt x="2671" y="1202"/>
                  </a:lnTo>
                  <a:lnTo>
                    <a:pt x="2670" y="1201"/>
                  </a:lnTo>
                  <a:lnTo>
                    <a:pt x="2667" y="1199"/>
                  </a:lnTo>
                  <a:lnTo>
                    <a:pt x="2629" y="1244"/>
                  </a:lnTo>
                  <a:lnTo>
                    <a:pt x="2633" y="1248"/>
                  </a:lnTo>
                  <a:lnTo>
                    <a:pt x="2638" y="1256"/>
                  </a:lnTo>
                  <a:lnTo>
                    <a:pt x="2640" y="1260"/>
                  </a:lnTo>
                  <a:lnTo>
                    <a:pt x="2640" y="1261"/>
                  </a:lnTo>
                  <a:lnTo>
                    <a:pt x="2642" y="1266"/>
                  </a:lnTo>
                  <a:lnTo>
                    <a:pt x="2645" y="1283"/>
                  </a:lnTo>
                  <a:lnTo>
                    <a:pt x="2643" y="1299"/>
                  </a:lnTo>
                  <a:lnTo>
                    <a:pt x="2637" y="1315"/>
                  </a:lnTo>
                  <a:lnTo>
                    <a:pt x="2636" y="1316"/>
                  </a:lnTo>
                  <a:lnTo>
                    <a:pt x="2636" y="1317"/>
                  </a:lnTo>
                  <a:lnTo>
                    <a:pt x="2632" y="1322"/>
                  </a:lnTo>
                  <a:lnTo>
                    <a:pt x="2626" y="1328"/>
                  </a:lnTo>
                  <a:lnTo>
                    <a:pt x="2621" y="1332"/>
                  </a:lnTo>
                  <a:lnTo>
                    <a:pt x="2617" y="1336"/>
                  </a:lnTo>
                  <a:lnTo>
                    <a:pt x="2605" y="1341"/>
                  </a:lnTo>
                  <a:lnTo>
                    <a:pt x="2594" y="1345"/>
                  </a:lnTo>
                  <a:lnTo>
                    <a:pt x="2577" y="1345"/>
                  </a:lnTo>
                  <a:lnTo>
                    <a:pt x="2560" y="1341"/>
                  </a:lnTo>
                  <a:lnTo>
                    <a:pt x="2544" y="1332"/>
                  </a:lnTo>
                  <a:lnTo>
                    <a:pt x="2535" y="1322"/>
                  </a:lnTo>
                  <a:lnTo>
                    <a:pt x="2530" y="1313"/>
                  </a:lnTo>
                  <a:lnTo>
                    <a:pt x="2526" y="1304"/>
                  </a:lnTo>
                  <a:lnTo>
                    <a:pt x="2523" y="1298"/>
                  </a:lnTo>
                  <a:lnTo>
                    <a:pt x="2523" y="1286"/>
                  </a:lnTo>
                  <a:lnTo>
                    <a:pt x="2522" y="1286"/>
                  </a:lnTo>
                  <a:lnTo>
                    <a:pt x="2524" y="1267"/>
                  </a:lnTo>
                  <a:lnTo>
                    <a:pt x="2532" y="1252"/>
                  </a:lnTo>
                  <a:lnTo>
                    <a:pt x="2533" y="1248"/>
                  </a:lnTo>
                  <a:lnTo>
                    <a:pt x="2539" y="1243"/>
                  </a:lnTo>
                  <a:lnTo>
                    <a:pt x="2505" y="1160"/>
                  </a:lnTo>
                  <a:lnTo>
                    <a:pt x="2499" y="1160"/>
                  </a:lnTo>
                  <a:lnTo>
                    <a:pt x="2488" y="1159"/>
                  </a:lnTo>
                  <a:lnTo>
                    <a:pt x="2476" y="1155"/>
                  </a:lnTo>
                  <a:lnTo>
                    <a:pt x="2468" y="1151"/>
                  </a:lnTo>
                  <a:lnTo>
                    <a:pt x="2461" y="1147"/>
                  </a:lnTo>
                  <a:lnTo>
                    <a:pt x="2454" y="1139"/>
                  </a:lnTo>
                  <a:lnTo>
                    <a:pt x="2413" y="1165"/>
                  </a:lnTo>
                  <a:lnTo>
                    <a:pt x="2413" y="1167"/>
                  </a:lnTo>
                  <a:lnTo>
                    <a:pt x="2416" y="1169"/>
                  </a:lnTo>
                  <a:lnTo>
                    <a:pt x="2416" y="1172"/>
                  </a:lnTo>
                  <a:lnTo>
                    <a:pt x="2418" y="1178"/>
                  </a:lnTo>
                  <a:lnTo>
                    <a:pt x="2421" y="1188"/>
                  </a:lnTo>
                  <a:lnTo>
                    <a:pt x="2421" y="1197"/>
                  </a:lnTo>
                  <a:lnTo>
                    <a:pt x="2420" y="1205"/>
                  </a:lnTo>
                  <a:lnTo>
                    <a:pt x="2420" y="1210"/>
                  </a:lnTo>
                  <a:lnTo>
                    <a:pt x="2418" y="1214"/>
                  </a:lnTo>
                  <a:lnTo>
                    <a:pt x="2416" y="1219"/>
                  </a:lnTo>
                  <a:lnTo>
                    <a:pt x="2413" y="1223"/>
                  </a:lnTo>
                  <a:lnTo>
                    <a:pt x="2413" y="1224"/>
                  </a:lnTo>
                  <a:lnTo>
                    <a:pt x="2410" y="1229"/>
                  </a:lnTo>
                  <a:lnTo>
                    <a:pt x="2399" y="1241"/>
                  </a:lnTo>
                  <a:lnTo>
                    <a:pt x="2384" y="1250"/>
                  </a:lnTo>
                  <a:lnTo>
                    <a:pt x="2368" y="1254"/>
                  </a:lnTo>
                  <a:lnTo>
                    <a:pt x="2366" y="1254"/>
                  </a:lnTo>
                  <a:lnTo>
                    <a:pt x="2363" y="1256"/>
                  </a:lnTo>
                  <a:lnTo>
                    <a:pt x="2361" y="1256"/>
                  </a:lnTo>
                  <a:lnTo>
                    <a:pt x="2350" y="1254"/>
                  </a:lnTo>
                  <a:lnTo>
                    <a:pt x="2340" y="1252"/>
                  </a:lnTo>
                  <a:lnTo>
                    <a:pt x="2329" y="1247"/>
                  </a:lnTo>
                  <a:lnTo>
                    <a:pt x="2314" y="1235"/>
                  </a:lnTo>
                  <a:lnTo>
                    <a:pt x="2310" y="1229"/>
                  </a:lnTo>
                  <a:lnTo>
                    <a:pt x="2307" y="1226"/>
                  </a:lnTo>
                  <a:lnTo>
                    <a:pt x="2300" y="1210"/>
                  </a:lnTo>
                  <a:lnTo>
                    <a:pt x="2298" y="1193"/>
                  </a:lnTo>
                  <a:lnTo>
                    <a:pt x="2298" y="1190"/>
                  </a:lnTo>
                  <a:lnTo>
                    <a:pt x="2299" y="1180"/>
                  </a:lnTo>
                  <a:lnTo>
                    <a:pt x="2303" y="1169"/>
                  </a:lnTo>
                  <a:lnTo>
                    <a:pt x="2308" y="1160"/>
                  </a:lnTo>
                  <a:lnTo>
                    <a:pt x="2315" y="1154"/>
                  </a:lnTo>
                  <a:lnTo>
                    <a:pt x="2320" y="1147"/>
                  </a:lnTo>
                  <a:lnTo>
                    <a:pt x="2321" y="1147"/>
                  </a:lnTo>
                  <a:lnTo>
                    <a:pt x="2321" y="1146"/>
                  </a:lnTo>
                  <a:lnTo>
                    <a:pt x="2336" y="1137"/>
                  </a:lnTo>
                  <a:lnTo>
                    <a:pt x="2353" y="1133"/>
                  </a:lnTo>
                  <a:lnTo>
                    <a:pt x="2359" y="1133"/>
                  </a:lnTo>
                  <a:lnTo>
                    <a:pt x="2375" y="1134"/>
                  </a:lnTo>
                  <a:lnTo>
                    <a:pt x="2389" y="1140"/>
                  </a:lnTo>
                  <a:lnTo>
                    <a:pt x="2392" y="1143"/>
                  </a:lnTo>
                  <a:lnTo>
                    <a:pt x="2439" y="1112"/>
                  </a:lnTo>
                  <a:lnTo>
                    <a:pt x="2438" y="1097"/>
                  </a:lnTo>
                  <a:lnTo>
                    <a:pt x="2441" y="1084"/>
                  </a:lnTo>
                  <a:lnTo>
                    <a:pt x="2442" y="1079"/>
                  </a:lnTo>
                  <a:lnTo>
                    <a:pt x="2447" y="1068"/>
                  </a:lnTo>
                  <a:lnTo>
                    <a:pt x="2447" y="1067"/>
                  </a:lnTo>
                  <a:lnTo>
                    <a:pt x="2448" y="1067"/>
                  </a:lnTo>
                  <a:lnTo>
                    <a:pt x="2454" y="1058"/>
                  </a:lnTo>
                  <a:lnTo>
                    <a:pt x="2463" y="1049"/>
                  </a:lnTo>
                  <a:lnTo>
                    <a:pt x="2473" y="1044"/>
                  </a:lnTo>
                  <a:lnTo>
                    <a:pt x="2486" y="1040"/>
                  </a:lnTo>
                  <a:lnTo>
                    <a:pt x="2498" y="1038"/>
                  </a:lnTo>
                  <a:lnTo>
                    <a:pt x="2510" y="1038"/>
                  </a:lnTo>
                  <a:lnTo>
                    <a:pt x="2513" y="1040"/>
                  </a:lnTo>
                  <a:lnTo>
                    <a:pt x="2514" y="1041"/>
                  </a:lnTo>
                  <a:lnTo>
                    <a:pt x="2523" y="1044"/>
                  </a:lnTo>
                  <a:lnTo>
                    <a:pt x="2533" y="1047"/>
                  </a:lnTo>
                  <a:lnTo>
                    <a:pt x="2541" y="1055"/>
                  </a:lnTo>
                  <a:lnTo>
                    <a:pt x="2544" y="1057"/>
                  </a:lnTo>
                  <a:lnTo>
                    <a:pt x="2545" y="1058"/>
                  </a:lnTo>
                  <a:lnTo>
                    <a:pt x="2550" y="1064"/>
                  </a:lnTo>
                  <a:lnTo>
                    <a:pt x="2554" y="1072"/>
                  </a:lnTo>
                  <a:lnTo>
                    <a:pt x="2558" y="1082"/>
                  </a:lnTo>
                  <a:lnTo>
                    <a:pt x="2560" y="1088"/>
                  </a:lnTo>
                  <a:lnTo>
                    <a:pt x="2560" y="1089"/>
                  </a:lnTo>
                  <a:lnTo>
                    <a:pt x="2561" y="1093"/>
                  </a:lnTo>
                  <a:lnTo>
                    <a:pt x="2562" y="1099"/>
                  </a:lnTo>
                  <a:lnTo>
                    <a:pt x="2561" y="1104"/>
                  </a:lnTo>
                  <a:lnTo>
                    <a:pt x="2560" y="1108"/>
                  </a:lnTo>
                  <a:lnTo>
                    <a:pt x="2560" y="1114"/>
                  </a:lnTo>
                  <a:lnTo>
                    <a:pt x="2553" y="1129"/>
                  </a:lnTo>
                  <a:lnTo>
                    <a:pt x="2545" y="1140"/>
                  </a:lnTo>
                  <a:lnTo>
                    <a:pt x="2533" y="1150"/>
                  </a:lnTo>
                  <a:lnTo>
                    <a:pt x="2565" y="1227"/>
                  </a:lnTo>
                  <a:lnTo>
                    <a:pt x="2573" y="1224"/>
                  </a:lnTo>
                  <a:lnTo>
                    <a:pt x="2578" y="1223"/>
                  </a:lnTo>
                  <a:lnTo>
                    <a:pt x="2587" y="1223"/>
                  </a:lnTo>
                  <a:lnTo>
                    <a:pt x="2595" y="1226"/>
                  </a:lnTo>
                  <a:lnTo>
                    <a:pt x="2600" y="1226"/>
                  </a:lnTo>
                  <a:lnTo>
                    <a:pt x="2603" y="1227"/>
                  </a:lnTo>
                  <a:lnTo>
                    <a:pt x="2604" y="1227"/>
                  </a:lnTo>
                  <a:lnTo>
                    <a:pt x="2645" y="1180"/>
                  </a:lnTo>
                  <a:lnTo>
                    <a:pt x="2643" y="1178"/>
                  </a:lnTo>
                  <a:lnTo>
                    <a:pt x="2634" y="1163"/>
                  </a:lnTo>
                  <a:lnTo>
                    <a:pt x="2628" y="1146"/>
                  </a:lnTo>
                  <a:lnTo>
                    <a:pt x="2626" y="1133"/>
                  </a:lnTo>
                  <a:lnTo>
                    <a:pt x="2626" y="1122"/>
                  </a:lnTo>
                  <a:lnTo>
                    <a:pt x="2630" y="1097"/>
                  </a:lnTo>
                  <a:lnTo>
                    <a:pt x="2641" y="1075"/>
                  </a:lnTo>
                  <a:lnTo>
                    <a:pt x="2642" y="1074"/>
                  </a:lnTo>
                  <a:lnTo>
                    <a:pt x="2642" y="1072"/>
                  </a:lnTo>
                  <a:lnTo>
                    <a:pt x="2643" y="1072"/>
                  </a:lnTo>
                  <a:lnTo>
                    <a:pt x="2654" y="1061"/>
                  </a:lnTo>
                  <a:lnTo>
                    <a:pt x="2666" y="1051"/>
                  </a:lnTo>
                  <a:lnTo>
                    <a:pt x="2679" y="1045"/>
                  </a:lnTo>
                  <a:lnTo>
                    <a:pt x="2619" y="732"/>
                  </a:lnTo>
                  <a:lnTo>
                    <a:pt x="2616" y="732"/>
                  </a:lnTo>
                  <a:lnTo>
                    <a:pt x="2588" y="729"/>
                  </a:lnTo>
                  <a:lnTo>
                    <a:pt x="2560" y="721"/>
                  </a:lnTo>
                  <a:lnTo>
                    <a:pt x="2557" y="721"/>
                  </a:lnTo>
                  <a:lnTo>
                    <a:pt x="2541" y="714"/>
                  </a:lnTo>
                  <a:lnTo>
                    <a:pt x="2526" y="704"/>
                  </a:lnTo>
                  <a:lnTo>
                    <a:pt x="2513" y="693"/>
                  </a:lnTo>
                  <a:lnTo>
                    <a:pt x="2502" y="683"/>
                  </a:lnTo>
                  <a:lnTo>
                    <a:pt x="2488" y="666"/>
                  </a:lnTo>
                  <a:lnTo>
                    <a:pt x="2475" y="647"/>
                  </a:lnTo>
                  <a:lnTo>
                    <a:pt x="2467" y="626"/>
                  </a:lnTo>
                  <a:lnTo>
                    <a:pt x="2461" y="611"/>
                  </a:lnTo>
                  <a:lnTo>
                    <a:pt x="2459" y="597"/>
                  </a:lnTo>
                  <a:lnTo>
                    <a:pt x="2458" y="584"/>
                  </a:lnTo>
                  <a:lnTo>
                    <a:pt x="2458" y="556"/>
                  </a:lnTo>
                  <a:lnTo>
                    <a:pt x="2461" y="530"/>
                  </a:lnTo>
                  <a:lnTo>
                    <a:pt x="2471" y="505"/>
                  </a:lnTo>
                  <a:lnTo>
                    <a:pt x="2342" y="445"/>
                  </a:lnTo>
                  <a:lnTo>
                    <a:pt x="2341" y="448"/>
                  </a:lnTo>
                  <a:lnTo>
                    <a:pt x="2337" y="452"/>
                  </a:lnTo>
                  <a:lnTo>
                    <a:pt x="2337" y="453"/>
                  </a:lnTo>
                  <a:lnTo>
                    <a:pt x="2336" y="454"/>
                  </a:lnTo>
                  <a:lnTo>
                    <a:pt x="2325" y="467"/>
                  </a:lnTo>
                  <a:lnTo>
                    <a:pt x="2314" y="476"/>
                  </a:lnTo>
                  <a:lnTo>
                    <a:pt x="2302" y="484"/>
                  </a:lnTo>
                  <a:lnTo>
                    <a:pt x="2281" y="495"/>
                  </a:lnTo>
                  <a:lnTo>
                    <a:pt x="2257" y="500"/>
                  </a:lnTo>
                  <a:lnTo>
                    <a:pt x="2238" y="500"/>
                  </a:lnTo>
                  <a:lnTo>
                    <a:pt x="2230" y="499"/>
                  </a:lnTo>
                  <a:lnTo>
                    <a:pt x="2217" y="552"/>
                  </a:lnTo>
                  <a:lnTo>
                    <a:pt x="2232" y="562"/>
                  </a:lnTo>
                  <a:lnTo>
                    <a:pt x="2244" y="576"/>
                  </a:lnTo>
                  <a:lnTo>
                    <a:pt x="2251" y="589"/>
                  </a:lnTo>
                  <a:lnTo>
                    <a:pt x="2255" y="601"/>
                  </a:lnTo>
                  <a:lnTo>
                    <a:pt x="2256" y="614"/>
                  </a:lnTo>
                  <a:lnTo>
                    <a:pt x="2256" y="618"/>
                  </a:lnTo>
                  <a:lnTo>
                    <a:pt x="2255" y="621"/>
                  </a:lnTo>
                  <a:lnTo>
                    <a:pt x="2253" y="631"/>
                  </a:lnTo>
                  <a:lnTo>
                    <a:pt x="2251" y="643"/>
                  </a:lnTo>
                  <a:lnTo>
                    <a:pt x="2244" y="653"/>
                  </a:lnTo>
                  <a:lnTo>
                    <a:pt x="2243" y="656"/>
                  </a:lnTo>
                  <a:lnTo>
                    <a:pt x="2240" y="659"/>
                  </a:lnTo>
                  <a:lnTo>
                    <a:pt x="2235" y="665"/>
                  </a:lnTo>
                  <a:lnTo>
                    <a:pt x="2227" y="672"/>
                  </a:lnTo>
                  <a:lnTo>
                    <a:pt x="2218" y="678"/>
                  </a:lnTo>
                  <a:lnTo>
                    <a:pt x="2210" y="681"/>
                  </a:lnTo>
                  <a:lnTo>
                    <a:pt x="2209" y="681"/>
                  </a:lnTo>
                  <a:lnTo>
                    <a:pt x="2197" y="685"/>
                  </a:lnTo>
                  <a:lnTo>
                    <a:pt x="2192" y="685"/>
                  </a:lnTo>
                  <a:lnTo>
                    <a:pt x="2190" y="683"/>
                  </a:lnTo>
                  <a:lnTo>
                    <a:pt x="2188" y="683"/>
                  </a:lnTo>
                  <a:lnTo>
                    <a:pt x="2187" y="685"/>
                  </a:lnTo>
                  <a:lnTo>
                    <a:pt x="2180" y="685"/>
                  </a:lnTo>
                  <a:lnTo>
                    <a:pt x="2160" y="679"/>
                  </a:lnTo>
                  <a:lnTo>
                    <a:pt x="2143" y="669"/>
                  </a:lnTo>
                  <a:lnTo>
                    <a:pt x="2130" y="655"/>
                  </a:lnTo>
                  <a:lnTo>
                    <a:pt x="2125" y="645"/>
                  </a:lnTo>
                  <a:lnTo>
                    <a:pt x="2122" y="636"/>
                  </a:lnTo>
                  <a:lnTo>
                    <a:pt x="2120" y="628"/>
                  </a:lnTo>
                  <a:lnTo>
                    <a:pt x="2120" y="627"/>
                  </a:lnTo>
                  <a:lnTo>
                    <a:pt x="2118" y="626"/>
                  </a:lnTo>
                  <a:lnTo>
                    <a:pt x="1912" y="617"/>
                  </a:lnTo>
                  <a:lnTo>
                    <a:pt x="1912" y="621"/>
                  </a:lnTo>
                  <a:lnTo>
                    <a:pt x="1908" y="632"/>
                  </a:lnTo>
                  <a:lnTo>
                    <a:pt x="1901" y="644"/>
                  </a:lnTo>
                  <a:lnTo>
                    <a:pt x="1898" y="649"/>
                  </a:lnTo>
                  <a:lnTo>
                    <a:pt x="1896" y="653"/>
                  </a:lnTo>
                  <a:lnTo>
                    <a:pt x="1880" y="669"/>
                  </a:lnTo>
                  <a:lnTo>
                    <a:pt x="1860" y="681"/>
                  </a:lnTo>
                  <a:lnTo>
                    <a:pt x="1838" y="686"/>
                  </a:lnTo>
                  <a:lnTo>
                    <a:pt x="1829" y="686"/>
                  </a:lnTo>
                  <a:lnTo>
                    <a:pt x="1813" y="685"/>
                  </a:lnTo>
                  <a:lnTo>
                    <a:pt x="1799" y="681"/>
                  </a:lnTo>
                  <a:lnTo>
                    <a:pt x="1788" y="676"/>
                  </a:lnTo>
                  <a:lnTo>
                    <a:pt x="1777" y="669"/>
                  </a:lnTo>
                  <a:lnTo>
                    <a:pt x="1760" y="652"/>
                  </a:lnTo>
                  <a:lnTo>
                    <a:pt x="1757" y="647"/>
                  </a:lnTo>
                  <a:lnTo>
                    <a:pt x="1754" y="643"/>
                  </a:lnTo>
                  <a:lnTo>
                    <a:pt x="1753" y="640"/>
                  </a:lnTo>
                  <a:lnTo>
                    <a:pt x="1752" y="639"/>
                  </a:lnTo>
                  <a:lnTo>
                    <a:pt x="1752" y="636"/>
                  </a:lnTo>
                  <a:lnTo>
                    <a:pt x="1631" y="661"/>
                  </a:lnTo>
                  <a:lnTo>
                    <a:pt x="1633" y="670"/>
                  </a:lnTo>
                  <a:lnTo>
                    <a:pt x="1634" y="681"/>
                  </a:lnTo>
                  <a:lnTo>
                    <a:pt x="1634" y="702"/>
                  </a:lnTo>
                  <a:lnTo>
                    <a:pt x="1629" y="723"/>
                  </a:lnTo>
                  <a:lnTo>
                    <a:pt x="1629" y="724"/>
                  </a:lnTo>
                  <a:lnTo>
                    <a:pt x="1627" y="727"/>
                  </a:lnTo>
                  <a:lnTo>
                    <a:pt x="1621" y="746"/>
                  </a:lnTo>
                  <a:lnTo>
                    <a:pt x="1610" y="766"/>
                  </a:lnTo>
                  <a:lnTo>
                    <a:pt x="1597" y="784"/>
                  </a:lnTo>
                  <a:lnTo>
                    <a:pt x="1583" y="799"/>
                  </a:lnTo>
                  <a:lnTo>
                    <a:pt x="1563" y="813"/>
                  </a:lnTo>
                  <a:lnTo>
                    <a:pt x="1544" y="824"/>
                  </a:lnTo>
                  <a:lnTo>
                    <a:pt x="1523" y="831"/>
                  </a:lnTo>
                  <a:lnTo>
                    <a:pt x="1500" y="835"/>
                  </a:lnTo>
                  <a:lnTo>
                    <a:pt x="1493" y="835"/>
                  </a:lnTo>
                  <a:lnTo>
                    <a:pt x="1489" y="834"/>
                  </a:lnTo>
                  <a:lnTo>
                    <a:pt x="1485" y="835"/>
                  </a:lnTo>
                  <a:lnTo>
                    <a:pt x="1479" y="837"/>
                  </a:lnTo>
                  <a:lnTo>
                    <a:pt x="1473" y="837"/>
                  </a:lnTo>
                  <a:lnTo>
                    <a:pt x="1456" y="835"/>
                  </a:lnTo>
                  <a:lnTo>
                    <a:pt x="1439" y="831"/>
                  </a:lnTo>
                  <a:lnTo>
                    <a:pt x="1423" y="825"/>
                  </a:lnTo>
                  <a:lnTo>
                    <a:pt x="1423" y="549"/>
                  </a:lnTo>
                  <a:lnTo>
                    <a:pt x="1435" y="545"/>
                  </a:lnTo>
                  <a:lnTo>
                    <a:pt x="1436" y="543"/>
                  </a:lnTo>
                  <a:lnTo>
                    <a:pt x="1439" y="543"/>
                  </a:lnTo>
                  <a:lnTo>
                    <a:pt x="1423" y="357"/>
                  </a:lnTo>
                  <a:lnTo>
                    <a:pt x="1423" y="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grpSp>
      <p:sp>
        <p:nvSpPr>
          <p:cNvPr id="135" name="Oval 134"/>
          <p:cNvSpPr/>
          <p:nvPr/>
        </p:nvSpPr>
        <p:spPr>
          <a:xfrm>
            <a:off x="4109129" y="1538512"/>
            <a:ext cx="522516" cy="522516"/>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6" name="Oval 135"/>
          <p:cNvSpPr/>
          <p:nvPr/>
        </p:nvSpPr>
        <p:spPr>
          <a:xfrm>
            <a:off x="2248015" y="1637647"/>
            <a:ext cx="319316" cy="319316"/>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7" name="Oval 136"/>
          <p:cNvSpPr/>
          <p:nvPr/>
        </p:nvSpPr>
        <p:spPr>
          <a:xfrm>
            <a:off x="1656490" y="2892175"/>
            <a:ext cx="432690" cy="43269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8" name="Oval 137"/>
          <p:cNvSpPr/>
          <p:nvPr/>
        </p:nvSpPr>
        <p:spPr>
          <a:xfrm>
            <a:off x="995431" y="3402721"/>
            <a:ext cx="294368" cy="29436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9" name="Oval 138"/>
          <p:cNvSpPr/>
          <p:nvPr/>
        </p:nvSpPr>
        <p:spPr>
          <a:xfrm>
            <a:off x="5943600" y="4998516"/>
            <a:ext cx="316435" cy="31643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0" name="Oval 139"/>
          <p:cNvSpPr/>
          <p:nvPr/>
        </p:nvSpPr>
        <p:spPr>
          <a:xfrm>
            <a:off x="6046450" y="4595582"/>
            <a:ext cx="244272" cy="24427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1" name="Oval 140"/>
          <p:cNvSpPr/>
          <p:nvPr/>
        </p:nvSpPr>
        <p:spPr>
          <a:xfrm>
            <a:off x="4694159" y="5805452"/>
            <a:ext cx="328392" cy="328392"/>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142" name="Group 141"/>
          <p:cNvGrpSpPr/>
          <p:nvPr/>
        </p:nvGrpSpPr>
        <p:grpSpPr>
          <a:xfrm>
            <a:off x="2254027" y="2141539"/>
            <a:ext cx="3458248" cy="3458248"/>
            <a:chOff x="2252439" y="2141539"/>
            <a:chExt cx="3458248" cy="3458248"/>
          </a:xfrm>
        </p:grpSpPr>
        <p:sp>
          <p:nvSpPr>
            <p:cNvPr id="143" name="Oval 142"/>
            <p:cNvSpPr/>
            <p:nvPr/>
          </p:nvSpPr>
          <p:spPr>
            <a:xfrm>
              <a:off x="2252439" y="2141539"/>
              <a:ext cx="3458248" cy="34582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6" name="TextBox 145"/>
            <p:cNvSpPr txBox="1"/>
            <p:nvPr/>
          </p:nvSpPr>
          <p:spPr>
            <a:xfrm>
              <a:off x="2564372" y="3423321"/>
              <a:ext cx="2844240" cy="707886"/>
            </a:xfrm>
            <a:prstGeom prst="rect">
              <a:avLst/>
            </a:prstGeom>
            <a:noFill/>
          </p:spPr>
          <p:txBody>
            <a:bodyPr wrap="none" rtlCol="0">
              <a:spAutoFit/>
            </a:bodyPr>
            <a:lstStyle/>
            <a:p>
              <a:r>
                <a:rPr lang="en-US" sz="4000" b="1" dirty="0">
                  <a:solidFill>
                    <a:prstClr val="black">
                      <a:lumMod val="75000"/>
                      <a:lumOff val="25000"/>
                    </a:prstClr>
                  </a:solidFill>
                </a:rPr>
                <a:t>Introduction</a:t>
              </a:r>
            </a:p>
          </p:txBody>
        </p:sp>
      </p:grpSp>
      <p:grpSp>
        <p:nvGrpSpPr>
          <p:cNvPr id="91" name="Group 179"/>
          <p:cNvGrpSpPr/>
          <p:nvPr/>
        </p:nvGrpSpPr>
        <p:grpSpPr>
          <a:xfrm>
            <a:off x="-903021" y="-94078"/>
            <a:ext cx="14192730" cy="7495176"/>
            <a:chOff x="952324" y="814650"/>
            <a:chExt cx="10174063" cy="5372920"/>
          </a:xfrm>
          <a:solidFill>
            <a:schemeClr val="bg1">
              <a:alpha val="5000"/>
            </a:schemeClr>
          </a:solidFill>
        </p:grpSpPr>
        <p:grpSp>
          <p:nvGrpSpPr>
            <p:cNvPr id="92" name="Group 127"/>
            <p:cNvGrpSpPr/>
            <p:nvPr/>
          </p:nvGrpSpPr>
          <p:grpSpPr>
            <a:xfrm>
              <a:off x="6020987" y="814650"/>
              <a:ext cx="5105400" cy="5161568"/>
              <a:chOff x="2700338" y="1588"/>
              <a:chExt cx="6781800" cy="6856413"/>
            </a:xfrm>
            <a:grpFill/>
          </p:grpSpPr>
          <p:sp>
            <p:nvSpPr>
              <p:cNvPr id="97" name="Freeform 6"/>
              <p:cNvSpPr>
                <a:spLocks noEditPoints="1"/>
              </p:cNvSpPr>
              <p:nvPr/>
            </p:nvSpPr>
            <p:spPr bwMode="auto">
              <a:xfrm>
                <a:off x="3144838" y="2287588"/>
                <a:ext cx="6337300" cy="4570413"/>
              </a:xfrm>
              <a:custGeom>
                <a:avLst/>
                <a:gdLst/>
                <a:ahLst/>
                <a:cxnLst>
                  <a:cxn ang="0">
                    <a:pos x="932" y="1488"/>
                  </a:cxn>
                  <a:cxn ang="0">
                    <a:pos x="2570" y="1373"/>
                  </a:cxn>
                  <a:cxn ang="0">
                    <a:pos x="1791" y="110"/>
                  </a:cxn>
                  <a:cxn ang="0">
                    <a:pos x="2113" y="137"/>
                  </a:cxn>
                  <a:cxn ang="0">
                    <a:pos x="2441" y="0"/>
                  </a:cxn>
                  <a:cxn ang="0">
                    <a:pos x="2521" y="426"/>
                  </a:cxn>
                  <a:cxn ang="0">
                    <a:pos x="2305" y="1016"/>
                  </a:cxn>
                  <a:cxn ang="0">
                    <a:pos x="2339" y="1284"/>
                  </a:cxn>
                  <a:cxn ang="0">
                    <a:pos x="2561" y="1460"/>
                  </a:cxn>
                  <a:cxn ang="0">
                    <a:pos x="2252" y="1477"/>
                  </a:cxn>
                  <a:cxn ang="0">
                    <a:pos x="2640" y="1936"/>
                  </a:cxn>
                  <a:cxn ang="0">
                    <a:pos x="2306" y="2219"/>
                  </a:cxn>
                  <a:cxn ang="0">
                    <a:pos x="2710" y="2549"/>
                  </a:cxn>
                  <a:cxn ang="0">
                    <a:pos x="2755" y="2323"/>
                  </a:cxn>
                  <a:cxn ang="0">
                    <a:pos x="2818" y="1914"/>
                  </a:cxn>
                  <a:cxn ang="0">
                    <a:pos x="3195" y="1761"/>
                  </a:cxn>
                  <a:cxn ang="0">
                    <a:pos x="3623" y="1689"/>
                  </a:cxn>
                  <a:cxn ang="0">
                    <a:pos x="3750" y="1395"/>
                  </a:cxn>
                  <a:cxn ang="0">
                    <a:pos x="3936" y="1512"/>
                  </a:cxn>
                  <a:cxn ang="0">
                    <a:pos x="3847" y="1753"/>
                  </a:cxn>
                  <a:cxn ang="0">
                    <a:pos x="3880" y="1833"/>
                  </a:cxn>
                  <a:cxn ang="0">
                    <a:pos x="3665" y="2036"/>
                  </a:cxn>
                  <a:cxn ang="0">
                    <a:pos x="3539" y="1863"/>
                  </a:cxn>
                  <a:cxn ang="0">
                    <a:pos x="3399" y="2296"/>
                  </a:cxn>
                  <a:cxn ang="0">
                    <a:pos x="3326" y="1872"/>
                  </a:cxn>
                  <a:cxn ang="0">
                    <a:pos x="2987" y="2240"/>
                  </a:cxn>
                  <a:cxn ang="0">
                    <a:pos x="2769" y="2523"/>
                  </a:cxn>
                  <a:cxn ang="0">
                    <a:pos x="2765" y="2878"/>
                  </a:cxn>
                  <a:cxn ang="0">
                    <a:pos x="2171" y="2651"/>
                  </a:cxn>
                  <a:cxn ang="0">
                    <a:pos x="2051" y="2475"/>
                  </a:cxn>
                  <a:cxn ang="0">
                    <a:pos x="2149" y="2186"/>
                  </a:cxn>
                  <a:cxn ang="0">
                    <a:pos x="1700" y="2330"/>
                  </a:cxn>
                  <a:cxn ang="0">
                    <a:pos x="1621" y="2477"/>
                  </a:cxn>
                  <a:cxn ang="0">
                    <a:pos x="1176" y="2154"/>
                  </a:cxn>
                  <a:cxn ang="0">
                    <a:pos x="1002" y="2413"/>
                  </a:cxn>
                  <a:cxn ang="0">
                    <a:pos x="889" y="2143"/>
                  </a:cxn>
                  <a:cxn ang="0">
                    <a:pos x="511" y="2016"/>
                  </a:cxn>
                  <a:cxn ang="0">
                    <a:pos x="193" y="2130"/>
                  </a:cxn>
                  <a:cxn ang="0">
                    <a:pos x="468" y="1859"/>
                  </a:cxn>
                  <a:cxn ang="0">
                    <a:pos x="778" y="2016"/>
                  </a:cxn>
                  <a:cxn ang="0">
                    <a:pos x="1038" y="1752"/>
                  </a:cxn>
                  <a:cxn ang="0">
                    <a:pos x="1374" y="1392"/>
                  </a:cxn>
                  <a:cxn ang="0">
                    <a:pos x="1235" y="1014"/>
                  </a:cxn>
                  <a:cxn ang="0">
                    <a:pos x="1543" y="1203"/>
                  </a:cxn>
                  <a:cxn ang="0">
                    <a:pos x="1584" y="1238"/>
                  </a:cxn>
                  <a:cxn ang="0">
                    <a:pos x="1498" y="1668"/>
                  </a:cxn>
                  <a:cxn ang="0">
                    <a:pos x="1656" y="1724"/>
                  </a:cxn>
                  <a:cxn ang="0">
                    <a:pos x="1384" y="1740"/>
                  </a:cxn>
                  <a:cxn ang="0">
                    <a:pos x="1075" y="1881"/>
                  </a:cxn>
                  <a:cxn ang="0">
                    <a:pos x="1384" y="2103"/>
                  </a:cxn>
                  <a:cxn ang="0">
                    <a:pos x="1855" y="2147"/>
                  </a:cxn>
                  <a:cxn ang="0">
                    <a:pos x="2180" y="2104"/>
                  </a:cxn>
                  <a:cxn ang="0">
                    <a:pos x="1956" y="1807"/>
                  </a:cxn>
                  <a:cxn ang="0">
                    <a:pos x="2171" y="1430"/>
                  </a:cxn>
                  <a:cxn ang="0">
                    <a:pos x="2133" y="1236"/>
                  </a:cxn>
                  <a:cxn ang="0">
                    <a:pos x="2270" y="1065"/>
                  </a:cxn>
                  <a:cxn ang="0">
                    <a:pos x="1926" y="949"/>
                  </a:cxn>
                  <a:cxn ang="0">
                    <a:pos x="2260" y="955"/>
                  </a:cxn>
                  <a:cxn ang="0">
                    <a:pos x="2255" y="350"/>
                  </a:cxn>
                  <a:cxn ang="0">
                    <a:pos x="1567" y="379"/>
                  </a:cxn>
                  <a:cxn ang="0">
                    <a:pos x="1914" y="518"/>
                  </a:cxn>
                  <a:cxn ang="0">
                    <a:pos x="1526" y="536"/>
                  </a:cxn>
                  <a:cxn ang="0">
                    <a:pos x="1531" y="120"/>
                  </a:cxn>
                </a:cxnLst>
                <a:rect l="0" t="0" r="r" b="b"/>
                <a:pathLst>
                  <a:path w="3992" h="2879">
                    <a:moveTo>
                      <a:pt x="956" y="1441"/>
                    </a:moveTo>
                    <a:lnTo>
                      <a:pt x="1025" y="1441"/>
                    </a:lnTo>
                    <a:lnTo>
                      <a:pt x="1032" y="1444"/>
                    </a:lnTo>
                    <a:lnTo>
                      <a:pt x="1037" y="1447"/>
                    </a:lnTo>
                    <a:lnTo>
                      <a:pt x="1041" y="1450"/>
                    </a:lnTo>
                    <a:lnTo>
                      <a:pt x="1046" y="1454"/>
                    </a:lnTo>
                    <a:lnTo>
                      <a:pt x="1055" y="1464"/>
                    </a:lnTo>
                    <a:lnTo>
                      <a:pt x="1065" y="1482"/>
                    </a:lnTo>
                    <a:lnTo>
                      <a:pt x="1069" y="1500"/>
                    </a:lnTo>
                    <a:lnTo>
                      <a:pt x="1069" y="1515"/>
                    </a:lnTo>
                    <a:lnTo>
                      <a:pt x="1066" y="1526"/>
                    </a:lnTo>
                    <a:lnTo>
                      <a:pt x="1061" y="1538"/>
                    </a:lnTo>
                    <a:lnTo>
                      <a:pt x="1053" y="1549"/>
                    </a:lnTo>
                    <a:lnTo>
                      <a:pt x="1049" y="1553"/>
                    </a:lnTo>
                    <a:lnTo>
                      <a:pt x="1049" y="1554"/>
                    </a:lnTo>
                    <a:lnTo>
                      <a:pt x="1048" y="1554"/>
                    </a:lnTo>
                    <a:lnTo>
                      <a:pt x="1048" y="1555"/>
                    </a:lnTo>
                    <a:lnTo>
                      <a:pt x="1032" y="1567"/>
                    </a:lnTo>
                    <a:lnTo>
                      <a:pt x="1014" y="1572"/>
                    </a:lnTo>
                    <a:lnTo>
                      <a:pt x="1006" y="1574"/>
                    </a:lnTo>
                    <a:lnTo>
                      <a:pt x="999" y="1574"/>
                    </a:lnTo>
                    <a:lnTo>
                      <a:pt x="986" y="1572"/>
                    </a:lnTo>
                    <a:lnTo>
                      <a:pt x="973" y="1568"/>
                    </a:lnTo>
                    <a:lnTo>
                      <a:pt x="970" y="1567"/>
                    </a:lnTo>
                    <a:lnTo>
                      <a:pt x="969" y="1567"/>
                    </a:lnTo>
                    <a:lnTo>
                      <a:pt x="968" y="1566"/>
                    </a:lnTo>
                    <a:lnTo>
                      <a:pt x="959" y="1560"/>
                    </a:lnTo>
                    <a:lnTo>
                      <a:pt x="948" y="1551"/>
                    </a:lnTo>
                    <a:lnTo>
                      <a:pt x="942" y="1541"/>
                    </a:lnTo>
                    <a:lnTo>
                      <a:pt x="940" y="1540"/>
                    </a:lnTo>
                    <a:lnTo>
                      <a:pt x="939" y="1537"/>
                    </a:lnTo>
                    <a:lnTo>
                      <a:pt x="936" y="1529"/>
                    </a:lnTo>
                    <a:lnTo>
                      <a:pt x="932" y="1519"/>
                    </a:lnTo>
                    <a:lnTo>
                      <a:pt x="931" y="1508"/>
                    </a:lnTo>
                    <a:lnTo>
                      <a:pt x="931" y="1494"/>
                    </a:lnTo>
                    <a:lnTo>
                      <a:pt x="932" y="1488"/>
                    </a:lnTo>
                    <a:lnTo>
                      <a:pt x="935" y="1483"/>
                    </a:lnTo>
                    <a:lnTo>
                      <a:pt x="938" y="1475"/>
                    </a:lnTo>
                    <a:lnTo>
                      <a:pt x="940" y="1471"/>
                    </a:lnTo>
                    <a:lnTo>
                      <a:pt x="949" y="1458"/>
                    </a:lnTo>
                    <a:lnTo>
                      <a:pt x="960" y="1449"/>
                    </a:lnTo>
                    <a:lnTo>
                      <a:pt x="956" y="1441"/>
                    </a:lnTo>
                    <a:close/>
                    <a:moveTo>
                      <a:pt x="564" y="1441"/>
                    </a:moveTo>
                    <a:lnTo>
                      <a:pt x="579" y="1441"/>
                    </a:lnTo>
                    <a:lnTo>
                      <a:pt x="575" y="1443"/>
                    </a:lnTo>
                    <a:lnTo>
                      <a:pt x="566" y="1443"/>
                    </a:lnTo>
                    <a:lnTo>
                      <a:pt x="564" y="1441"/>
                    </a:lnTo>
                    <a:close/>
                    <a:moveTo>
                      <a:pt x="0" y="1441"/>
                    </a:moveTo>
                    <a:lnTo>
                      <a:pt x="229" y="1441"/>
                    </a:lnTo>
                    <a:lnTo>
                      <a:pt x="224" y="1460"/>
                    </a:lnTo>
                    <a:lnTo>
                      <a:pt x="216" y="1477"/>
                    </a:lnTo>
                    <a:lnTo>
                      <a:pt x="204" y="1491"/>
                    </a:lnTo>
                    <a:lnTo>
                      <a:pt x="202" y="1495"/>
                    </a:lnTo>
                    <a:lnTo>
                      <a:pt x="190" y="1507"/>
                    </a:lnTo>
                    <a:lnTo>
                      <a:pt x="166" y="1522"/>
                    </a:lnTo>
                    <a:lnTo>
                      <a:pt x="153" y="1529"/>
                    </a:lnTo>
                    <a:lnTo>
                      <a:pt x="143" y="1532"/>
                    </a:lnTo>
                    <a:lnTo>
                      <a:pt x="142" y="1532"/>
                    </a:lnTo>
                    <a:lnTo>
                      <a:pt x="131" y="1534"/>
                    </a:lnTo>
                    <a:lnTo>
                      <a:pt x="110" y="1534"/>
                    </a:lnTo>
                    <a:lnTo>
                      <a:pt x="106" y="1533"/>
                    </a:lnTo>
                    <a:lnTo>
                      <a:pt x="92" y="1533"/>
                    </a:lnTo>
                    <a:lnTo>
                      <a:pt x="67" y="1525"/>
                    </a:lnTo>
                    <a:lnTo>
                      <a:pt x="46" y="1512"/>
                    </a:lnTo>
                    <a:lnTo>
                      <a:pt x="28" y="1496"/>
                    </a:lnTo>
                    <a:lnTo>
                      <a:pt x="13" y="1475"/>
                    </a:lnTo>
                    <a:lnTo>
                      <a:pt x="12" y="1475"/>
                    </a:lnTo>
                    <a:lnTo>
                      <a:pt x="12" y="1474"/>
                    </a:lnTo>
                    <a:lnTo>
                      <a:pt x="5" y="1458"/>
                    </a:lnTo>
                    <a:lnTo>
                      <a:pt x="0" y="1441"/>
                    </a:lnTo>
                    <a:close/>
                    <a:moveTo>
                      <a:pt x="2570" y="1321"/>
                    </a:moveTo>
                    <a:lnTo>
                      <a:pt x="2570" y="1373"/>
                    </a:lnTo>
                    <a:lnTo>
                      <a:pt x="2566" y="1346"/>
                    </a:lnTo>
                    <a:lnTo>
                      <a:pt x="2566" y="1333"/>
                    </a:lnTo>
                    <a:lnTo>
                      <a:pt x="2570" y="1321"/>
                    </a:lnTo>
                    <a:close/>
                    <a:moveTo>
                      <a:pt x="1817" y="0"/>
                    </a:moveTo>
                    <a:lnTo>
                      <a:pt x="1935" y="0"/>
                    </a:lnTo>
                    <a:lnTo>
                      <a:pt x="1938" y="13"/>
                    </a:lnTo>
                    <a:lnTo>
                      <a:pt x="1938" y="19"/>
                    </a:lnTo>
                    <a:lnTo>
                      <a:pt x="1934" y="37"/>
                    </a:lnTo>
                    <a:lnTo>
                      <a:pt x="1925" y="53"/>
                    </a:lnTo>
                    <a:lnTo>
                      <a:pt x="1924" y="55"/>
                    </a:lnTo>
                    <a:lnTo>
                      <a:pt x="1921" y="56"/>
                    </a:lnTo>
                    <a:lnTo>
                      <a:pt x="1914" y="62"/>
                    </a:lnTo>
                    <a:lnTo>
                      <a:pt x="1905" y="69"/>
                    </a:lnTo>
                    <a:lnTo>
                      <a:pt x="1895" y="73"/>
                    </a:lnTo>
                    <a:lnTo>
                      <a:pt x="1893" y="73"/>
                    </a:lnTo>
                    <a:lnTo>
                      <a:pt x="1891" y="74"/>
                    </a:lnTo>
                    <a:lnTo>
                      <a:pt x="1889" y="74"/>
                    </a:lnTo>
                    <a:lnTo>
                      <a:pt x="1886" y="75"/>
                    </a:lnTo>
                    <a:lnTo>
                      <a:pt x="1865" y="75"/>
                    </a:lnTo>
                    <a:lnTo>
                      <a:pt x="1859" y="74"/>
                    </a:lnTo>
                    <a:lnTo>
                      <a:pt x="1852" y="72"/>
                    </a:lnTo>
                    <a:lnTo>
                      <a:pt x="1840" y="64"/>
                    </a:lnTo>
                    <a:lnTo>
                      <a:pt x="1837" y="61"/>
                    </a:lnTo>
                    <a:lnTo>
                      <a:pt x="1833" y="58"/>
                    </a:lnTo>
                    <a:lnTo>
                      <a:pt x="1823" y="45"/>
                    </a:lnTo>
                    <a:lnTo>
                      <a:pt x="1817" y="30"/>
                    </a:lnTo>
                    <a:lnTo>
                      <a:pt x="1815" y="13"/>
                    </a:lnTo>
                    <a:lnTo>
                      <a:pt x="1815" y="11"/>
                    </a:lnTo>
                    <a:lnTo>
                      <a:pt x="1816" y="5"/>
                    </a:lnTo>
                    <a:lnTo>
                      <a:pt x="1817" y="0"/>
                    </a:lnTo>
                    <a:close/>
                    <a:moveTo>
                      <a:pt x="1710" y="0"/>
                    </a:moveTo>
                    <a:lnTo>
                      <a:pt x="1740" y="0"/>
                    </a:lnTo>
                    <a:lnTo>
                      <a:pt x="1773" y="113"/>
                    </a:lnTo>
                    <a:lnTo>
                      <a:pt x="1780" y="111"/>
                    </a:lnTo>
                    <a:lnTo>
                      <a:pt x="1786" y="110"/>
                    </a:lnTo>
                    <a:lnTo>
                      <a:pt x="1791" y="110"/>
                    </a:lnTo>
                    <a:lnTo>
                      <a:pt x="1799" y="111"/>
                    </a:lnTo>
                    <a:lnTo>
                      <a:pt x="1806" y="112"/>
                    </a:lnTo>
                    <a:lnTo>
                      <a:pt x="1816" y="112"/>
                    </a:lnTo>
                    <a:lnTo>
                      <a:pt x="1820" y="113"/>
                    </a:lnTo>
                    <a:lnTo>
                      <a:pt x="1841" y="120"/>
                    </a:lnTo>
                    <a:lnTo>
                      <a:pt x="1861" y="130"/>
                    </a:lnTo>
                    <a:lnTo>
                      <a:pt x="1876" y="145"/>
                    </a:lnTo>
                    <a:lnTo>
                      <a:pt x="1889" y="162"/>
                    </a:lnTo>
                    <a:lnTo>
                      <a:pt x="1997" y="116"/>
                    </a:lnTo>
                    <a:lnTo>
                      <a:pt x="1997" y="104"/>
                    </a:lnTo>
                    <a:lnTo>
                      <a:pt x="1998" y="98"/>
                    </a:lnTo>
                    <a:lnTo>
                      <a:pt x="1998" y="95"/>
                    </a:lnTo>
                    <a:lnTo>
                      <a:pt x="1999" y="94"/>
                    </a:lnTo>
                    <a:lnTo>
                      <a:pt x="2005" y="79"/>
                    </a:lnTo>
                    <a:lnTo>
                      <a:pt x="2014" y="68"/>
                    </a:lnTo>
                    <a:lnTo>
                      <a:pt x="2018" y="64"/>
                    </a:lnTo>
                    <a:lnTo>
                      <a:pt x="2023" y="60"/>
                    </a:lnTo>
                    <a:lnTo>
                      <a:pt x="2027" y="57"/>
                    </a:lnTo>
                    <a:lnTo>
                      <a:pt x="2030" y="57"/>
                    </a:lnTo>
                    <a:lnTo>
                      <a:pt x="2043" y="51"/>
                    </a:lnTo>
                    <a:lnTo>
                      <a:pt x="2057" y="49"/>
                    </a:lnTo>
                    <a:lnTo>
                      <a:pt x="2064" y="49"/>
                    </a:lnTo>
                    <a:lnTo>
                      <a:pt x="2075" y="52"/>
                    </a:lnTo>
                    <a:lnTo>
                      <a:pt x="2086" y="56"/>
                    </a:lnTo>
                    <a:lnTo>
                      <a:pt x="2096" y="64"/>
                    </a:lnTo>
                    <a:lnTo>
                      <a:pt x="2099" y="65"/>
                    </a:lnTo>
                    <a:lnTo>
                      <a:pt x="2107" y="73"/>
                    </a:lnTo>
                    <a:lnTo>
                      <a:pt x="2113" y="83"/>
                    </a:lnTo>
                    <a:lnTo>
                      <a:pt x="2116" y="94"/>
                    </a:lnTo>
                    <a:lnTo>
                      <a:pt x="2117" y="96"/>
                    </a:lnTo>
                    <a:lnTo>
                      <a:pt x="2117" y="99"/>
                    </a:lnTo>
                    <a:lnTo>
                      <a:pt x="2119" y="107"/>
                    </a:lnTo>
                    <a:lnTo>
                      <a:pt x="2119" y="125"/>
                    </a:lnTo>
                    <a:lnTo>
                      <a:pt x="2116" y="132"/>
                    </a:lnTo>
                    <a:lnTo>
                      <a:pt x="2115" y="132"/>
                    </a:lnTo>
                    <a:lnTo>
                      <a:pt x="2113" y="137"/>
                    </a:lnTo>
                    <a:lnTo>
                      <a:pt x="2108" y="145"/>
                    </a:lnTo>
                    <a:lnTo>
                      <a:pt x="2106" y="147"/>
                    </a:lnTo>
                    <a:lnTo>
                      <a:pt x="2106" y="149"/>
                    </a:lnTo>
                    <a:lnTo>
                      <a:pt x="2104" y="150"/>
                    </a:lnTo>
                    <a:lnTo>
                      <a:pt x="2103" y="153"/>
                    </a:lnTo>
                    <a:lnTo>
                      <a:pt x="2102" y="154"/>
                    </a:lnTo>
                    <a:lnTo>
                      <a:pt x="2088" y="163"/>
                    </a:lnTo>
                    <a:lnTo>
                      <a:pt x="2074" y="170"/>
                    </a:lnTo>
                    <a:lnTo>
                      <a:pt x="2058" y="171"/>
                    </a:lnTo>
                    <a:lnTo>
                      <a:pt x="2053" y="171"/>
                    </a:lnTo>
                    <a:lnTo>
                      <a:pt x="2040" y="168"/>
                    </a:lnTo>
                    <a:lnTo>
                      <a:pt x="2028" y="163"/>
                    </a:lnTo>
                    <a:lnTo>
                      <a:pt x="2023" y="161"/>
                    </a:lnTo>
                    <a:lnTo>
                      <a:pt x="2018" y="157"/>
                    </a:lnTo>
                    <a:lnTo>
                      <a:pt x="2010" y="146"/>
                    </a:lnTo>
                    <a:lnTo>
                      <a:pt x="2007" y="144"/>
                    </a:lnTo>
                    <a:lnTo>
                      <a:pt x="1903" y="189"/>
                    </a:lnTo>
                    <a:lnTo>
                      <a:pt x="1905" y="202"/>
                    </a:lnTo>
                    <a:lnTo>
                      <a:pt x="1907" y="214"/>
                    </a:lnTo>
                    <a:lnTo>
                      <a:pt x="1907" y="222"/>
                    </a:lnTo>
                    <a:lnTo>
                      <a:pt x="2253" y="282"/>
                    </a:lnTo>
                    <a:lnTo>
                      <a:pt x="2261" y="256"/>
                    </a:lnTo>
                    <a:lnTo>
                      <a:pt x="2272" y="234"/>
                    </a:lnTo>
                    <a:lnTo>
                      <a:pt x="2289" y="213"/>
                    </a:lnTo>
                    <a:lnTo>
                      <a:pt x="2293" y="208"/>
                    </a:lnTo>
                    <a:lnTo>
                      <a:pt x="2298" y="204"/>
                    </a:lnTo>
                    <a:lnTo>
                      <a:pt x="2310" y="191"/>
                    </a:lnTo>
                    <a:lnTo>
                      <a:pt x="2327" y="179"/>
                    </a:lnTo>
                    <a:lnTo>
                      <a:pt x="2348" y="168"/>
                    </a:lnTo>
                    <a:lnTo>
                      <a:pt x="2367" y="162"/>
                    </a:lnTo>
                    <a:lnTo>
                      <a:pt x="2374" y="159"/>
                    </a:lnTo>
                    <a:lnTo>
                      <a:pt x="2380" y="158"/>
                    </a:lnTo>
                    <a:lnTo>
                      <a:pt x="2392" y="157"/>
                    </a:lnTo>
                    <a:lnTo>
                      <a:pt x="2405" y="155"/>
                    </a:lnTo>
                    <a:lnTo>
                      <a:pt x="2411" y="0"/>
                    </a:lnTo>
                    <a:lnTo>
                      <a:pt x="2441" y="0"/>
                    </a:lnTo>
                    <a:lnTo>
                      <a:pt x="2435" y="157"/>
                    </a:lnTo>
                    <a:lnTo>
                      <a:pt x="2452" y="159"/>
                    </a:lnTo>
                    <a:lnTo>
                      <a:pt x="2467" y="166"/>
                    </a:lnTo>
                    <a:lnTo>
                      <a:pt x="2468" y="166"/>
                    </a:lnTo>
                    <a:lnTo>
                      <a:pt x="2484" y="172"/>
                    </a:lnTo>
                    <a:lnTo>
                      <a:pt x="2497" y="180"/>
                    </a:lnTo>
                    <a:lnTo>
                      <a:pt x="2507" y="192"/>
                    </a:lnTo>
                    <a:lnTo>
                      <a:pt x="2513" y="195"/>
                    </a:lnTo>
                    <a:lnTo>
                      <a:pt x="2518" y="199"/>
                    </a:lnTo>
                    <a:lnTo>
                      <a:pt x="2523" y="204"/>
                    </a:lnTo>
                    <a:lnTo>
                      <a:pt x="2544" y="230"/>
                    </a:lnTo>
                    <a:lnTo>
                      <a:pt x="2559" y="260"/>
                    </a:lnTo>
                    <a:lnTo>
                      <a:pt x="2566" y="292"/>
                    </a:lnTo>
                    <a:lnTo>
                      <a:pt x="2566" y="328"/>
                    </a:lnTo>
                    <a:lnTo>
                      <a:pt x="2562" y="352"/>
                    </a:lnTo>
                    <a:lnTo>
                      <a:pt x="2555" y="373"/>
                    </a:lnTo>
                    <a:lnTo>
                      <a:pt x="2543" y="396"/>
                    </a:lnTo>
                    <a:lnTo>
                      <a:pt x="2539" y="403"/>
                    </a:lnTo>
                    <a:lnTo>
                      <a:pt x="2568" y="433"/>
                    </a:lnTo>
                    <a:lnTo>
                      <a:pt x="2570" y="430"/>
                    </a:lnTo>
                    <a:lnTo>
                      <a:pt x="2570" y="624"/>
                    </a:lnTo>
                    <a:lnTo>
                      <a:pt x="2569" y="623"/>
                    </a:lnTo>
                    <a:lnTo>
                      <a:pt x="2551" y="603"/>
                    </a:lnTo>
                    <a:lnTo>
                      <a:pt x="2538" y="584"/>
                    </a:lnTo>
                    <a:lnTo>
                      <a:pt x="2530" y="560"/>
                    </a:lnTo>
                    <a:lnTo>
                      <a:pt x="2528" y="557"/>
                    </a:lnTo>
                    <a:lnTo>
                      <a:pt x="2528" y="551"/>
                    </a:lnTo>
                    <a:lnTo>
                      <a:pt x="2526" y="536"/>
                    </a:lnTo>
                    <a:lnTo>
                      <a:pt x="2526" y="519"/>
                    </a:lnTo>
                    <a:lnTo>
                      <a:pt x="2528" y="502"/>
                    </a:lnTo>
                    <a:lnTo>
                      <a:pt x="2534" y="487"/>
                    </a:lnTo>
                    <a:lnTo>
                      <a:pt x="2534" y="484"/>
                    </a:lnTo>
                    <a:lnTo>
                      <a:pt x="2536" y="476"/>
                    </a:lnTo>
                    <a:lnTo>
                      <a:pt x="2542" y="467"/>
                    </a:lnTo>
                    <a:lnTo>
                      <a:pt x="2548" y="455"/>
                    </a:lnTo>
                    <a:lnTo>
                      <a:pt x="2521" y="426"/>
                    </a:lnTo>
                    <a:lnTo>
                      <a:pt x="2507" y="437"/>
                    </a:lnTo>
                    <a:lnTo>
                      <a:pt x="2502" y="441"/>
                    </a:lnTo>
                    <a:lnTo>
                      <a:pt x="2483" y="453"/>
                    </a:lnTo>
                    <a:lnTo>
                      <a:pt x="2463" y="462"/>
                    </a:lnTo>
                    <a:lnTo>
                      <a:pt x="2439" y="468"/>
                    </a:lnTo>
                    <a:lnTo>
                      <a:pt x="2416" y="471"/>
                    </a:lnTo>
                    <a:lnTo>
                      <a:pt x="2409" y="701"/>
                    </a:lnTo>
                    <a:lnTo>
                      <a:pt x="2422" y="708"/>
                    </a:lnTo>
                    <a:lnTo>
                      <a:pt x="2433" y="717"/>
                    </a:lnTo>
                    <a:lnTo>
                      <a:pt x="2439" y="722"/>
                    </a:lnTo>
                    <a:lnTo>
                      <a:pt x="2445" y="729"/>
                    </a:lnTo>
                    <a:lnTo>
                      <a:pt x="2449" y="734"/>
                    </a:lnTo>
                    <a:lnTo>
                      <a:pt x="2455" y="749"/>
                    </a:lnTo>
                    <a:lnTo>
                      <a:pt x="2460" y="764"/>
                    </a:lnTo>
                    <a:lnTo>
                      <a:pt x="2462" y="780"/>
                    </a:lnTo>
                    <a:lnTo>
                      <a:pt x="2462" y="784"/>
                    </a:lnTo>
                    <a:lnTo>
                      <a:pt x="2460" y="798"/>
                    </a:lnTo>
                    <a:lnTo>
                      <a:pt x="2455" y="813"/>
                    </a:lnTo>
                    <a:lnTo>
                      <a:pt x="2449" y="825"/>
                    </a:lnTo>
                    <a:lnTo>
                      <a:pt x="2446" y="830"/>
                    </a:lnTo>
                    <a:lnTo>
                      <a:pt x="2438" y="838"/>
                    </a:lnTo>
                    <a:lnTo>
                      <a:pt x="2433" y="842"/>
                    </a:lnTo>
                    <a:lnTo>
                      <a:pt x="2432" y="843"/>
                    </a:lnTo>
                    <a:lnTo>
                      <a:pt x="2418" y="852"/>
                    </a:lnTo>
                    <a:lnTo>
                      <a:pt x="2403" y="859"/>
                    </a:lnTo>
                    <a:lnTo>
                      <a:pt x="2387" y="861"/>
                    </a:lnTo>
                    <a:lnTo>
                      <a:pt x="2379" y="861"/>
                    </a:lnTo>
                    <a:lnTo>
                      <a:pt x="2363" y="860"/>
                    </a:lnTo>
                    <a:lnTo>
                      <a:pt x="2349" y="856"/>
                    </a:lnTo>
                    <a:lnTo>
                      <a:pt x="2286" y="970"/>
                    </a:lnTo>
                    <a:lnTo>
                      <a:pt x="2291" y="975"/>
                    </a:lnTo>
                    <a:lnTo>
                      <a:pt x="2295" y="982"/>
                    </a:lnTo>
                    <a:lnTo>
                      <a:pt x="2301" y="992"/>
                    </a:lnTo>
                    <a:lnTo>
                      <a:pt x="2303" y="1003"/>
                    </a:lnTo>
                    <a:lnTo>
                      <a:pt x="2303" y="1004"/>
                    </a:lnTo>
                    <a:lnTo>
                      <a:pt x="2305" y="1016"/>
                    </a:lnTo>
                    <a:lnTo>
                      <a:pt x="2302" y="1027"/>
                    </a:lnTo>
                    <a:lnTo>
                      <a:pt x="2298" y="1038"/>
                    </a:lnTo>
                    <a:lnTo>
                      <a:pt x="2298" y="1039"/>
                    </a:lnTo>
                    <a:lnTo>
                      <a:pt x="2363" y="1102"/>
                    </a:lnTo>
                    <a:lnTo>
                      <a:pt x="2366" y="1102"/>
                    </a:lnTo>
                    <a:lnTo>
                      <a:pt x="2369" y="1100"/>
                    </a:lnTo>
                    <a:lnTo>
                      <a:pt x="2371" y="1100"/>
                    </a:lnTo>
                    <a:lnTo>
                      <a:pt x="2373" y="1098"/>
                    </a:lnTo>
                    <a:lnTo>
                      <a:pt x="2383" y="1096"/>
                    </a:lnTo>
                    <a:lnTo>
                      <a:pt x="2403" y="1096"/>
                    </a:lnTo>
                    <a:lnTo>
                      <a:pt x="2413" y="1098"/>
                    </a:lnTo>
                    <a:lnTo>
                      <a:pt x="2418" y="1101"/>
                    </a:lnTo>
                    <a:lnTo>
                      <a:pt x="2420" y="1101"/>
                    </a:lnTo>
                    <a:lnTo>
                      <a:pt x="2434" y="1111"/>
                    </a:lnTo>
                    <a:lnTo>
                      <a:pt x="2445" y="1124"/>
                    </a:lnTo>
                    <a:lnTo>
                      <a:pt x="2451" y="1141"/>
                    </a:lnTo>
                    <a:lnTo>
                      <a:pt x="2452" y="1160"/>
                    </a:lnTo>
                    <a:lnTo>
                      <a:pt x="2452" y="1162"/>
                    </a:lnTo>
                    <a:lnTo>
                      <a:pt x="2451" y="1164"/>
                    </a:lnTo>
                    <a:lnTo>
                      <a:pt x="2450" y="1173"/>
                    </a:lnTo>
                    <a:lnTo>
                      <a:pt x="2446" y="1183"/>
                    </a:lnTo>
                    <a:lnTo>
                      <a:pt x="2439" y="1192"/>
                    </a:lnTo>
                    <a:lnTo>
                      <a:pt x="2438" y="1195"/>
                    </a:lnTo>
                    <a:lnTo>
                      <a:pt x="2432" y="1202"/>
                    </a:lnTo>
                    <a:lnTo>
                      <a:pt x="2416" y="1212"/>
                    </a:lnTo>
                    <a:lnTo>
                      <a:pt x="2408" y="1213"/>
                    </a:lnTo>
                    <a:lnTo>
                      <a:pt x="2403" y="1215"/>
                    </a:lnTo>
                    <a:lnTo>
                      <a:pt x="2396" y="1216"/>
                    </a:lnTo>
                    <a:lnTo>
                      <a:pt x="2394" y="1216"/>
                    </a:lnTo>
                    <a:lnTo>
                      <a:pt x="2390" y="1215"/>
                    </a:lnTo>
                    <a:lnTo>
                      <a:pt x="2390" y="1216"/>
                    </a:lnTo>
                    <a:lnTo>
                      <a:pt x="2386" y="1216"/>
                    </a:lnTo>
                    <a:lnTo>
                      <a:pt x="2383" y="1215"/>
                    </a:lnTo>
                    <a:lnTo>
                      <a:pt x="2379" y="1215"/>
                    </a:lnTo>
                    <a:lnTo>
                      <a:pt x="2377" y="1213"/>
                    </a:lnTo>
                    <a:lnTo>
                      <a:pt x="2339" y="1284"/>
                    </a:lnTo>
                    <a:lnTo>
                      <a:pt x="2348" y="1295"/>
                    </a:lnTo>
                    <a:lnTo>
                      <a:pt x="2357" y="1304"/>
                    </a:lnTo>
                    <a:lnTo>
                      <a:pt x="2366" y="1318"/>
                    </a:lnTo>
                    <a:lnTo>
                      <a:pt x="2370" y="1333"/>
                    </a:lnTo>
                    <a:lnTo>
                      <a:pt x="2371" y="1334"/>
                    </a:lnTo>
                    <a:lnTo>
                      <a:pt x="2371" y="1335"/>
                    </a:lnTo>
                    <a:lnTo>
                      <a:pt x="2375" y="1355"/>
                    </a:lnTo>
                    <a:lnTo>
                      <a:pt x="2375" y="1377"/>
                    </a:lnTo>
                    <a:lnTo>
                      <a:pt x="2371" y="1398"/>
                    </a:lnTo>
                    <a:lnTo>
                      <a:pt x="2369" y="1405"/>
                    </a:lnTo>
                    <a:lnTo>
                      <a:pt x="2366" y="1410"/>
                    </a:lnTo>
                    <a:lnTo>
                      <a:pt x="2417" y="1436"/>
                    </a:lnTo>
                    <a:lnTo>
                      <a:pt x="2417" y="1435"/>
                    </a:lnTo>
                    <a:lnTo>
                      <a:pt x="2432" y="1420"/>
                    </a:lnTo>
                    <a:lnTo>
                      <a:pt x="2445" y="1412"/>
                    </a:lnTo>
                    <a:lnTo>
                      <a:pt x="2456" y="1406"/>
                    </a:lnTo>
                    <a:lnTo>
                      <a:pt x="2467" y="1403"/>
                    </a:lnTo>
                    <a:lnTo>
                      <a:pt x="2476" y="1402"/>
                    </a:lnTo>
                    <a:lnTo>
                      <a:pt x="2479" y="1402"/>
                    </a:lnTo>
                    <a:lnTo>
                      <a:pt x="2480" y="1403"/>
                    </a:lnTo>
                    <a:lnTo>
                      <a:pt x="2481" y="1402"/>
                    </a:lnTo>
                    <a:lnTo>
                      <a:pt x="2487" y="1402"/>
                    </a:lnTo>
                    <a:lnTo>
                      <a:pt x="2501" y="1403"/>
                    </a:lnTo>
                    <a:lnTo>
                      <a:pt x="2515" y="1409"/>
                    </a:lnTo>
                    <a:lnTo>
                      <a:pt x="2527" y="1415"/>
                    </a:lnTo>
                    <a:lnTo>
                      <a:pt x="2532" y="1418"/>
                    </a:lnTo>
                    <a:lnTo>
                      <a:pt x="2536" y="1422"/>
                    </a:lnTo>
                    <a:lnTo>
                      <a:pt x="2540" y="1424"/>
                    </a:lnTo>
                    <a:lnTo>
                      <a:pt x="2570" y="1398"/>
                    </a:lnTo>
                    <a:lnTo>
                      <a:pt x="2570" y="1437"/>
                    </a:lnTo>
                    <a:lnTo>
                      <a:pt x="2565" y="1441"/>
                    </a:lnTo>
                    <a:lnTo>
                      <a:pt x="2557" y="1448"/>
                    </a:lnTo>
                    <a:lnTo>
                      <a:pt x="2559" y="1450"/>
                    </a:lnTo>
                    <a:lnTo>
                      <a:pt x="2559" y="1452"/>
                    </a:lnTo>
                    <a:lnTo>
                      <a:pt x="2561" y="1454"/>
                    </a:lnTo>
                    <a:lnTo>
                      <a:pt x="2561" y="1460"/>
                    </a:lnTo>
                    <a:lnTo>
                      <a:pt x="2565" y="1469"/>
                    </a:lnTo>
                    <a:lnTo>
                      <a:pt x="2568" y="1479"/>
                    </a:lnTo>
                    <a:lnTo>
                      <a:pt x="2568" y="1491"/>
                    </a:lnTo>
                    <a:lnTo>
                      <a:pt x="2565" y="1503"/>
                    </a:lnTo>
                    <a:lnTo>
                      <a:pt x="2565" y="1505"/>
                    </a:lnTo>
                    <a:lnTo>
                      <a:pt x="2564" y="1509"/>
                    </a:lnTo>
                    <a:lnTo>
                      <a:pt x="2560" y="1519"/>
                    </a:lnTo>
                    <a:lnTo>
                      <a:pt x="2555" y="1530"/>
                    </a:lnTo>
                    <a:lnTo>
                      <a:pt x="2548" y="1541"/>
                    </a:lnTo>
                    <a:lnTo>
                      <a:pt x="2540" y="1549"/>
                    </a:lnTo>
                    <a:lnTo>
                      <a:pt x="2530" y="1558"/>
                    </a:lnTo>
                    <a:lnTo>
                      <a:pt x="2519" y="1562"/>
                    </a:lnTo>
                    <a:lnTo>
                      <a:pt x="2515" y="1564"/>
                    </a:lnTo>
                    <a:lnTo>
                      <a:pt x="2510" y="1567"/>
                    </a:lnTo>
                    <a:lnTo>
                      <a:pt x="2497" y="1570"/>
                    </a:lnTo>
                    <a:lnTo>
                      <a:pt x="2484" y="1571"/>
                    </a:lnTo>
                    <a:lnTo>
                      <a:pt x="2463" y="1568"/>
                    </a:lnTo>
                    <a:lnTo>
                      <a:pt x="2442" y="1559"/>
                    </a:lnTo>
                    <a:lnTo>
                      <a:pt x="2441" y="1558"/>
                    </a:lnTo>
                    <a:lnTo>
                      <a:pt x="2426" y="1546"/>
                    </a:lnTo>
                    <a:lnTo>
                      <a:pt x="2416" y="1533"/>
                    </a:lnTo>
                    <a:lnTo>
                      <a:pt x="2407" y="1517"/>
                    </a:lnTo>
                    <a:lnTo>
                      <a:pt x="2403" y="1500"/>
                    </a:lnTo>
                    <a:lnTo>
                      <a:pt x="2401" y="1488"/>
                    </a:lnTo>
                    <a:lnTo>
                      <a:pt x="2401" y="1478"/>
                    </a:lnTo>
                    <a:lnTo>
                      <a:pt x="2404" y="1462"/>
                    </a:lnTo>
                    <a:lnTo>
                      <a:pt x="2352" y="1436"/>
                    </a:lnTo>
                    <a:lnTo>
                      <a:pt x="2335" y="1453"/>
                    </a:lnTo>
                    <a:lnTo>
                      <a:pt x="2327" y="1457"/>
                    </a:lnTo>
                    <a:lnTo>
                      <a:pt x="2312" y="1466"/>
                    </a:lnTo>
                    <a:lnTo>
                      <a:pt x="2294" y="1474"/>
                    </a:lnTo>
                    <a:lnTo>
                      <a:pt x="2274" y="1477"/>
                    </a:lnTo>
                    <a:lnTo>
                      <a:pt x="2273" y="1477"/>
                    </a:lnTo>
                    <a:lnTo>
                      <a:pt x="2269" y="1478"/>
                    </a:lnTo>
                    <a:lnTo>
                      <a:pt x="2263" y="1478"/>
                    </a:lnTo>
                    <a:lnTo>
                      <a:pt x="2252" y="1477"/>
                    </a:lnTo>
                    <a:lnTo>
                      <a:pt x="2239" y="1475"/>
                    </a:lnTo>
                    <a:lnTo>
                      <a:pt x="2225" y="1471"/>
                    </a:lnTo>
                    <a:lnTo>
                      <a:pt x="2213" y="1467"/>
                    </a:lnTo>
                    <a:lnTo>
                      <a:pt x="2145" y="1563"/>
                    </a:lnTo>
                    <a:lnTo>
                      <a:pt x="2164" y="1587"/>
                    </a:lnTo>
                    <a:lnTo>
                      <a:pt x="2179" y="1613"/>
                    </a:lnTo>
                    <a:lnTo>
                      <a:pt x="2188" y="1642"/>
                    </a:lnTo>
                    <a:lnTo>
                      <a:pt x="2192" y="1673"/>
                    </a:lnTo>
                    <a:lnTo>
                      <a:pt x="2192" y="1676"/>
                    </a:lnTo>
                    <a:lnTo>
                      <a:pt x="2189" y="1698"/>
                    </a:lnTo>
                    <a:lnTo>
                      <a:pt x="2184" y="1719"/>
                    </a:lnTo>
                    <a:lnTo>
                      <a:pt x="2178" y="1737"/>
                    </a:lnTo>
                    <a:lnTo>
                      <a:pt x="2176" y="1739"/>
                    </a:lnTo>
                    <a:lnTo>
                      <a:pt x="2175" y="1741"/>
                    </a:lnTo>
                    <a:lnTo>
                      <a:pt x="2175" y="1742"/>
                    </a:lnTo>
                    <a:lnTo>
                      <a:pt x="2443" y="1892"/>
                    </a:lnTo>
                    <a:lnTo>
                      <a:pt x="2447" y="1888"/>
                    </a:lnTo>
                    <a:lnTo>
                      <a:pt x="2466" y="1872"/>
                    </a:lnTo>
                    <a:lnTo>
                      <a:pt x="2487" y="1860"/>
                    </a:lnTo>
                    <a:lnTo>
                      <a:pt x="2502" y="1855"/>
                    </a:lnTo>
                    <a:lnTo>
                      <a:pt x="2518" y="1852"/>
                    </a:lnTo>
                    <a:lnTo>
                      <a:pt x="2531" y="1852"/>
                    </a:lnTo>
                    <a:lnTo>
                      <a:pt x="2551" y="1854"/>
                    </a:lnTo>
                    <a:lnTo>
                      <a:pt x="2570" y="1859"/>
                    </a:lnTo>
                    <a:lnTo>
                      <a:pt x="2576" y="1862"/>
                    </a:lnTo>
                    <a:lnTo>
                      <a:pt x="2581" y="1863"/>
                    </a:lnTo>
                    <a:lnTo>
                      <a:pt x="2582" y="1863"/>
                    </a:lnTo>
                    <a:lnTo>
                      <a:pt x="2582" y="1864"/>
                    </a:lnTo>
                    <a:lnTo>
                      <a:pt x="2585" y="1864"/>
                    </a:lnTo>
                    <a:lnTo>
                      <a:pt x="2585" y="1866"/>
                    </a:lnTo>
                    <a:lnTo>
                      <a:pt x="2586" y="1866"/>
                    </a:lnTo>
                    <a:lnTo>
                      <a:pt x="2602" y="1877"/>
                    </a:lnTo>
                    <a:lnTo>
                      <a:pt x="2616" y="1892"/>
                    </a:lnTo>
                    <a:lnTo>
                      <a:pt x="2628" y="1906"/>
                    </a:lnTo>
                    <a:lnTo>
                      <a:pt x="2636" y="1922"/>
                    </a:lnTo>
                    <a:lnTo>
                      <a:pt x="2640" y="1936"/>
                    </a:lnTo>
                    <a:lnTo>
                      <a:pt x="2640" y="1938"/>
                    </a:lnTo>
                    <a:lnTo>
                      <a:pt x="2641" y="1938"/>
                    </a:lnTo>
                    <a:lnTo>
                      <a:pt x="2641" y="1939"/>
                    </a:lnTo>
                    <a:lnTo>
                      <a:pt x="2644" y="1960"/>
                    </a:lnTo>
                    <a:lnTo>
                      <a:pt x="2644" y="1982"/>
                    </a:lnTo>
                    <a:lnTo>
                      <a:pt x="2638" y="2003"/>
                    </a:lnTo>
                    <a:lnTo>
                      <a:pt x="2628" y="2025"/>
                    </a:lnTo>
                    <a:lnTo>
                      <a:pt x="2615" y="2042"/>
                    </a:lnTo>
                    <a:lnTo>
                      <a:pt x="2596" y="2057"/>
                    </a:lnTo>
                    <a:lnTo>
                      <a:pt x="2589" y="2062"/>
                    </a:lnTo>
                    <a:lnTo>
                      <a:pt x="2578" y="2070"/>
                    </a:lnTo>
                    <a:lnTo>
                      <a:pt x="2555" y="2078"/>
                    </a:lnTo>
                    <a:lnTo>
                      <a:pt x="2539" y="2079"/>
                    </a:lnTo>
                    <a:lnTo>
                      <a:pt x="2536" y="2079"/>
                    </a:lnTo>
                    <a:lnTo>
                      <a:pt x="2534" y="2078"/>
                    </a:lnTo>
                    <a:lnTo>
                      <a:pt x="2530" y="2079"/>
                    </a:lnTo>
                    <a:lnTo>
                      <a:pt x="2523" y="2079"/>
                    </a:lnTo>
                    <a:lnTo>
                      <a:pt x="2510" y="2076"/>
                    </a:lnTo>
                    <a:lnTo>
                      <a:pt x="2493" y="2072"/>
                    </a:lnTo>
                    <a:lnTo>
                      <a:pt x="2476" y="2067"/>
                    </a:lnTo>
                    <a:lnTo>
                      <a:pt x="2464" y="2059"/>
                    </a:lnTo>
                    <a:lnTo>
                      <a:pt x="2464" y="2058"/>
                    </a:lnTo>
                    <a:lnTo>
                      <a:pt x="2456" y="2053"/>
                    </a:lnTo>
                    <a:lnTo>
                      <a:pt x="2450" y="2048"/>
                    </a:lnTo>
                    <a:lnTo>
                      <a:pt x="2311" y="2135"/>
                    </a:lnTo>
                    <a:lnTo>
                      <a:pt x="2312" y="2138"/>
                    </a:lnTo>
                    <a:lnTo>
                      <a:pt x="2312" y="2139"/>
                    </a:lnTo>
                    <a:lnTo>
                      <a:pt x="2314" y="2142"/>
                    </a:lnTo>
                    <a:lnTo>
                      <a:pt x="2314" y="2146"/>
                    </a:lnTo>
                    <a:lnTo>
                      <a:pt x="2319" y="2159"/>
                    </a:lnTo>
                    <a:lnTo>
                      <a:pt x="2320" y="2175"/>
                    </a:lnTo>
                    <a:lnTo>
                      <a:pt x="2318" y="2189"/>
                    </a:lnTo>
                    <a:lnTo>
                      <a:pt x="2318" y="2193"/>
                    </a:lnTo>
                    <a:lnTo>
                      <a:pt x="2316" y="2197"/>
                    </a:lnTo>
                    <a:lnTo>
                      <a:pt x="2312" y="2207"/>
                    </a:lnTo>
                    <a:lnTo>
                      <a:pt x="2306" y="2219"/>
                    </a:lnTo>
                    <a:lnTo>
                      <a:pt x="2299" y="2230"/>
                    </a:lnTo>
                    <a:lnTo>
                      <a:pt x="2291" y="2237"/>
                    </a:lnTo>
                    <a:lnTo>
                      <a:pt x="2290" y="2237"/>
                    </a:lnTo>
                    <a:lnTo>
                      <a:pt x="2285" y="2243"/>
                    </a:lnTo>
                    <a:lnTo>
                      <a:pt x="2363" y="2477"/>
                    </a:lnTo>
                    <a:lnTo>
                      <a:pt x="2367" y="2476"/>
                    </a:lnTo>
                    <a:lnTo>
                      <a:pt x="2378" y="2476"/>
                    </a:lnTo>
                    <a:lnTo>
                      <a:pt x="2384" y="2477"/>
                    </a:lnTo>
                    <a:lnTo>
                      <a:pt x="2387" y="2477"/>
                    </a:lnTo>
                    <a:lnTo>
                      <a:pt x="2391" y="2478"/>
                    </a:lnTo>
                    <a:lnTo>
                      <a:pt x="2395" y="2478"/>
                    </a:lnTo>
                    <a:lnTo>
                      <a:pt x="2413" y="2485"/>
                    </a:lnTo>
                    <a:lnTo>
                      <a:pt x="2429" y="2495"/>
                    </a:lnTo>
                    <a:lnTo>
                      <a:pt x="2443" y="2509"/>
                    </a:lnTo>
                    <a:lnTo>
                      <a:pt x="2454" y="2524"/>
                    </a:lnTo>
                    <a:lnTo>
                      <a:pt x="2454" y="2526"/>
                    </a:lnTo>
                    <a:lnTo>
                      <a:pt x="2458" y="2537"/>
                    </a:lnTo>
                    <a:lnTo>
                      <a:pt x="2462" y="2550"/>
                    </a:lnTo>
                    <a:lnTo>
                      <a:pt x="2463" y="2561"/>
                    </a:lnTo>
                    <a:lnTo>
                      <a:pt x="2463" y="2574"/>
                    </a:lnTo>
                    <a:lnTo>
                      <a:pt x="2460" y="2586"/>
                    </a:lnTo>
                    <a:lnTo>
                      <a:pt x="2570" y="2630"/>
                    </a:lnTo>
                    <a:lnTo>
                      <a:pt x="2651" y="2663"/>
                    </a:lnTo>
                    <a:lnTo>
                      <a:pt x="2653" y="2659"/>
                    </a:lnTo>
                    <a:lnTo>
                      <a:pt x="2655" y="2657"/>
                    </a:lnTo>
                    <a:lnTo>
                      <a:pt x="2657" y="2653"/>
                    </a:lnTo>
                    <a:lnTo>
                      <a:pt x="2658" y="2653"/>
                    </a:lnTo>
                    <a:lnTo>
                      <a:pt x="2658" y="2651"/>
                    </a:lnTo>
                    <a:lnTo>
                      <a:pt x="2659" y="2650"/>
                    </a:lnTo>
                    <a:lnTo>
                      <a:pt x="2676" y="2626"/>
                    </a:lnTo>
                    <a:lnTo>
                      <a:pt x="2697" y="2607"/>
                    </a:lnTo>
                    <a:lnTo>
                      <a:pt x="2722" y="2592"/>
                    </a:lnTo>
                    <a:lnTo>
                      <a:pt x="2730" y="2590"/>
                    </a:lnTo>
                    <a:lnTo>
                      <a:pt x="2713" y="2548"/>
                    </a:lnTo>
                    <a:lnTo>
                      <a:pt x="2712" y="2548"/>
                    </a:lnTo>
                    <a:lnTo>
                      <a:pt x="2710" y="2549"/>
                    </a:lnTo>
                    <a:lnTo>
                      <a:pt x="2704" y="2549"/>
                    </a:lnTo>
                    <a:lnTo>
                      <a:pt x="2699" y="2550"/>
                    </a:lnTo>
                    <a:lnTo>
                      <a:pt x="2687" y="2550"/>
                    </a:lnTo>
                    <a:lnTo>
                      <a:pt x="2682" y="2549"/>
                    </a:lnTo>
                    <a:lnTo>
                      <a:pt x="2675" y="2548"/>
                    </a:lnTo>
                    <a:lnTo>
                      <a:pt x="2672" y="2548"/>
                    </a:lnTo>
                    <a:lnTo>
                      <a:pt x="2650" y="2543"/>
                    </a:lnTo>
                    <a:lnTo>
                      <a:pt x="2628" y="2532"/>
                    </a:lnTo>
                    <a:lnTo>
                      <a:pt x="2610" y="2518"/>
                    </a:lnTo>
                    <a:lnTo>
                      <a:pt x="2593" y="2498"/>
                    </a:lnTo>
                    <a:lnTo>
                      <a:pt x="2581" y="2478"/>
                    </a:lnTo>
                    <a:lnTo>
                      <a:pt x="2574" y="2455"/>
                    </a:lnTo>
                    <a:lnTo>
                      <a:pt x="2573" y="2451"/>
                    </a:lnTo>
                    <a:lnTo>
                      <a:pt x="2573" y="2446"/>
                    </a:lnTo>
                    <a:lnTo>
                      <a:pt x="2570" y="2431"/>
                    </a:lnTo>
                    <a:lnTo>
                      <a:pt x="2572" y="2416"/>
                    </a:lnTo>
                    <a:lnTo>
                      <a:pt x="2574" y="2399"/>
                    </a:lnTo>
                    <a:lnTo>
                      <a:pt x="2581" y="2383"/>
                    </a:lnTo>
                    <a:lnTo>
                      <a:pt x="2581" y="2380"/>
                    </a:lnTo>
                    <a:lnTo>
                      <a:pt x="2582" y="2376"/>
                    </a:lnTo>
                    <a:lnTo>
                      <a:pt x="2583" y="2374"/>
                    </a:lnTo>
                    <a:lnTo>
                      <a:pt x="2590" y="2363"/>
                    </a:lnTo>
                    <a:lnTo>
                      <a:pt x="2598" y="2351"/>
                    </a:lnTo>
                    <a:lnTo>
                      <a:pt x="2608" y="2340"/>
                    </a:lnTo>
                    <a:lnTo>
                      <a:pt x="2617" y="2329"/>
                    </a:lnTo>
                    <a:lnTo>
                      <a:pt x="2628" y="2324"/>
                    </a:lnTo>
                    <a:lnTo>
                      <a:pt x="2629" y="2324"/>
                    </a:lnTo>
                    <a:lnTo>
                      <a:pt x="2640" y="2316"/>
                    </a:lnTo>
                    <a:lnTo>
                      <a:pt x="2651" y="2312"/>
                    </a:lnTo>
                    <a:lnTo>
                      <a:pt x="2663" y="2310"/>
                    </a:lnTo>
                    <a:lnTo>
                      <a:pt x="2667" y="2308"/>
                    </a:lnTo>
                    <a:lnTo>
                      <a:pt x="2678" y="2306"/>
                    </a:lnTo>
                    <a:lnTo>
                      <a:pt x="2692" y="2306"/>
                    </a:lnTo>
                    <a:lnTo>
                      <a:pt x="2714" y="2307"/>
                    </a:lnTo>
                    <a:lnTo>
                      <a:pt x="2735" y="2313"/>
                    </a:lnTo>
                    <a:lnTo>
                      <a:pt x="2755" y="2323"/>
                    </a:lnTo>
                    <a:lnTo>
                      <a:pt x="2773" y="2336"/>
                    </a:lnTo>
                    <a:lnTo>
                      <a:pt x="2775" y="2336"/>
                    </a:lnTo>
                    <a:lnTo>
                      <a:pt x="2775" y="2337"/>
                    </a:lnTo>
                    <a:lnTo>
                      <a:pt x="2785" y="2347"/>
                    </a:lnTo>
                    <a:lnTo>
                      <a:pt x="2793" y="2358"/>
                    </a:lnTo>
                    <a:lnTo>
                      <a:pt x="2877" y="2310"/>
                    </a:lnTo>
                    <a:lnTo>
                      <a:pt x="2877" y="2307"/>
                    </a:lnTo>
                    <a:lnTo>
                      <a:pt x="2875" y="2306"/>
                    </a:lnTo>
                    <a:lnTo>
                      <a:pt x="2875" y="2303"/>
                    </a:lnTo>
                    <a:lnTo>
                      <a:pt x="2873" y="2292"/>
                    </a:lnTo>
                    <a:lnTo>
                      <a:pt x="2873" y="2281"/>
                    </a:lnTo>
                    <a:lnTo>
                      <a:pt x="2877" y="2265"/>
                    </a:lnTo>
                    <a:lnTo>
                      <a:pt x="2879" y="2257"/>
                    </a:lnTo>
                    <a:lnTo>
                      <a:pt x="2882" y="2255"/>
                    </a:lnTo>
                    <a:lnTo>
                      <a:pt x="2882" y="2252"/>
                    </a:lnTo>
                    <a:lnTo>
                      <a:pt x="2883" y="2252"/>
                    </a:lnTo>
                    <a:lnTo>
                      <a:pt x="2890" y="2241"/>
                    </a:lnTo>
                    <a:lnTo>
                      <a:pt x="2899" y="2232"/>
                    </a:lnTo>
                    <a:lnTo>
                      <a:pt x="2911" y="2227"/>
                    </a:lnTo>
                    <a:lnTo>
                      <a:pt x="2916" y="2226"/>
                    </a:lnTo>
                    <a:lnTo>
                      <a:pt x="2920" y="2223"/>
                    </a:lnTo>
                    <a:lnTo>
                      <a:pt x="2903" y="2024"/>
                    </a:lnTo>
                    <a:lnTo>
                      <a:pt x="2902" y="2024"/>
                    </a:lnTo>
                    <a:lnTo>
                      <a:pt x="2886" y="2023"/>
                    </a:lnTo>
                    <a:lnTo>
                      <a:pt x="2870" y="2019"/>
                    </a:lnTo>
                    <a:lnTo>
                      <a:pt x="2869" y="2017"/>
                    </a:lnTo>
                    <a:lnTo>
                      <a:pt x="2868" y="2017"/>
                    </a:lnTo>
                    <a:lnTo>
                      <a:pt x="2866" y="2016"/>
                    </a:lnTo>
                    <a:lnTo>
                      <a:pt x="2848" y="2004"/>
                    </a:lnTo>
                    <a:lnTo>
                      <a:pt x="2832" y="1987"/>
                    </a:lnTo>
                    <a:lnTo>
                      <a:pt x="2824" y="1977"/>
                    </a:lnTo>
                    <a:lnTo>
                      <a:pt x="2820" y="1965"/>
                    </a:lnTo>
                    <a:lnTo>
                      <a:pt x="2820" y="1964"/>
                    </a:lnTo>
                    <a:lnTo>
                      <a:pt x="2816" y="1948"/>
                    </a:lnTo>
                    <a:lnTo>
                      <a:pt x="2815" y="1931"/>
                    </a:lnTo>
                    <a:lnTo>
                      <a:pt x="2818" y="1914"/>
                    </a:lnTo>
                    <a:lnTo>
                      <a:pt x="2824" y="1897"/>
                    </a:lnTo>
                    <a:lnTo>
                      <a:pt x="2835" y="1883"/>
                    </a:lnTo>
                    <a:lnTo>
                      <a:pt x="2849" y="1868"/>
                    </a:lnTo>
                    <a:lnTo>
                      <a:pt x="2852" y="1868"/>
                    </a:lnTo>
                    <a:lnTo>
                      <a:pt x="2862" y="1860"/>
                    </a:lnTo>
                    <a:lnTo>
                      <a:pt x="2877" y="1854"/>
                    </a:lnTo>
                    <a:lnTo>
                      <a:pt x="2892" y="1851"/>
                    </a:lnTo>
                    <a:lnTo>
                      <a:pt x="2894" y="1851"/>
                    </a:lnTo>
                    <a:lnTo>
                      <a:pt x="2895" y="1850"/>
                    </a:lnTo>
                    <a:lnTo>
                      <a:pt x="2902" y="1850"/>
                    </a:lnTo>
                    <a:lnTo>
                      <a:pt x="2913" y="1851"/>
                    </a:lnTo>
                    <a:lnTo>
                      <a:pt x="2926" y="1852"/>
                    </a:lnTo>
                    <a:lnTo>
                      <a:pt x="2938" y="1856"/>
                    </a:lnTo>
                    <a:lnTo>
                      <a:pt x="2947" y="1862"/>
                    </a:lnTo>
                    <a:lnTo>
                      <a:pt x="2953" y="1866"/>
                    </a:lnTo>
                    <a:lnTo>
                      <a:pt x="2959" y="1870"/>
                    </a:lnTo>
                    <a:lnTo>
                      <a:pt x="2967" y="1880"/>
                    </a:lnTo>
                    <a:lnTo>
                      <a:pt x="2968" y="1880"/>
                    </a:lnTo>
                    <a:lnTo>
                      <a:pt x="2972" y="1884"/>
                    </a:lnTo>
                    <a:lnTo>
                      <a:pt x="3068" y="1849"/>
                    </a:lnTo>
                    <a:lnTo>
                      <a:pt x="3067" y="1834"/>
                    </a:lnTo>
                    <a:lnTo>
                      <a:pt x="3069" y="1818"/>
                    </a:lnTo>
                    <a:lnTo>
                      <a:pt x="3074" y="1804"/>
                    </a:lnTo>
                    <a:lnTo>
                      <a:pt x="3074" y="1803"/>
                    </a:lnTo>
                    <a:lnTo>
                      <a:pt x="3076" y="1800"/>
                    </a:lnTo>
                    <a:lnTo>
                      <a:pt x="3076" y="1797"/>
                    </a:lnTo>
                    <a:lnTo>
                      <a:pt x="3081" y="1788"/>
                    </a:lnTo>
                    <a:lnTo>
                      <a:pt x="3099" y="1767"/>
                    </a:lnTo>
                    <a:lnTo>
                      <a:pt x="3108" y="1762"/>
                    </a:lnTo>
                    <a:lnTo>
                      <a:pt x="3110" y="1762"/>
                    </a:lnTo>
                    <a:lnTo>
                      <a:pt x="3122" y="1756"/>
                    </a:lnTo>
                    <a:lnTo>
                      <a:pt x="3135" y="1753"/>
                    </a:lnTo>
                    <a:lnTo>
                      <a:pt x="3140" y="1750"/>
                    </a:lnTo>
                    <a:lnTo>
                      <a:pt x="3153" y="1750"/>
                    </a:lnTo>
                    <a:lnTo>
                      <a:pt x="3175" y="1753"/>
                    </a:lnTo>
                    <a:lnTo>
                      <a:pt x="3195" y="1761"/>
                    </a:lnTo>
                    <a:lnTo>
                      <a:pt x="3213" y="1774"/>
                    </a:lnTo>
                    <a:lnTo>
                      <a:pt x="3214" y="1775"/>
                    </a:lnTo>
                    <a:lnTo>
                      <a:pt x="3222" y="1784"/>
                    </a:lnTo>
                    <a:lnTo>
                      <a:pt x="3229" y="1795"/>
                    </a:lnTo>
                    <a:lnTo>
                      <a:pt x="3234" y="1804"/>
                    </a:lnTo>
                    <a:lnTo>
                      <a:pt x="3241" y="1826"/>
                    </a:lnTo>
                    <a:lnTo>
                      <a:pt x="3324" y="1832"/>
                    </a:lnTo>
                    <a:lnTo>
                      <a:pt x="3331" y="1816"/>
                    </a:lnTo>
                    <a:lnTo>
                      <a:pt x="3341" y="1801"/>
                    </a:lnTo>
                    <a:lnTo>
                      <a:pt x="3344" y="1800"/>
                    </a:lnTo>
                    <a:lnTo>
                      <a:pt x="3345" y="1799"/>
                    </a:lnTo>
                    <a:lnTo>
                      <a:pt x="3355" y="1792"/>
                    </a:lnTo>
                    <a:lnTo>
                      <a:pt x="3365" y="1787"/>
                    </a:lnTo>
                    <a:lnTo>
                      <a:pt x="3377" y="1784"/>
                    </a:lnTo>
                    <a:lnTo>
                      <a:pt x="3385" y="1784"/>
                    </a:lnTo>
                    <a:lnTo>
                      <a:pt x="3386" y="1783"/>
                    </a:lnTo>
                    <a:lnTo>
                      <a:pt x="3398" y="1784"/>
                    </a:lnTo>
                    <a:lnTo>
                      <a:pt x="3408" y="1787"/>
                    </a:lnTo>
                    <a:lnTo>
                      <a:pt x="3417" y="1791"/>
                    </a:lnTo>
                    <a:lnTo>
                      <a:pt x="3423" y="1794"/>
                    </a:lnTo>
                    <a:lnTo>
                      <a:pt x="3427" y="1796"/>
                    </a:lnTo>
                    <a:lnTo>
                      <a:pt x="3440" y="1809"/>
                    </a:lnTo>
                    <a:lnTo>
                      <a:pt x="3444" y="1816"/>
                    </a:lnTo>
                    <a:lnTo>
                      <a:pt x="3446" y="1821"/>
                    </a:lnTo>
                    <a:lnTo>
                      <a:pt x="3525" y="1807"/>
                    </a:lnTo>
                    <a:lnTo>
                      <a:pt x="3527" y="1784"/>
                    </a:lnTo>
                    <a:lnTo>
                      <a:pt x="3533" y="1765"/>
                    </a:lnTo>
                    <a:lnTo>
                      <a:pt x="3540" y="1749"/>
                    </a:lnTo>
                    <a:lnTo>
                      <a:pt x="3548" y="1736"/>
                    </a:lnTo>
                    <a:lnTo>
                      <a:pt x="3563" y="1719"/>
                    </a:lnTo>
                    <a:lnTo>
                      <a:pt x="3580" y="1705"/>
                    </a:lnTo>
                    <a:lnTo>
                      <a:pt x="3601" y="1694"/>
                    </a:lnTo>
                    <a:lnTo>
                      <a:pt x="3602" y="1694"/>
                    </a:lnTo>
                    <a:lnTo>
                      <a:pt x="3603" y="1693"/>
                    </a:lnTo>
                    <a:lnTo>
                      <a:pt x="3606" y="1693"/>
                    </a:lnTo>
                    <a:lnTo>
                      <a:pt x="3623" y="1689"/>
                    </a:lnTo>
                    <a:lnTo>
                      <a:pt x="3641" y="1687"/>
                    </a:lnTo>
                    <a:lnTo>
                      <a:pt x="3647" y="1687"/>
                    </a:lnTo>
                    <a:lnTo>
                      <a:pt x="3671" y="1551"/>
                    </a:lnTo>
                    <a:lnTo>
                      <a:pt x="3666" y="1549"/>
                    </a:lnTo>
                    <a:lnTo>
                      <a:pt x="3662" y="1547"/>
                    </a:lnTo>
                    <a:lnTo>
                      <a:pt x="3654" y="1542"/>
                    </a:lnTo>
                    <a:lnTo>
                      <a:pt x="3649" y="1540"/>
                    </a:lnTo>
                    <a:lnTo>
                      <a:pt x="3644" y="1536"/>
                    </a:lnTo>
                    <a:lnTo>
                      <a:pt x="3640" y="1532"/>
                    </a:lnTo>
                    <a:lnTo>
                      <a:pt x="3636" y="1526"/>
                    </a:lnTo>
                    <a:lnTo>
                      <a:pt x="3635" y="1525"/>
                    </a:lnTo>
                    <a:lnTo>
                      <a:pt x="3633" y="1525"/>
                    </a:lnTo>
                    <a:lnTo>
                      <a:pt x="3624" y="1512"/>
                    </a:lnTo>
                    <a:lnTo>
                      <a:pt x="3618" y="1495"/>
                    </a:lnTo>
                    <a:lnTo>
                      <a:pt x="3614" y="1479"/>
                    </a:lnTo>
                    <a:lnTo>
                      <a:pt x="3614" y="1460"/>
                    </a:lnTo>
                    <a:lnTo>
                      <a:pt x="3618" y="1441"/>
                    </a:lnTo>
                    <a:lnTo>
                      <a:pt x="3619" y="1437"/>
                    </a:lnTo>
                    <a:lnTo>
                      <a:pt x="3622" y="1432"/>
                    </a:lnTo>
                    <a:lnTo>
                      <a:pt x="3624" y="1428"/>
                    </a:lnTo>
                    <a:lnTo>
                      <a:pt x="3624" y="1427"/>
                    </a:lnTo>
                    <a:lnTo>
                      <a:pt x="3628" y="1423"/>
                    </a:lnTo>
                    <a:lnTo>
                      <a:pt x="3635" y="1411"/>
                    </a:lnTo>
                    <a:lnTo>
                      <a:pt x="3647" y="1399"/>
                    </a:lnTo>
                    <a:lnTo>
                      <a:pt x="3661" y="1392"/>
                    </a:lnTo>
                    <a:lnTo>
                      <a:pt x="3664" y="1390"/>
                    </a:lnTo>
                    <a:lnTo>
                      <a:pt x="3667" y="1388"/>
                    </a:lnTo>
                    <a:lnTo>
                      <a:pt x="3678" y="1385"/>
                    </a:lnTo>
                    <a:lnTo>
                      <a:pt x="3691" y="1381"/>
                    </a:lnTo>
                    <a:lnTo>
                      <a:pt x="3704" y="1380"/>
                    </a:lnTo>
                    <a:lnTo>
                      <a:pt x="3715" y="1382"/>
                    </a:lnTo>
                    <a:lnTo>
                      <a:pt x="3716" y="1382"/>
                    </a:lnTo>
                    <a:lnTo>
                      <a:pt x="3729" y="1385"/>
                    </a:lnTo>
                    <a:lnTo>
                      <a:pt x="3741" y="1390"/>
                    </a:lnTo>
                    <a:lnTo>
                      <a:pt x="3746" y="1393"/>
                    </a:lnTo>
                    <a:lnTo>
                      <a:pt x="3750" y="1395"/>
                    </a:lnTo>
                    <a:lnTo>
                      <a:pt x="3766" y="1409"/>
                    </a:lnTo>
                    <a:lnTo>
                      <a:pt x="3777" y="1424"/>
                    </a:lnTo>
                    <a:lnTo>
                      <a:pt x="3785" y="1441"/>
                    </a:lnTo>
                    <a:lnTo>
                      <a:pt x="3785" y="1445"/>
                    </a:lnTo>
                    <a:lnTo>
                      <a:pt x="3835" y="1441"/>
                    </a:lnTo>
                    <a:lnTo>
                      <a:pt x="3870" y="1439"/>
                    </a:lnTo>
                    <a:lnTo>
                      <a:pt x="3870" y="1437"/>
                    </a:lnTo>
                    <a:lnTo>
                      <a:pt x="3872" y="1436"/>
                    </a:lnTo>
                    <a:lnTo>
                      <a:pt x="3872" y="1432"/>
                    </a:lnTo>
                    <a:lnTo>
                      <a:pt x="3873" y="1432"/>
                    </a:lnTo>
                    <a:lnTo>
                      <a:pt x="3878" y="1419"/>
                    </a:lnTo>
                    <a:lnTo>
                      <a:pt x="3886" y="1410"/>
                    </a:lnTo>
                    <a:lnTo>
                      <a:pt x="3895" y="1402"/>
                    </a:lnTo>
                    <a:lnTo>
                      <a:pt x="3907" y="1395"/>
                    </a:lnTo>
                    <a:lnTo>
                      <a:pt x="3919" y="1392"/>
                    </a:lnTo>
                    <a:lnTo>
                      <a:pt x="3923" y="1392"/>
                    </a:lnTo>
                    <a:lnTo>
                      <a:pt x="3925" y="1390"/>
                    </a:lnTo>
                    <a:lnTo>
                      <a:pt x="3932" y="1390"/>
                    </a:lnTo>
                    <a:lnTo>
                      <a:pt x="3945" y="1392"/>
                    </a:lnTo>
                    <a:lnTo>
                      <a:pt x="3958" y="1397"/>
                    </a:lnTo>
                    <a:lnTo>
                      <a:pt x="3959" y="1397"/>
                    </a:lnTo>
                    <a:lnTo>
                      <a:pt x="3973" y="1406"/>
                    </a:lnTo>
                    <a:lnTo>
                      <a:pt x="3983" y="1419"/>
                    </a:lnTo>
                    <a:lnTo>
                      <a:pt x="3988" y="1430"/>
                    </a:lnTo>
                    <a:lnTo>
                      <a:pt x="3990" y="1435"/>
                    </a:lnTo>
                    <a:lnTo>
                      <a:pt x="3990" y="1436"/>
                    </a:lnTo>
                    <a:lnTo>
                      <a:pt x="3991" y="1439"/>
                    </a:lnTo>
                    <a:lnTo>
                      <a:pt x="3991" y="1441"/>
                    </a:lnTo>
                    <a:lnTo>
                      <a:pt x="3992" y="1457"/>
                    </a:lnTo>
                    <a:lnTo>
                      <a:pt x="3988" y="1471"/>
                    </a:lnTo>
                    <a:lnTo>
                      <a:pt x="3983" y="1483"/>
                    </a:lnTo>
                    <a:lnTo>
                      <a:pt x="3976" y="1492"/>
                    </a:lnTo>
                    <a:lnTo>
                      <a:pt x="3967" y="1500"/>
                    </a:lnTo>
                    <a:lnTo>
                      <a:pt x="3966" y="1502"/>
                    </a:lnTo>
                    <a:lnTo>
                      <a:pt x="3950" y="1509"/>
                    </a:lnTo>
                    <a:lnTo>
                      <a:pt x="3936" y="1512"/>
                    </a:lnTo>
                    <a:lnTo>
                      <a:pt x="3933" y="1512"/>
                    </a:lnTo>
                    <a:lnTo>
                      <a:pt x="3932" y="1513"/>
                    </a:lnTo>
                    <a:lnTo>
                      <a:pt x="3928" y="1513"/>
                    </a:lnTo>
                    <a:lnTo>
                      <a:pt x="3918" y="1511"/>
                    </a:lnTo>
                    <a:lnTo>
                      <a:pt x="3904" y="1508"/>
                    </a:lnTo>
                    <a:lnTo>
                      <a:pt x="3895" y="1503"/>
                    </a:lnTo>
                    <a:lnTo>
                      <a:pt x="3895" y="1502"/>
                    </a:lnTo>
                    <a:lnTo>
                      <a:pt x="3890" y="1498"/>
                    </a:lnTo>
                    <a:lnTo>
                      <a:pt x="3886" y="1494"/>
                    </a:lnTo>
                    <a:lnTo>
                      <a:pt x="3882" y="1488"/>
                    </a:lnTo>
                    <a:lnTo>
                      <a:pt x="3881" y="1486"/>
                    </a:lnTo>
                    <a:lnTo>
                      <a:pt x="3878" y="1483"/>
                    </a:lnTo>
                    <a:lnTo>
                      <a:pt x="3876" y="1478"/>
                    </a:lnTo>
                    <a:lnTo>
                      <a:pt x="3873" y="1474"/>
                    </a:lnTo>
                    <a:lnTo>
                      <a:pt x="3872" y="1469"/>
                    </a:lnTo>
                    <a:lnTo>
                      <a:pt x="3788" y="1474"/>
                    </a:lnTo>
                    <a:lnTo>
                      <a:pt x="3787" y="1486"/>
                    </a:lnTo>
                    <a:lnTo>
                      <a:pt x="3785" y="1495"/>
                    </a:lnTo>
                    <a:lnTo>
                      <a:pt x="3777" y="1512"/>
                    </a:lnTo>
                    <a:lnTo>
                      <a:pt x="3767" y="1526"/>
                    </a:lnTo>
                    <a:lnTo>
                      <a:pt x="3760" y="1533"/>
                    </a:lnTo>
                    <a:lnTo>
                      <a:pt x="3754" y="1538"/>
                    </a:lnTo>
                    <a:lnTo>
                      <a:pt x="3749" y="1542"/>
                    </a:lnTo>
                    <a:lnTo>
                      <a:pt x="3726" y="1553"/>
                    </a:lnTo>
                    <a:lnTo>
                      <a:pt x="3702" y="1557"/>
                    </a:lnTo>
                    <a:lnTo>
                      <a:pt x="3675" y="1691"/>
                    </a:lnTo>
                    <a:lnTo>
                      <a:pt x="3687" y="1695"/>
                    </a:lnTo>
                    <a:lnTo>
                      <a:pt x="3698" y="1701"/>
                    </a:lnTo>
                    <a:lnTo>
                      <a:pt x="3699" y="1701"/>
                    </a:lnTo>
                    <a:lnTo>
                      <a:pt x="3700" y="1702"/>
                    </a:lnTo>
                    <a:lnTo>
                      <a:pt x="3719" y="1714"/>
                    </a:lnTo>
                    <a:lnTo>
                      <a:pt x="3736" y="1731"/>
                    </a:lnTo>
                    <a:lnTo>
                      <a:pt x="3747" y="1749"/>
                    </a:lnTo>
                    <a:lnTo>
                      <a:pt x="3757" y="1771"/>
                    </a:lnTo>
                    <a:lnTo>
                      <a:pt x="3844" y="1763"/>
                    </a:lnTo>
                    <a:lnTo>
                      <a:pt x="3847" y="1753"/>
                    </a:lnTo>
                    <a:lnTo>
                      <a:pt x="3849" y="1748"/>
                    </a:lnTo>
                    <a:lnTo>
                      <a:pt x="3852" y="1744"/>
                    </a:lnTo>
                    <a:lnTo>
                      <a:pt x="3852" y="1742"/>
                    </a:lnTo>
                    <a:lnTo>
                      <a:pt x="3853" y="1740"/>
                    </a:lnTo>
                    <a:lnTo>
                      <a:pt x="3855" y="1739"/>
                    </a:lnTo>
                    <a:lnTo>
                      <a:pt x="3860" y="1732"/>
                    </a:lnTo>
                    <a:lnTo>
                      <a:pt x="3866" y="1725"/>
                    </a:lnTo>
                    <a:lnTo>
                      <a:pt x="3874" y="1719"/>
                    </a:lnTo>
                    <a:lnTo>
                      <a:pt x="3881" y="1715"/>
                    </a:lnTo>
                    <a:lnTo>
                      <a:pt x="3882" y="1715"/>
                    </a:lnTo>
                    <a:lnTo>
                      <a:pt x="3893" y="1710"/>
                    </a:lnTo>
                    <a:lnTo>
                      <a:pt x="3901" y="1710"/>
                    </a:lnTo>
                    <a:lnTo>
                      <a:pt x="3902" y="1708"/>
                    </a:lnTo>
                    <a:lnTo>
                      <a:pt x="3908" y="1708"/>
                    </a:lnTo>
                    <a:lnTo>
                      <a:pt x="3928" y="1711"/>
                    </a:lnTo>
                    <a:lnTo>
                      <a:pt x="3944" y="1719"/>
                    </a:lnTo>
                    <a:lnTo>
                      <a:pt x="3958" y="1731"/>
                    </a:lnTo>
                    <a:lnTo>
                      <a:pt x="3959" y="1732"/>
                    </a:lnTo>
                    <a:lnTo>
                      <a:pt x="3965" y="1740"/>
                    </a:lnTo>
                    <a:lnTo>
                      <a:pt x="3969" y="1748"/>
                    </a:lnTo>
                    <a:lnTo>
                      <a:pt x="3971" y="1756"/>
                    </a:lnTo>
                    <a:lnTo>
                      <a:pt x="3974" y="1769"/>
                    </a:lnTo>
                    <a:lnTo>
                      <a:pt x="3974" y="1783"/>
                    </a:lnTo>
                    <a:lnTo>
                      <a:pt x="3973" y="1788"/>
                    </a:lnTo>
                    <a:lnTo>
                      <a:pt x="3969" y="1800"/>
                    </a:lnTo>
                    <a:lnTo>
                      <a:pt x="3959" y="1816"/>
                    </a:lnTo>
                    <a:lnTo>
                      <a:pt x="3945" y="1829"/>
                    </a:lnTo>
                    <a:lnTo>
                      <a:pt x="3944" y="1830"/>
                    </a:lnTo>
                    <a:lnTo>
                      <a:pt x="3935" y="1835"/>
                    </a:lnTo>
                    <a:lnTo>
                      <a:pt x="3923" y="1838"/>
                    </a:lnTo>
                    <a:lnTo>
                      <a:pt x="3911" y="1839"/>
                    </a:lnTo>
                    <a:lnTo>
                      <a:pt x="3899" y="1839"/>
                    </a:lnTo>
                    <a:lnTo>
                      <a:pt x="3895" y="1838"/>
                    </a:lnTo>
                    <a:lnTo>
                      <a:pt x="3893" y="1837"/>
                    </a:lnTo>
                    <a:lnTo>
                      <a:pt x="3891" y="1837"/>
                    </a:lnTo>
                    <a:lnTo>
                      <a:pt x="3880" y="1833"/>
                    </a:lnTo>
                    <a:lnTo>
                      <a:pt x="3868" y="1826"/>
                    </a:lnTo>
                    <a:lnTo>
                      <a:pt x="3860" y="1817"/>
                    </a:lnTo>
                    <a:lnTo>
                      <a:pt x="3852" y="1805"/>
                    </a:lnTo>
                    <a:lnTo>
                      <a:pt x="3847" y="1794"/>
                    </a:lnTo>
                    <a:lnTo>
                      <a:pt x="3762" y="1801"/>
                    </a:lnTo>
                    <a:lnTo>
                      <a:pt x="3762" y="1807"/>
                    </a:lnTo>
                    <a:lnTo>
                      <a:pt x="3760" y="1812"/>
                    </a:lnTo>
                    <a:lnTo>
                      <a:pt x="3760" y="1822"/>
                    </a:lnTo>
                    <a:lnTo>
                      <a:pt x="3758" y="1828"/>
                    </a:lnTo>
                    <a:lnTo>
                      <a:pt x="3755" y="1841"/>
                    </a:lnTo>
                    <a:lnTo>
                      <a:pt x="3750" y="1855"/>
                    </a:lnTo>
                    <a:lnTo>
                      <a:pt x="3742" y="1870"/>
                    </a:lnTo>
                    <a:lnTo>
                      <a:pt x="3732" y="1883"/>
                    </a:lnTo>
                    <a:lnTo>
                      <a:pt x="3730" y="1885"/>
                    </a:lnTo>
                    <a:lnTo>
                      <a:pt x="3728" y="1887"/>
                    </a:lnTo>
                    <a:lnTo>
                      <a:pt x="3717" y="1897"/>
                    </a:lnTo>
                    <a:lnTo>
                      <a:pt x="3705" y="1905"/>
                    </a:lnTo>
                    <a:lnTo>
                      <a:pt x="3692" y="1913"/>
                    </a:lnTo>
                    <a:lnTo>
                      <a:pt x="3679" y="1918"/>
                    </a:lnTo>
                    <a:lnTo>
                      <a:pt x="3669" y="1921"/>
                    </a:lnTo>
                    <a:lnTo>
                      <a:pt x="3667" y="1921"/>
                    </a:lnTo>
                    <a:lnTo>
                      <a:pt x="3658" y="1923"/>
                    </a:lnTo>
                    <a:lnTo>
                      <a:pt x="3648" y="1925"/>
                    </a:lnTo>
                    <a:lnTo>
                      <a:pt x="3644" y="1925"/>
                    </a:lnTo>
                    <a:lnTo>
                      <a:pt x="3640" y="1923"/>
                    </a:lnTo>
                    <a:lnTo>
                      <a:pt x="3628" y="1977"/>
                    </a:lnTo>
                    <a:lnTo>
                      <a:pt x="3635" y="1981"/>
                    </a:lnTo>
                    <a:lnTo>
                      <a:pt x="3640" y="1986"/>
                    </a:lnTo>
                    <a:lnTo>
                      <a:pt x="3643" y="1987"/>
                    </a:lnTo>
                    <a:lnTo>
                      <a:pt x="3644" y="1989"/>
                    </a:lnTo>
                    <a:lnTo>
                      <a:pt x="3649" y="1995"/>
                    </a:lnTo>
                    <a:lnTo>
                      <a:pt x="3656" y="2003"/>
                    </a:lnTo>
                    <a:lnTo>
                      <a:pt x="3661" y="2012"/>
                    </a:lnTo>
                    <a:lnTo>
                      <a:pt x="3662" y="2020"/>
                    </a:lnTo>
                    <a:lnTo>
                      <a:pt x="3665" y="2031"/>
                    </a:lnTo>
                    <a:lnTo>
                      <a:pt x="3665" y="2036"/>
                    </a:lnTo>
                    <a:lnTo>
                      <a:pt x="3664" y="2040"/>
                    </a:lnTo>
                    <a:lnTo>
                      <a:pt x="3665" y="2044"/>
                    </a:lnTo>
                    <a:lnTo>
                      <a:pt x="3664" y="2048"/>
                    </a:lnTo>
                    <a:lnTo>
                      <a:pt x="3658" y="2066"/>
                    </a:lnTo>
                    <a:lnTo>
                      <a:pt x="3648" y="2080"/>
                    </a:lnTo>
                    <a:lnTo>
                      <a:pt x="3635" y="2092"/>
                    </a:lnTo>
                    <a:lnTo>
                      <a:pt x="3633" y="2092"/>
                    </a:lnTo>
                    <a:lnTo>
                      <a:pt x="3633" y="2093"/>
                    </a:lnTo>
                    <a:lnTo>
                      <a:pt x="3620" y="2099"/>
                    </a:lnTo>
                    <a:lnTo>
                      <a:pt x="3607" y="2101"/>
                    </a:lnTo>
                    <a:lnTo>
                      <a:pt x="3592" y="2101"/>
                    </a:lnTo>
                    <a:lnTo>
                      <a:pt x="3578" y="2099"/>
                    </a:lnTo>
                    <a:lnTo>
                      <a:pt x="3563" y="2091"/>
                    </a:lnTo>
                    <a:lnTo>
                      <a:pt x="3550" y="2079"/>
                    </a:lnTo>
                    <a:lnTo>
                      <a:pt x="3539" y="2063"/>
                    </a:lnTo>
                    <a:lnTo>
                      <a:pt x="3539" y="2062"/>
                    </a:lnTo>
                    <a:lnTo>
                      <a:pt x="3538" y="2061"/>
                    </a:lnTo>
                    <a:lnTo>
                      <a:pt x="3538" y="2059"/>
                    </a:lnTo>
                    <a:lnTo>
                      <a:pt x="3535" y="2049"/>
                    </a:lnTo>
                    <a:lnTo>
                      <a:pt x="3534" y="2037"/>
                    </a:lnTo>
                    <a:lnTo>
                      <a:pt x="3534" y="2027"/>
                    </a:lnTo>
                    <a:lnTo>
                      <a:pt x="3535" y="2021"/>
                    </a:lnTo>
                    <a:lnTo>
                      <a:pt x="3538" y="2014"/>
                    </a:lnTo>
                    <a:lnTo>
                      <a:pt x="3540" y="2010"/>
                    </a:lnTo>
                    <a:lnTo>
                      <a:pt x="3540" y="2007"/>
                    </a:lnTo>
                    <a:lnTo>
                      <a:pt x="3551" y="1991"/>
                    </a:lnTo>
                    <a:lnTo>
                      <a:pt x="3565" y="1980"/>
                    </a:lnTo>
                    <a:lnTo>
                      <a:pt x="3582" y="1974"/>
                    </a:lnTo>
                    <a:lnTo>
                      <a:pt x="3598" y="1972"/>
                    </a:lnTo>
                    <a:lnTo>
                      <a:pt x="3610" y="1919"/>
                    </a:lnTo>
                    <a:lnTo>
                      <a:pt x="3589" y="1910"/>
                    </a:lnTo>
                    <a:lnTo>
                      <a:pt x="3569" y="1898"/>
                    </a:lnTo>
                    <a:lnTo>
                      <a:pt x="3554" y="1883"/>
                    </a:lnTo>
                    <a:lnTo>
                      <a:pt x="3540" y="1864"/>
                    </a:lnTo>
                    <a:lnTo>
                      <a:pt x="3540" y="1863"/>
                    </a:lnTo>
                    <a:lnTo>
                      <a:pt x="3539" y="1863"/>
                    </a:lnTo>
                    <a:lnTo>
                      <a:pt x="3539" y="1860"/>
                    </a:lnTo>
                    <a:lnTo>
                      <a:pt x="3533" y="1849"/>
                    </a:lnTo>
                    <a:lnTo>
                      <a:pt x="3530" y="1835"/>
                    </a:lnTo>
                    <a:lnTo>
                      <a:pt x="3453" y="1850"/>
                    </a:lnTo>
                    <a:lnTo>
                      <a:pt x="3453" y="1856"/>
                    </a:lnTo>
                    <a:lnTo>
                      <a:pt x="3451" y="1862"/>
                    </a:lnTo>
                    <a:lnTo>
                      <a:pt x="3451" y="1863"/>
                    </a:lnTo>
                    <a:lnTo>
                      <a:pt x="3446" y="1876"/>
                    </a:lnTo>
                    <a:lnTo>
                      <a:pt x="3440" y="1887"/>
                    </a:lnTo>
                    <a:lnTo>
                      <a:pt x="3436" y="1892"/>
                    </a:lnTo>
                    <a:lnTo>
                      <a:pt x="3432" y="1898"/>
                    </a:lnTo>
                    <a:lnTo>
                      <a:pt x="3425" y="1902"/>
                    </a:lnTo>
                    <a:lnTo>
                      <a:pt x="3420" y="1906"/>
                    </a:lnTo>
                    <a:lnTo>
                      <a:pt x="3415" y="1909"/>
                    </a:lnTo>
                    <a:lnTo>
                      <a:pt x="3410" y="1910"/>
                    </a:lnTo>
                    <a:lnTo>
                      <a:pt x="3411" y="2169"/>
                    </a:lnTo>
                    <a:lnTo>
                      <a:pt x="3416" y="2171"/>
                    </a:lnTo>
                    <a:lnTo>
                      <a:pt x="3420" y="2173"/>
                    </a:lnTo>
                    <a:lnTo>
                      <a:pt x="3425" y="2176"/>
                    </a:lnTo>
                    <a:lnTo>
                      <a:pt x="3427" y="2176"/>
                    </a:lnTo>
                    <a:lnTo>
                      <a:pt x="3432" y="2180"/>
                    </a:lnTo>
                    <a:lnTo>
                      <a:pt x="3438" y="2185"/>
                    </a:lnTo>
                    <a:lnTo>
                      <a:pt x="3446" y="2196"/>
                    </a:lnTo>
                    <a:lnTo>
                      <a:pt x="3453" y="2207"/>
                    </a:lnTo>
                    <a:lnTo>
                      <a:pt x="3457" y="2220"/>
                    </a:lnTo>
                    <a:lnTo>
                      <a:pt x="3458" y="2224"/>
                    </a:lnTo>
                    <a:lnTo>
                      <a:pt x="3458" y="2234"/>
                    </a:lnTo>
                    <a:lnTo>
                      <a:pt x="3457" y="2237"/>
                    </a:lnTo>
                    <a:lnTo>
                      <a:pt x="3453" y="2256"/>
                    </a:lnTo>
                    <a:lnTo>
                      <a:pt x="3444" y="2272"/>
                    </a:lnTo>
                    <a:lnTo>
                      <a:pt x="3444" y="2273"/>
                    </a:lnTo>
                    <a:lnTo>
                      <a:pt x="3434" y="2282"/>
                    </a:lnTo>
                    <a:lnTo>
                      <a:pt x="3424" y="2289"/>
                    </a:lnTo>
                    <a:lnTo>
                      <a:pt x="3415" y="2292"/>
                    </a:lnTo>
                    <a:lnTo>
                      <a:pt x="3407" y="2295"/>
                    </a:lnTo>
                    <a:lnTo>
                      <a:pt x="3399" y="2296"/>
                    </a:lnTo>
                    <a:lnTo>
                      <a:pt x="3391" y="2296"/>
                    </a:lnTo>
                    <a:lnTo>
                      <a:pt x="3374" y="2294"/>
                    </a:lnTo>
                    <a:lnTo>
                      <a:pt x="3360" y="2287"/>
                    </a:lnTo>
                    <a:lnTo>
                      <a:pt x="3344" y="2275"/>
                    </a:lnTo>
                    <a:lnTo>
                      <a:pt x="3335" y="2258"/>
                    </a:lnTo>
                    <a:lnTo>
                      <a:pt x="3334" y="2256"/>
                    </a:lnTo>
                    <a:lnTo>
                      <a:pt x="3334" y="2253"/>
                    </a:lnTo>
                    <a:lnTo>
                      <a:pt x="3330" y="2244"/>
                    </a:lnTo>
                    <a:lnTo>
                      <a:pt x="3328" y="2232"/>
                    </a:lnTo>
                    <a:lnTo>
                      <a:pt x="3330" y="2220"/>
                    </a:lnTo>
                    <a:lnTo>
                      <a:pt x="3330" y="2218"/>
                    </a:lnTo>
                    <a:lnTo>
                      <a:pt x="3331" y="2215"/>
                    </a:lnTo>
                    <a:lnTo>
                      <a:pt x="3334" y="2207"/>
                    </a:lnTo>
                    <a:lnTo>
                      <a:pt x="3338" y="2198"/>
                    </a:lnTo>
                    <a:lnTo>
                      <a:pt x="3343" y="2190"/>
                    </a:lnTo>
                    <a:lnTo>
                      <a:pt x="3349" y="2184"/>
                    </a:lnTo>
                    <a:lnTo>
                      <a:pt x="3361" y="2176"/>
                    </a:lnTo>
                    <a:lnTo>
                      <a:pt x="3365" y="2175"/>
                    </a:lnTo>
                    <a:lnTo>
                      <a:pt x="3368" y="2172"/>
                    </a:lnTo>
                    <a:lnTo>
                      <a:pt x="3370" y="2172"/>
                    </a:lnTo>
                    <a:lnTo>
                      <a:pt x="3373" y="2171"/>
                    </a:lnTo>
                    <a:lnTo>
                      <a:pt x="3381" y="2168"/>
                    </a:lnTo>
                    <a:lnTo>
                      <a:pt x="3379" y="1914"/>
                    </a:lnTo>
                    <a:lnTo>
                      <a:pt x="3376" y="1914"/>
                    </a:lnTo>
                    <a:lnTo>
                      <a:pt x="3370" y="1913"/>
                    </a:lnTo>
                    <a:lnTo>
                      <a:pt x="3366" y="1911"/>
                    </a:lnTo>
                    <a:lnTo>
                      <a:pt x="3365" y="1911"/>
                    </a:lnTo>
                    <a:lnTo>
                      <a:pt x="3364" y="1910"/>
                    </a:lnTo>
                    <a:lnTo>
                      <a:pt x="3355" y="1906"/>
                    </a:lnTo>
                    <a:lnTo>
                      <a:pt x="3344" y="1898"/>
                    </a:lnTo>
                    <a:lnTo>
                      <a:pt x="3336" y="1890"/>
                    </a:lnTo>
                    <a:lnTo>
                      <a:pt x="3328" y="1880"/>
                    </a:lnTo>
                    <a:lnTo>
                      <a:pt x="3327" y="1875"/>
                    </a:lnTo>
                    <a:lnTo>
                      <a:pt x="3327" y="1873"/>
                    </a:lnTo>
                    <a:lnTo>
                      <a:pt x="3326" y="1873"/>
                    </a:lnTo>
                    <a:lnTo>
                      <a:pt x="3326" y="1872"/>
                    </a:lnTo>
                    <a:lnTo>
                      <a:pt x="3323" y="1862"/>
                    </a:lnTo>
                    <a:lnTo>
                      <a:pt x="3238" y="1856"/>
                    </a:lnTo>
                    <a:lnTo>
                      <a:pt x="3238" y="1859"/>
                    </a:lnTo>
                    <a:lnTo>
                      <a:pt x="3237" y="1862"/>
                    </a:lnTo>
                    <a:lnTo>
                      <a:pt x="3237" y="1863"/>
                    </a:lnTo>
                    <a:lnTo>
                      <a:pt x="3230" y="1879"/>
                    </a:lnTo>
                    <a:lnTo>
                      <a:pt x="3221" y="1893"/>
                    </a:lnTo>
                    <a:lnTo>
                      <a:pt x="3207" y="1907"/>
                    </a:lnTo>
                    <a:lnTo>
                      <a:pt x="3194" y="1915"/>
                    </a:lnTo>
                    <a:lnTo>
                      <a:pt x="3179" y="1921"/>
                    </a:lnTo>
                    <a:lnTo>
                      <a:pt x="3165" y="1925"/>
                    </a:lnTo>
                    <a:lnTo>
                      <a:pt x="3144" y="1925"/>
                    </a:lnTo>
                    <a:lnTo>
                      <a:pt x="3140" y="1923"/>
                    </a:lnTo>
                    <a:lnTo>
                      <a:pt x="3137" y="1923"/>
                    </a:lnTo>
                    <a:lnTo>
                      <a:pt x="3122" y="1918"/>
                    </a:lnTo>
                    <a:lnTo>
                      <a:pt x="3106" y="1911"/>
                    </a:lnTo>
                    <a:lnTo>
                      <a:pt x="3094" y="1901"/>
                    </a:lnTo>
                    <a:lnTo>
                      <a:pt x="3084" y="1889"/>
                    </a:lnTo>
                    <a:lnTo>
                      <a:pt x="3076" y="1877"/>
                    </a:lnTo>
                    <a:lnTo>
                      <a:pt x="2985" y="1911"/>
                    </a:lnTo>
                    <a:lnTo>
                      <a:pt x="2989" y="1934"/>
                    </a:lnTo>
                    <a:lnTo>
                      <a:pt x="2988" y="1956"/>
                    </a:lnTo>
                    <a:lnTo>
                      <a:pt x="2984" y="1969"/>
                    </a:lnTo>
                    <a:lnTo>
                      <a:pt x="2976" y="1982"/>
                    </a:lnTo>
                    <a:lnTo>
                      <a:pt x="2970" y="1991"/>
                    </a:lnTo>
                    <a:lnTo>
                      <a:pt x="2962" y="2000"/>
                    </a:lnTo>
                    <a:lnTo>
                      <a:pt x="2953" y="2010"/>
                    </a:lnTo>
                    <a:lnTo>
                      <a:pt x="2941" y="2015"/>
                    </a:lnTo>
                    <a:lnTo>
                      <a:pt x="2933" y="2019"/>
                    </a:lnTo>
                    <a:lnTo>
                      <a:pt x="2950" y="2222"/>
                    </a:lnTo>
                    <a:lnTo>
                      <a:pt x="2953" y="2222"/>
                    </a:lnTo>
                    <a:lnTo>
                      <a:pt x="2954" y="2223"/>
                    </a:lnTo>
                    <a:lnTo>
                      <a:pt x="2964" y="2226"/>
                    </a:lnTo>
                    <a:lnTo>
                      <a:pt x="2975" y="2231"/>
                    </a:lnTo>
                    <a:lnTo>
                      <a:pt x="2984" y="2239"/>
                    </a:lnTo>
                    <a:lnTo>
                      <a:pt x="2987" y="2240"/>
                    </a:lnTo>
                    <a:lnTo>
                      <a:pt x="2988" y="2243"/>
                    </a:lnTo>
                    <a:lnTo>
                      <a:pt x="2993" y="2249"/>
                    </a:lnTo>
                    <a:lnTo>
                      <a:pt x="2998" y="2257"/>
                    </a:lnTo>
                    <a:lnTo>
                      <a:pt x="3002" y="2266"/>
                    </a:lnTo>
                    <a:lnTo>
                      <a:pt x="3004" y="2274"/>
                    </a:lnTo>
                    <a:lnTo>
                      <a:pt x="3004" y="2275"/>
                    </a:lnTo>
                    <a:lnTo>
                      <a:pt x="3006" y="2286"/>
                    </a:lnTo>
                    <a:lnTo>
                      <a:pt x="3005" y="2291"/>
                    </a:lnTo>
                    <a:lnTo>
                      <a:pt x="3004" y="2295"/>
                    </a:lnTo>
                    <a:lnTo>
                      <a:pt x="3004" y="2299"/>
                    </a:lnTo>
                    <a:lnTo>
                      <a:pt x="3002" y="2303"/>
                    </a:lnTo>
                    <a:lnTo>
                      <a:pt x="2996" y="2320"/>
                    </a:lnTo>
                    <a:lnTo>
                      <a:pt x="2984" y="2334"/>
                    </a:lnTo>
                    <a:lnTo>
                      <a:pt x="2970" y="2345"/>
                    </a:lnTo>
                    <a:lnTo>
                      <a:pt x="2960" y="2349"/>
                    </a:lnTo>
                    <a:lnTo>
                      <a:pt x="2950" y="2351"/>
                    </a:lnTo>
                    <a:lnTo>
                      <a:pt x="2941" y="2353"/>
                    </a:lnTo>
                    <a:lnTo>
                      <a:pt x="2930" y="2353"/>
                    </a:lnTo>
                    <a:lnTo>
                      <a:pt x="2921" y="2350"/>
                    </a:lnTo>
                    <a:lnTo>
                      <a:pt x="2913" y="2346"/>
                    </a:lnTo>
                    <a:lnTo>
                      <a:pt x="2904" y="2342"/>
                    </a:lnTo>
                    <a:lnTo>
                      <a:pt x="2898" y="2338"/>
                    </a:lnTo>
                    <a:lnTo>
                      <a:pt x="2894" y="2334"/>
                    </a:lnTo>
                    <a:lnTo>
                      <a:pt x="2807" y="2385"/>
                    </a:lnTo>
                    <a:lnTo>
                      <a:pt x="2813" y="2400"/>
                    </a:lnTo>
                    <a:lnTo>
                      <a:pt x="2814" y="2416"/>
                    </a:lnTo>
                    <a:lnTo>
                      <a:pt x="2814" y="2430"/>
                    </a:lnTo>
                    <a:lnTo>
                      <a:pt x="2813" y="2447"/>
                    </a:lnTo>
                    <a:lnTo>
                      <a:pt x="2810" y="2463"/>
                    </a:lnTo>
                    <a:lnTo>
                      <a:pt x="2801" y="2485"/>
                    </a:lnTo>
                    <a:lnTo>
                      <a:pt x="2788" y="2503"/>
                    </a:lnTo>
                    <a:lnTo>
                      <a:pt x="2772" y="2520"/>
                    </a:lnTo>
                    <a:lnTo>
                      <a:pt x="2772" y="2522"/>
                    </a:lnTo>
                    <a:lnTo>
                      <a:pt x="2771" y="2522"/>
                    </a:lnTo>
                    <a:lnTo>
                      <a:pt x="2771" y="2523"/>
                    </a:lnTo>
                    <a:lnTo>
                      <a:pt x="2769" y="2523"/>
                    </a:lnTo>
                    <a:lnTo>
                      <a:pt x="2768" y="2524"/>
                    </a:lnTo>
                    <a:lnTo>
                      <a:pt x="2767" y="2524"/>
                    </a:lnTo>
                    <a:lnTo>
                      <a:pt x="2755" y="2533"/>
                    </a:lnTo>
                    <a:lnTo>
                      <a:pt x="2742" y="2540"/>
                    </a:lnTo>
                    <a:lnTo>
                      <a:pt x="2759" y="2582"/>
                    </a:lnTo>
                    <a:lnTo>
                      <a:pt x="2771" y="2581"/>
                    </a:lnTo>
                    <a:lnTo>
                      <a:pt x="2784" y="2579"/>
                    </a:lnTo>
                    <a:lnTo>
                      <a:pt x="2797" y="2581"/>
                    </a:lnTo>
                    <a:lnTo>
                      <a:pt x="2811" y="2582"/>
                    </a:lnTo>
                    <a:lnTo>
                      <a:pt x="2816" y="2585"/>
                    </a:lnTo>
                    <a:lnTo>
                      <a:pt x="2822" y="2586"/>
                    </a:lnTo>
                    <a:lnTo>
                      <a:pt x="2839" y="2590"/>
                    </a:lnTo>
                    <a:lnTo>
                      <a:pt x="2857" y="2598"/>
                    </a:lnTo>
                    <a:lnTo>
                      <a:pt x="2875" y="2608"/>
                    </a:lnTo>
                    <a:lnTo>
                      <a:pt x="2899" y="2632"/>
                    </a:lnTo>
                    <a:lnTo>
                      <a:pt x="2908" y="2643"/>
                    </a:lnTo>
                    <a:lnTo>
                      <a:pt x="2917" y="2658"/>
                    </a:lnTo>
                    <a:lnTo>
                      <a:pt x="2925" y="2675"/>
                    </a:lnTo>
                    <a:lnTo>
                      <a:pt x="2932" y="2692"/>
                    </a:lnTo>
                    <a:lnTo>
                      <a:pt x="2934" y="2706"/>
                    </a:lnTo>
                    <a:lnTo>
                      <a:pt x="2934" y="2708"/>
                    </a:lnTo>
                    <a:lnTo>
                      <a:pt x="2937" y="2722"/>
                    </a:lnTo>
                    <a:lnTo>
                      <a:pt x="2936" y="2738"/>
                    </a:lnTo>
                    <a:lnTo>
                      <a:pt x="2933" y="2752"/>
                    </a:lnTo>
                    <a:lnTo>
                      <a:pt x="2933" y="2760"/>
                    </a:lnTo>
                    <a:lnTo>
                      <a:pt x="2930" y="2770"/>
                    </a:lnTo>
                    <a:lnTo>
                      <a:pt x="2917" y="2801"/>
                    </a:lnTo>
                    <a:lnTo>
                      <a:pt x="2900" y="2827"/>
                    </a:lnTo>
                    <a:lnTo>
                      <a:pt x="2877" y="2849"/>
                    </a:lnTo>
                    <a:lnTo>
                      <a:pt x="2849" y="2866"/>
                    </a:lnTo>
                    <a:lnTo>
                      <a:pt x="2848" y="2866"/>
                    </a:lnTo>
                    <a:lnTo>
                      <a:pt x="2827" y="2874"/>
                    </a:lnTo>
                    <a:lnTo>
                      <a:pt x="2806" y="2878"/>
                    </a:lnTo>
                    <a:lnTo>
                      <a:pt x="2788" y="2879"/>
                    </a:lnTo>
                    <a:lnTo>
                      <a:pt x="2785" y="2879"/>
                    </a:lnTo>
                    <a:lnTo>
                      <a:pt x="2765" y="2878"/>
                    </a:lnTo>
                    <a:lnTo>
                      <a:pt x="2744" y="2874"/>
                    </a:lnTo>
                    <a:lnTo>
                      <a:pt x="2726" y="2866"/>
                    </a:lnTo>
                    <a:lnTo>
                      <a:pt x="2706" y="2857"/>
                    </a:lnTo>
                    <a:lnTo>
                      <a:pt x="2691" y="2845"/>
                    </a:lnTo>
                    <a:lnTo>
                      <a:pt x="2670" y="2824"/>
                    </a:lnTo>
                    <a:lnTo>
                      <a:pt x="2654" y="2802"/>
                    </a:lnTo>
                    <a:lnTo>
                      <a:pt x="2642" y="2776"/>
                    </a:lnTo>
                    <a:lnTo>
                      <a:pt x="2640" y="2768"/>
                    </a:lnTo>
                    <a:lnTo>
                      <a:pt x="2636" y="2743"/>
                    </a:lnTo>
                    <a:lnTo>
                      <a:pt x="2636" y="2717"/>
                    </a:lnTo>
                    <a:lnTo>
                      <a:pt x="2640" y="2692"/>
                    </a:lnTo>
                    <a:lnTo>
                      <a:pt x="2640" y="2691"/>
                    </a:lnTo>
                    <a:lnTo>
                      <a:pt x="2570" y="2662"/>
                    </a:lnTo>
                    <a:lnTo>
                      <a:pt x="2449" y="2613"/>
                    </a:lnTo>
                    <a:lnTo>
                      <a:pt x="2447" y="2616"/>
                    </a:lnTo>
                    <a:lnTo>
                      <a:pt x="2445" y="2619"/>
                    </a:lnTo>
                    <a:lnTo>
                      <a:pt x="2433" y="2632"/>
                    </a:lnTo>
                    <a:lnTo>
                      <a:pt x="2420" y="2641"/>
                    </a:lnTo>
                    <a:lnTo>
                      <a:pt x="2404" y="2649"/>
                    </a:lnTo>
                    <a:lnTo>
                      <a:pt x="2403" y="2650"/>
                    </a:lnTo>
                    <a:lnTo>
                      <a:pt x="2400" y="2650"/>
                    </a:lnTo>
                    <a:lnTo>
                      <a:pt x="2388" y="2653"/>
                    </a:lnTo>
                    <a:lnTo>
                      <a:pt x="2375" y="2654"/>
                    </a:lnTo>
                    <a:lnTo>
                      <a:pt x="2354" y="2653"/>
                    </a:lnTo>
                    <a:lnTo>
                      <a:pt x="2342" y="2649"/>
                    </a:lnTo>
                    <a:lnTo>
                      <a:pt x="2332" y="2643"/>
                    </a:lnTo>
                    <a:lnTo>
                      <a:pt x="2331" y="2642"/>
                    </a:lnTo>
                    <a:lnTo>
                      <a:pt x="2329" y="2642"/>
                    </a:lnTo>
                    <a:lnTo>
                      <a:pt x="2315" y="2633"/>
                    </a:lnTo>
                    <a:lnTo>
                      <a:pt x="2303" y="2620"/>
                    </a:lnTo>
                    <a:lnTo>
                      <a:pt x="2294" y="2605"/>
                    </a:lnTo>
                    <a:lnTo>
                      <a:pt x="2291" y="2599"/>
                    </a:lnTo>
                    <a:lnTo>
                      <a:pt x="2289" y="2588"/>
                    </a:lnTo>
                    <a:lnTo>
                      <a:pt x="2179" y="2600"/>
                    </a:lnTo>
                    <a:lnTo>
                      <a:pt x="2178" y="2626"/>
                    </a:lnTo>
                    <a:lnTo>
                      <a:pt x="2171" y="2651"/>
                    </a:lnTo>
                    <a:lnTo>
                      <a:pt x="2159" y="2675"/>
                    </a:lnTo>
                    <a:lnTo>
                      <a:pt x="2142" y="2696"/>
                    </a:lnTo>
                    <a:lnTo>
                      <a:pt x="2142" y="2697"/>
                    </a:lnTo>
                    <a:lnTo>
                      <a:pt x="2141" y="2697"/>
                    </a:lnTo>
                    <a:lnTo>
                      <a:pt x="2126" y="2709"/>
                    </a:lnTo>
                    <a:lnTo>
                      <a:pt x="2111" y="2719"/>
                    </a:lnTo>
                    <a:lnTo>
                      <a:pt x="2096" y="2726"/>
                    </a:lnTo>
                    <a:lnTo>
                      <a:pt x="2082" y="2731"/>
                    </a:lnTo>
                    <a:lnTo>
                      <a:pt x="2066" y="2735"/>
                    </a:lnTo>
                    <a:lnTo>
                      <a:pt x="2052" y="2736"/>
                    </a:lnTo>
                    <a:lnTo>
                      <a:pt x="2047" y="2736"/>
                    </a:lnTo>
                    <a:lnTo>
                      <a:pt x="2043" y="2735"/>
                    </a:lnTo>
                    <a:lnTo>
                      <a:pt x="2023" y="2734"/>
                    </a:lnTo>
                    <a:lnTo>
                      <a:pt x="2007" y="2730"/>
                    </a:lnTo>
                    <a:lnTo>
                      <a:pt x="1984" y="2719"/>
                    </a:lnTo>
                    <a:lnTo>
                      <a:pt x="1964" y="2705"/>
                    </a:lnTo>
                    <a:lnTo>
                      <a:pt x="1946" y="2688"/>
                    </a:lnTo>
                    <a:lnTo>
                      <a:pt x="1942" y="2684"/>
                    </a:lnTo>
                    <a:lnTo>
                      <a:pt x="1942" y="2683"/>
                    </a:lnTo>
                    <a:lnTo>
                      <a:pt x="1941" y="2683"/>
                    </a:lnTo>
                    <a:lnTo>
                      <a:pt x="1930" y="2663"/>
                    </a:lnTo>
                    <a:lnTo>
                      <a:pt x="1922" y="2641"/>
                    </a:lnTo>
                    <a:lnTo>
                      <a:pt x="1917" y="2620"/>
                    </a:lnTo>
                    <a:lnTo>
                      <a:pt x="1917" y="2600"/>
                    </a:lnTo>
                    <a:lnTo>
                      <a:pt x="1920" y="2583"/>
                    </a:lnTo>
                    <a:lnTo>
                      <a:pt x="1920" y="2579"/>
                    </a:lnTo>
                    <a:lnTo>
                      <a:pt x="1926" y="2556"/>
                    </a:lnTo>
                    <a:lnTo>
                      <a:pt x="1938" y="2532"/>
                    </a:lnTo>
                    <a:lnTo>
                      <a:pt x="1954" y="2514"/>
                    </a:lnTo>
                    <a:lnTo>
                      <a:pt x="1975" y="2497"/>
                    </a:lnTo>
                    <a:lnTo>
                      <a:pt x="1997" y="2484"/>
                    </a:lnTo>
                    <a:lnTo>
                      <a:pt x="2022" y="2477"/>
                    </a:lnTo>
                    <a:lnTo>
                      <a:pt x="2024" y="2476"/>
                    </a:lnTo>
                    <a:lnTo>
                      <a:pt x="2032" y="2476"/>
                    </a:lnTo>
                    <a:lnTo>
                      <a:pt x="2037" y="2475"/>
                    </a:lnTo>
                    <a:lnTo>
                      <a:pt x="2051" y="2475"/>
                    </a:lnTo>
                    <a:lnTo>
                      <a:pt x="2075" y="2477"/>
                    </a:lnTo>
                    <a:lnTo>
                      <a:pt x="2099" y="2485"/>
                    </a:lnTo>
                    <a:lnTo>
                      <a:pt x="2104" y="2488"/>
                    </a:lnTo>
                    <a:lnTo>
                      <a:pt x="2109" y="2489"/>
                    </a:lnTo>
                    <a:lnTo>
                      <a:pt x="2120" y="2495"/>
                    </a:lnTo>
                    <a:lnTo>
                      <a:pt x="2132" y="2505"/>
                    </a:lnTo>
                    <a:lnTo>
                      <a:pt x="2145" y="2516"/>
                    </a:lnTo>
                    <a:lnTo>
                      <a:pt x="2154" y="2528"/>
                    </a:lnTo>
                    <a:lnTo>
                      <a:pt x="2161" y="2539"/>
                    </a:lnTo>
                    <a:lnTo>
                      <a:pt x="2162" y="2540"/>
                    </a:lnTo>
                    <a:lnTo>
                      <a:pt x="2170" y="2554"/>
                    </a:lnTo>
                    <a:lnTo>
                      <a:pt x="2174" y="2570"/>
                    </a:lnTo>
                    <a:lnTo>
                      <a:pt x="2286" y="2558"/>
                    </a:lnTo>
                    <a:lnTo>
                      <a:pt x="2286" y="2550"/>
                    </a:lnTo>
                    <a:lnTo>
                      <a:pt x="2288" y="2549"/>
                    </a:lnTo>
                    <a:lnTo>
                      <a:pt x="2289" y="2547"/>
                    </a:lnTo>
                    <a:lnTo>
                      <a:pt x="2290" y="2536"/>
                    </a:lnTo>
                    <a:lnTo>
                      <a:pt x="2301" y="2515"/>
                    </a:lnTo>
                    <a:lnTo>
                      <a:pt x="2308" y="2506"/>
                    </a:lnTo>
                    <a:lnTo>
                      <a:pt x="2310" y="2505"/>
                    </a:lnTo>
                    <a:lnTo>
                      <a:pt x="2311" y="2502"/>
                    </a:lnTo>
                    <a:lnTo>
                      <a:pt x="2314" y="2501"/>
                    </a:lnTo>
                    <a:lnTo>
                      <a:pt x="2323" y="2493"/>
                    </a:lnTo>
                    <a:lnTo>
                      <a:pt x="2335" y="2485"/>
                    </a:lnTo>
                    <a:lnTo>
                      <a:pt x="2257" y="2256"/>
                    </a:lnTo>
                    <a:lnTo>
                      <a:pt x="2246" y="2258"/>
                    </a:lnTo>
                    <a:lnTo>
                      <a:pt x="2233" y="2260"/>
                    </a:lnTo>
                    <a:lnTo>
                      <a:pt x="2209" y="2256"/>
                    </a:lnTo>
                    <a:lnTo>
                      <a:pt x="2187" y="2245"/>
                    </a:lnTo>
                    <a:lnTo>
                      <a:pt x="2185" y="2245"/>
                    </a:lnTo>
                    <a:lnTo>
                      <a:pt x="2176" y="2237"/>
                    </a:lnTo>
                    <a:lnTo>
                      <a:pt x="2167" y="2228"/>
                    </a:lnTo>
                    <a:lnTo>
                      <a:pt x="2162" y="2220"/>
                    </a:lnTo>
                    <a:lnTo>
                      <a:pt x="2155" y="2210"/>
                    </a:lnTo>
                    <a:lnTo>
                      <a:pt x="2150" y="2198"/>
                    </a:lnTo>
                    <a:lnTo>
                      <a:pt x="2149" y="2186"/>
                    </a:lnTo>
                    <a:lnTo>
                      <a:pt x="2147" y="2173"/>
                    </a:lnTo>
                    <a:lnTo>
                      <a:pt x="2147" y="2163"/>
                    </a:lnTo>
                    <a:lnTo>
                      <a:pt x="2149" y="2162"/>
                    </a:lnTo>
                    <a:lnTo>
                      <a:pt x="2149" y="2159"/>
                    </a:lnTo>
                    <a:lnTo>
                      <a:pt x="2086" y="2139"/>
                    </a:lnTo>
                    <a:lnTo>
                      <a:pt x="2075" y="2156"/>
                    </a:lnTo>
                    <a:lnTo>
                      <a:pt x="2062" y="2172"/>
                    </a:lnTo>
                    <a:lnTo>
                      <a:pt x="2048" y="2185"/>
                    </a:lnTo>
                    <a:lnTo>
                      <a:pt x="2034" y="2194"/>
                    </a:lnTo>
                    <a:lnTo>
                      <a:pt x="2032" y="2196"/>
                    </a:lnTo>
                    <a:lnTo>
                      <a:pt x="2030" y="2196"/>
                    </a:lnTo>
                    <a:lnTo>
                      <a:pt x="2011" y="2205"/>
                    </a:lnTo>
                    <a:lnTo>
                      <a:pt x="1990" y="2210"/>
                    </a:lnTo>
                    <a:lnTo>
                      <a:pt x="1969" y="2213"/>
                    </a:lnTo>
                    <a:lnTo>
                      <a:pt x="1964" y="2213"/>
                    </a:lnTo>
                    <a:lnTo>
                      <a:pt x="1958" y="2211"/>
                    </a:lnTo>
                    <a:lnTo>
                      <a:pt x="1930" y="2206"/>
                    </a:lnTo>
                    <a:lnTo>
                      <a:pt x="1908" y="2197"/>
                    </a:lnTo>
                    <a:lnTo>
                      <a:pt x="1886" y="2181"/>
                    </a:lnTo>
                    <a:lnTo>
                      <a:pt x="1882" y="2177"/>
                    </a:lnTo>
                    <a:lnTo>
                      <a:pt x="1879" y="2173"/>
                    </a:lnTo>
                    <a:lnTo>
                      <a:pt x="1878" y="2172"/>
                    </a:lnTo>
                    <a:lnTo>
                      <a:pt x="1876" y="2172"/>
                    </a:lnTo>
                    <a:lnTo>
                      <a:pt x="1874" y="2171"/>
                    </a:lnTo>
                    <a:lnTo>
                      <a:pt x="1734" y="2261"/>
                    </a:lnTo>
                    <a:lnTo>
                      <a:pt x="1735" y="2277"/>
                    </a:lnTo>
                    <a:lnTo>
                      <a:pt x="1734" y="2291"/>
                    </a:lnTo>
                    <a:lnTo>
                      <a:pt x="1734" y="2292"/>
                    </a:lnTo>
                    <a:lnTo>
                      <a:pt x="1732" y="2294"/>
                    </a:lnTo>
                    <a:lnTo>
                      <a:pt x="1726" y="2308"/>
                    </a:lnTo>
                    <a:lnTo>
                      <a:pt x="1715" y="2320"/>
                    </a:lnTo>
                    <a:lnTo>
                      <a:pt x="1713" y="2324"/>
                    </a:lnTo>
                    <a:lnTo>
                      <a:pt x="1709" y="2327"/>
                    </a:lnTo>
                    <a:lnTo>
                      <a:pt x="1701" y="2329"/>
                    </a:lnTo>
                    <a:lnTo>
                      <a:pt x="1701" y="2330"/>
                    </a:lnTo>
                    <a:lnTo>
                      <a:pt x="1700" y="2330"/>
                    </a:lnTo>
                    <a:lnTo>
                      <a:pt x="1692" y="2334"/>
                    </a:lnTo>
                    <a:lnTo>
                      <a:pt x="1697" y="2451"/>
                    </a:lnTo>
                    <a:lnTo>
                      <a:pt x="1718" y="2456"/>
                    </a:lnTo>
                    <a:lnTo>
                      <a:pt x="1736" y="2468"/>
                    </a:lnTo>
                    <a:lnTo>
                      <a:pt x="1742" y="2473"/>
                    </a:lnTo>
                    <a:lnTo>
                      <a:pt x="1752" y="2482"/>
                    </a:lnTo>
                    <a:lnTo>
                      <a:pt x="1760" y="2495"/>
                    </a:lnTo>
                    <a:lnTo>
                      <a:pt x="1765" y="2510"/>
                    </a:lnTo>
                    <a:lnTo>
                      <a:pt x="1766" y="2512"/>
                    </a:lnTo>
                    <a:lnTo>
                      <a:pt x="1768" y="2516"/>
                    </a:lnTo>
                    <a:lnTo>
                      <a:pt x="1769" y="2527"/>
                    </a:lnTo>
                    <a:lnTo>
                      <a:pt x="1770" y="2540"/>
                    </a:lnTo>
                    <a:lnTo>
                      <a:pt x="1769" y="2553"/>
                    </a:lnTo>
                    <a:lnTo>
                      <a:pt x="1766" y="2564"/>
                    </a:lnTo>
                    <a:lnTo>
                      <a:pt x="1765" y="2565"/>
                    </a:lnTo>
                    <a:lnTo>
                      <a:pt x="1761" y="2577"/>
                    </a:lnTo>
                    <a:lnTo>
                      <a:pt x="1753" y="2587"/>
                    </a:lnTo>
                    <a:lnTo>
                      <a:pt x="1751" y="2591"/>
                    </a:lnTo>
                    <a:lnTo>
                      <a:pt x="1747" y="2596"/>
                    </a:lnTo>
                    <a:lnTo>
                      <a:pt x="1727" y="2611"/>
                    </a:lnTo>
                    <a:lnTo>
                      <a:pt x="1706" y="2620"/>
                    </a:lnTo>
                    <a:lnTo>
                      <a:pt x="1683" y="2622"/>
                    </a:lnTo>
                    <a:lnTo>
                      <a:pt x="1680" y="2622"/>
                    </a:lnTo>
                    <a:lnTo>
                      <a:pt x="1660" y="2620"/>
                    </a:lnTo>
                    <a:lnTo>
                      <a:pt x="1645" y="2612"/>
                    </a:lnTo>
                    <a:lnTo>
                      <a:pt x="1630" y="2603"/>
                    </a:lnTo>
                    <a:lnTo>
                      <a:pt x="1617" y="2590"/>
                    </a:lnTo>
                    <a:lnTo>
                      <a:pt x="1609" y="2579"/>
                    </a:lnTo>
                    <a:lnTo>
                      <a:pt x="1605" y="2569"/>
                    </a:lnTo>
                    <a:lnTo>
                      <a:pt x="1599" y="2545"/>
                    </a:lnTo>
                    <a:lnTo>
                      <a:pt x="1599" y="2518"/>
                    </a:lnTo>
                    <a:lnTo>
                      <a:pt x="1600" y="2518"/>
                    </a:lnTo>
                    <a:lnTo>
                      <a:pt x="1600" y="2516"/>
                    </a:lnTo>
                    <a:lnTo>
                      <a:pt x="1604" y="2503"/>
                    </a:lnTo>
                    <a:lnTo>
                      <a:pt x="1612" y="2489"/>
                    </a:lnTo>
                    <a:lnTo>
                      <a:pt x="1621" y="2477"/>
                    </a:lnTo>
                    <a:lnTo>
                      <a:pt x="1626" y="2471"/>
                    </a:lnTo>
                    <a:lnTo>
                      <a:pt x="1639" y="2463"/>
                    </a:lnTo>
                    <a:lnTo>
                      <a:pt x="1641" y="2463"/>
                    </a:lnTo>
                    <a:lnTo>
                      <a:pt x="1641" y="2461"/>
                    </a:lnTo>
                    <a:lnTo>
                      <a:pt x="1654" y="2455"/>
                    </a:lnTo>
                    <a:lnTo>
                      <a:pt x="1667" y="2451"/>
                    </a:lnTo>
                    <a:lnTo>
                      <a:pt x="1662" y="2336"/>
                    </a:lnTo>
                    <a:lnTo>
                      <a:pt x="1646" y="2330"/>
                    </a:lnTo>
                    <a:lnTo>
                      <a:pt x="1633" y="2320"/>
                    </a:lnTo>
                    <a:lnTo>
                      <a:pt x="1629" y="2316"/>
                    </a:lnTo>
                    <a:lnTo>
                      <a:pt x="1620" y="2304"/>
                    </a:lnTo>
                    <a:lnTo>
                      <a:pt x="1615" y="2289"/>
                    </a:lnTo>
                    <a:lnTo>
                      <a:pt x="1615" y="2287"/>
                    </a:lnTo>
                    <a:lnTo>
                      <a:pt x="1613" y="2286"/>
                    </a:lnTo>
                    <a:lnTo>
                      <a:pt x="1613" y="2265"/>
                    </a:lnTo>
                    <a:lnTo>
                      <a:pt x="1616" y="2255"/>
                    </a:lnTo>
                    <a:lnTo>
                      <a:pt x="1493" y="2185"/>
                    </a:lnTo>
                    <a:lnTo>
                      <a:pt x="1476" y="2197"/>
                    </a:lnTo>
                    <a:lnTo>
                      <a:pt x="1456" y="2205"/>
                    </a:lnTo>
                    <a:lnTo>
                      <a:pt x="1435" y="2205"/>
                    </a:lnTo>
                    <a:lnTo>
                      <a:pt x="1431" y="2203"/>
                    </a:lnTo>
                    <a:lnTo>
                      <a:pt x="1427" y="2203"/>
                    </a:lnTo>
                    <a:lnTo>
                      <a:pt x="1418" y="2201"/>
                    </a:lnTo>
                    <a:lnTo>
                      <a:pt x="1409" y="2196"/>
                    </a:lnTo>
                    <a:lnTo>
                      <a:pt x="1401" y="2189"/>
                    </a:lnTo>
                    <a:lnTo>
                      <a:pt x="1397" y="2186"/>
                    </a:lnTo>
                    <a:lnTo>
                      <a:pt x="1393" y="2182"/>
                    </a:lnTo>
                    <a:lnTo>
                      <a:pt x="1391" y="2179"/>
                    </a:lnTo>
                    <a:lnTo>
                      <a:pt x="1388" y="2176"/>
                    </a:lnTo>
                    <a:lnTo>
                      <a:pt x="1379" y="2159"/>
                    </a:lnTo>
                    <a:lnTo>
                      <a:pt x="1375" y="2142"/>
                    </a:lnTo>
                    <a:lnTo>
                      <a:pt x="1220" y="2118"/>
                    </a:lnTo>
                    <a:lnTo>
                      <a:pt x="1213" y="2131"/>
                    </a:lnTo>
                    <a:lnTo>
                      <a:pt x="1209" y="2137"/>
                    </a:lnTo>
                    <a:lnTo>
                      <a:pt x="1193" y="2147"/>
                    </a:lnTo>
                    <a:lnTo>
                      <a:pt x="1176" y="2154"/>
                    </a:lnTo>
                    <a:lnTo>
                      <a:pt x="1169" y="2154"/>
                    </a:lnTo>
                    <a:lnTo>
                      <a:pt x="1165" y="2155"/>
                    </a:lnTo>
                    <a:lnTo>
                      <a:pt x="1159" y="2155"/>
                    </a:lnTo>
                    <a:lnTo>
                      <a:pt x="1143" y="2213"/>
                    </a:lnTo>
                    <a:lnTo>
                      <a:pt x="1118" y="2307"/>
                    </a:lnTo>
                    <a:lnTo>
                      <a:pt x="1124" y="2310"/>
                    </a:lnTo>
                    <a:lnTo>
                      <a:pt x="1127" y="2312"/>
                    </a:lnTo>
                    <a:lnTo>
                      <a:pt x="1131" y="2316"/>
                    </a:lnTo>
                    <a:lnTo>
                      <a:pt x="1135" y="2319"/>
                    </a:lnTo>
                    <a:lnTo>
                      <a:pt x="1138" y="2320"/>
                    </a:lnTo>
                    <a:lnTo>
                      <a:pt x="1143" y="2325"/>
                    </a:lnTo>
                    <a:lnTo>
                      <a:pt x="1150" y="2333"/>
                    </a:lnTo>
                    <a:lnTo>
                      <a:pt x="1156" y="2344"/>
                    </a:lnTo>
                    <a:lnTo>
                      <a:pt x="1162" y="2354"/>
                    </a:lnTo>
                    <a:lnTo>
                      <a:pt x="1164" y="2365"/>
                    </a:lnTo>
                    <a:lnTo>
                      <a:pt x="1165" y="2378"/>
                    </a:lnTo>
                    <a:lnTo>
                      <a:pt x="1164" y="2391"/>
                    </a:lnTo>
                    <a:lnTo>
                      <a:pt x="1165" y="2393"/>
                    </a:lnTo>
                    <a:lnTo>
                      <a:pt x="1165" y="2397"/>
                    </a:lnTo>
                    <a:lnTo>
                      <a:pt x="1164" y="2401"/>
                    </a:lnTo>
                    <a:lnTo>
                      <a:pt x="1155" y="2423"/>
                    </a:lnTo>
                    <a:lnTo>
                      <a:pt x="1143" y="2440"/>
                    </a:lnTo>
                    <a:lnTo>
                      <a:pt x="1133" y="2450"/>
                    </a:lnTo>
                    <a:lnTo>
                      <a:pt x="1122" y="2456"/>
                    </a:lnTo>
                    <a:lnTo>
                      <a:pt x="1121" y="2457"/>
                    </a:lnTo>
                    <a:lnTo>
                      <a:pt x="1120" y="2457"/>
                    </a:lnTo>
                    <a:lnTo>
                      <a:pt x="1109" y="2463"/>
                    </a:lnTo>
                    <a:lnTo>
                      <a:pt x="1097" y="2465"/>
                    </a:lnTo>
                    <a:lnTo>
                      <a:pt x="1087" y="2467"/>
                    </a:lnTo>
                    <a:lnTo>
                      <a:pt x="1080" y="2467"/>
                    </a:lnTo>
                    <a:lnTo>
                      <a:pt x="1065" y="2465"/>
                    </a:lnTo>
                    <a:lnTo>
                      <a:pt x="1052" y="2461"/>
                    </a:lnTo>
                    <a:lnTo>
                      <a:pt x="1040" y="2456"/>
                    </a:lnTo>
                    <a:lnTo>
                      <a:pt x="1031" y="2451"/>
                    </a:lnTo>
                    <a:lnTo>
                      <a:pt x="1014" y="2434"/>
                    </a:lnTo>
                    <a:lnTo>
                      <a:pt x="1002" y="2413"/>
                    </a:lnTo>
                    <a:lnTo>
                      <a:pt x="1000" y="2412"/>
                    </a:lnTo>
                    <a:lnTo>
                      <a:pt x="1000" y="2408"/>
                    </a:lnTo>
                    <a:lnTo>
                      <a:pt x="997" y="2393"/>
                    </a:lnTo>
                    <a:lnTo>
                      <a:pt x="997" y="2379"/>
                    </a:lnTo>
                    <a:lnTo>
                      <a:pt x="998" y="2366"/>
                    </a:lnTo>
                    <a:lnTo>
                      <a:pt x="1000" y="2354"/>
                    </a:lnTo>
                    <a:lnTo>
                      <a:pt x="1006" y="2344"/>
                    </a:lnTo>
                    <a:lnTo>
                      <a:pt x="1007" y="2344"/>
                    </a:lnTo>
                    <a:lnTo>
                      <a:pt x="1007" y="2341"/>
                    </a:lnTo>
                    <a:lnTo>
                      <a:pt x="1016" y="2328"/>
                    </a:lnTo>
                    <a:lnTo>
                      <a:pt x="1028" y="2316"/>
                    </a:lnTo>
                    <a:lnTo>
                      <a:pt x="1041" y="2308"/>
                    </a:lnTo>
                    <a:lnTo>
                      <a:pt x="1061" y="2300"/>
                    </a:lnTo>
                    <a:lnTo>
                      <a:pt x="1079" y="2298"/>
                    </a:lnTo>
                    <a:lnTo>
                      <a:pt x="1084" y="2298"/>
                    </a:lnTo>
                    <a:lnTo>
                      <a:pt x="1090" y="2299"/>
                    </a:lnTo>
                    <a:lnTo>
                      <a:pt x="1130" y="2145"/>
                    </a:lnTo>
                    <a:lnTo>
                      <a:pt x="1126" y="2141"/>
                    </a:lnTo>
                    <a:lnTo>
                      <a:pt x="1121" y="2137"/>
                    </a:lnTo>
                    <a:lnTo>
                      <a:pt x="1117" y="2133"/>
                    </a:lnTo>
                    <a:lnTo>
                      <a:pt x="1112" y="2125"/>
                    </a:lnTo>
                    <a:lnTo>
                      <a:pt x="1112" y="2124"/>
                    </a:lnTo>
                    <a:lnTo>
                      <a:pt x="1107" y="2116"/>
                    </a:lnTo>
                    <a:lnTo>
                      <a:pt x="1105" y="2110"/>
                    </a:lnTo>
                    <a:lnTo>
                      <a:pt x="1105" y="2107"/>
                    </a:lnTo>
                    <a:lnTo>
                      <a:pt x="1104" y="2105"/>
                    </a:lnTo>
                    <a:lnTo>
                      <a:pt x="1104" y="2095"/>
                    </a:lnTo>
                    <a:lnTo>
                      <a:pt x="995" y="2069"/>
                    </a:lnTo>
                    <a:lnTo>
                      <a:pt x="990" y="2082"/>
                    </a:lnTo>
                    <a:lnTo>
                      <a:pt x="981" y="2092"/>
                    </a:lnTo>
                    <a:lnTo>
                      <a:pt x="978" y="2100"/>
                    </a:lnTo>
                    <a:lnTo>
                      <a:pt x="974" y="2104"/>
                    </a:lnTo>
                    <a:lnTo>
                      <a:pt x="956" y="2121"/>
                    </a:lnTo>
                    <a:lnTo>
                      <a:pt x="935" y="2133"/>
                    </a:lnTo>
                    <a:lnTo>
                      <a:pt x="914" y="2141"/>
                    </a:lnTo>
                    <a:lnTo>
                      <a:pt x="889" y="2143"/>
                    </a:lnTo>
                    <a:lnTo>
                      <a:pt x="888" y="2143"/>
                    </a:lnTo>
                    <a:lnTo>
                      <a:pt x="872" y="2142"/>
                    </a:lnTo>
                    <a:lnTo>
                      <a:pt x="856" y="2137"/>
                    </a:lnTo>
                    <a:lnTo>
                      <a:pt x="843" y="2133"/>
                    </a:lnTo>
                    <a:lnTo>
                      <a:pt x="830" y="2125"/>
                    </a:lnTo>
                    <a:lnTo>
                      <a:pt x="816" y="2116"/>
                    </a:lnTo>
                    <a:lnTo>
                      <a:pt x="805" y="2105"/>
                    </a:lnTo>
                    <a:lnTo>
                      <a:pt x="796" y="2092"/>
                    </a:lnTo>
                    <a:lnTo>
                      <a:pt x="788" y="2079"/>
                    </a:lnTo>
                    <a:lnTo>
                      <a:pt x="787" y="2078"/>
                    </a:lnTo>
                    <a:lnTo>
                      <a:pt x="787" y="2075"/>
                    </a:lnTo>
                    <a:lnTo>
                      <a:pt x="756" y="2078"/>
                    </a:lnTo>
                    <a:lnTo>
                      <a:pt x="752" y="2090"/>
                    </a:lnTo>
                    <a:lnTo>
                      <a:pt x="746" y="2101"/>
                    </a:lnTo>
                    <a:lnTo>
                      <a:pt x="731" y="2117"/>
                    </a:lnTo>
                    <a:lnTo>
                      <a:pt x="716" y="2125"/>
                    </a:lnTo>
                    <a:lnTo>
                      <a:pt x="712" y="2127"/>
                    </a:lnTo>
                    <a:lnTo>
                      <a:pt x="707" y="2129"/>
                    </a:lnTo>
                    <a:lnTo>
                      <a:pt x="703" y="2130"/>
                    </a:lnTo>
                    <a:lnTo>
                      <a:pt x="697" y="2130"/>
                    </a:lnTo>
                    <a:lnTo>
                      <a:pt x="693" y="2131"/>
                    </a:lnTo>
                    <a:lnTo>
                      <a:pt x="689" y="2131"/>
                    </a:lnTo>
                    <a:lnTo>
                      <a:pt x="673" y="2130"/>
                    </a:lnTo>
                    <a:lnTo>
                      <a:pt x="659" y="2124"/>
                    </a:lnTo>
                    <a:lnTo>
                      <a:pt x="642" y="2112"/>
                    </a:lnTo>
                    <a:lnTo>
                      <a:pt x="630" y="2095"/>
                    </a:lnTo>
                    <a:lnTo>
                      <a:pt x="629" y="2093"/>
                    </a:lnTo>
                    <a:lnTo>
                      <a:pt x="629" y="2091"/>
                    </a:lnTo>
                    <a:lnTo>
                      <a:pt x="625" y="2080"/>
                    </a:lnTo>
                    <a:lnTo>
                      <a:pt x="622" y="2069"/>
                    </a:lnTo>
                    <a:lnTo>
                      <a:pt x="623" y="2057"/>
                    </a:lnTo>
                    <a:lnTo>
                      <a:pt x="623" y="2055"/>
                    </a:lnTo>
                    <a:lnTo>
                      <a:pt x="525" y="2003"/>
                    </a:lnTo>
                    <a:lnTo>
                      <a:pt x="519" y="2010"/>
                    </a:lnTo>
                    <a:lnTo>
                      <a:pt x="512" y="2015"/>
                    </a:lnTo>
                    <a:lnTo>
                      <a:pt x="511" y="2016"/>
                    </a:lnTo>
                    <a:lnTo>
                      <a:pt x="500" y="2021"/>
                    </a:lnTo>
                    <a:lnTo>
                      <a:pt x="489" y="2025"/>
                    </a:lnTo>
                    <a:lnTo>
                      <a:pt x="479" y="2028"/>
                    </a:lnTo>
                    <a:lnTo>
                      <a:pt x="474" y="2029"/>
                    </a:lnTo>
                    <a:lnTo>
                      <a:pt x="456" y="2029"/>
                    </a:lnTo>
                    <a:lnTo>
                      <a:pt x="443" y="2027"/>
                    </a:lnTo>
                    <a:lnTo>
                      <a:pt x="431" y="2023"/>
                    </a:lnTo>
                    <a:lnTo>
                      <a:pt x="422" y="2019"/>
                    </a:lnTo>
                    <a:lnTo>
                      <a:pt x="417" y="2016"/>
                    </a:lnTo>
                    <a:lnTo>
                      <a:pt x="413" y="2012"/>
                    </a:lnTo>
                    <a:lnTo>
                      <a:pt x="407" y="2008"/>
                    </a:lnTo>
                    <a:lnTo>
                      <a:pt x="347" y="2058"/>
                    </a:lnTo>
                    <a:lnTo>
                      <a:pt x="351" y="2070"/>
                    </a:lnTo>
                    <a:lnTo>
                      <a:pt x="352" y="2082"/>
                    </a:lnTo>
                    <a:lnTo>
                      <a:pt x="354" y="2092"/>
                    </a:lnTo>
                    <a:lnTo>
                      <a:pt x="352" y="2109"/>
                    </a:lnTo>
                    <a:lnTo>
                      <a:pt x="348" y="2125"/>
                    </a:lnTo>
                    <a:lnTo>
                      <a:pt x="342" y="2139"/>
                    </a:lnTo>
                    <a:lnTo>
                      <a:pt x="341" y="2139"/>
                    </a:lnTo>
                    <a:lnTo>
                      <a:pt x="341" y="2142"/>
                    </a:lnTo>
                    <a:lnTo>
                      <a:pt x="331" y="2154"/>
                    </a:lnTo>
                    <a:lnTo>
                      <a:pt x="318" y="2163"/>
                    </a:lnTo>
                    <a:lnTo>
                      <a:pt x="305" y="2171"/>
                    </a:lnTo>
                    <a:lnTo>
                      <a:pt x="293" y="2176"/>
                    </a:lnTo>
                    <a:lnTo>
                      <a:pt x="283" y="2177"/>
                    </a:lnTo>
                    <a:lnTo>
                      <a:pt x="282" y="2177"/>
                    </a:lnTo>
                    <a:lnTo>
                      <a:pt x="280" y="2179"/>
                    </a:lnTo>
                    <a:lnTo>
                      <a:pt x="267" y="2179"/>
                    </a:lnTo>
                    <a:lnTo>
                      <a:pt x="249" y="2177"/>
                    </a:lnTo>
                    <a:lnTo>
                      <a:pt x="232" y="2171"/>
                    </a:lnTo>
                    <a:lnTo>
                      <a:pt x="218" y="2162"/>
                    </a:lnTo>
                    <a:lnTo>
                      <a:pt x="204" y="2151"/>
                    </a:lnTo>
                    <a:lnTo>
                      <a:pt x="195" y="2137"/>
                    </a:lnTo>
                    <a:lnTo>
                      <a:pt x="194" y="2134"/>
                    </a:lnTo>
                    <a:lnTo>
                      <a:pt x="194" y="2133"/>
                    </a:lnTo>
                    <a:lnTo>
                      <a:pt x="193" y="2130"/>
                    </a:lnTo>
                    <a:lnTo>
                      <a:pt x="187" y="2118"/>
                    </a:lnTo>
                    <a:lnTo>
                      <a:pt x="185" y="2103"/>
                    </a:lnTo>
                    <a:lnTo>
                      <a:pt x="185" y="2080"/>
                    </a:lnTo>
                    <a:lnTo>
                      <a:pt x="187" y="2070"/>
                    </a:lnTo>
                    <a:lnTo>
                      <a:pt x="191" y="2057"/>
                    </a:lnTo>
                    <a:lnTo>
                      <a:pt x="198" y="2045"/>
                    </a:lnTo>
                    <a:lnTo>
                      <a:pt x="204" y="2037"/>
                    </a:lnTo>
                    <a:lnTo>
                      <a:pt x="214" y="2028"/>
                    </a:lnTo>
                    <a:lnTo>
                      <a:pt x="225" y="2021"/>
                    </a:lnTo>
                    <a:lnTo>
                      <a:pt x="231" y="2016"/>
                    </a:lnTo>
                    <a:lnTo>
                      <a:pt x="235" y="2015"/>
                    </a:lnTo>
                    <a:lnTo>
                      <a:pt x="252" y="2010"/>
                    </a:lnTo>
                    <a:lnTo>
                      <a:pt x="269" y="2008"/>
                    </a:lnTo>
                    <a:lnTo>
                      <a:pt x="287" y="2011"/>
                    </a:lnTo>
                    <a:lnTo>
                      <a:pt x="305" y="2016"/>
                    </a:lnTo>
                    <a:lnTo>
                      <a:pt x="307" y="2016"/>
                    </a:lnTo>
                    <a:lnTo>
                      <a:pt x="318" y="2024"/>
                    </a:lnTo>
                    <a:lnTo>
                      <a:pt x="330" y="2033"/>
                    </a:lnTo>
                    <a:lnTo>
                      <a:pt x="389" y="1986"/>
                    </a:lnTo>
                    <a:lnTo>
                      <a:pt x="388" y="1985"/>
                    </a:lnTo>
                    <a:lnTo>
                      <a:pt x="386" y="1982"/>
                    </a:lnTo>
                    <a:lnTo>
                      <a:pt x="386" y="1981"/>
                    </a:lnTo>
                    <a:lnTo>
                      <a:pt x="385" y="1980"/>
                    </a:lnTo>
                    <a:lnTo>
                      <a:pt x="381" y="1966"/>
                    </a:lnTo>
                    <a:lnTo>
                      <a:pt x="379" y="1952"/>
                    </a:lnTo>
                    <a:lnTo>
                      <a:pt x="379" y="1938"/>
                    </a:lnTo>
                    <a:lnTo>
                      <a:pt x="380" y="1925"/>
                    </a:lnTo>
                    <a:lnTo>
                      <a:pt x="384" y="1914"/>
                    </a:lnTo>
                    <a:lnTo>
                      <a:pt x="385" y="1913"/>
                    </a:lnTo>
                    <a:lnTo>
                      <a:pt x="385" y="1911"/>
                    </a:lnTo>
                    <a:lnTo>
                      <a:pt x="397" y="1890"/>
                    </a:lnTo>
                    <a:lnTo>
                      <a:pt x="415" y="1873"/>
                    </a:lnTo>
                    <a:lnTo>
                      <a:pt x="431" y="1866"/>
                    </a:lnTo>
                    <a:lnTo>
                      <a:pt x="445" y="1860"/>
                    </a:lnTo>
                    <a:lnTo>
                      <a:pt x="462" y="1859"/>
                    </a:lnTo>
                    <a:lnTo>
                      <a:pt x="468" y="1859"/>
                    </a:lnTo>
                    <a:lnTo>
                      <a:pt x="470" y="1860"/>
                    </a:lnTo>
                    <a:lnTo>
                      <a:pt x="473" y="1860"/>
                    </a:lnTo>
                    <a:lnTo>
                      <a:pt x="486" y="1862"/>
                    </a:lnTo>
                    <a:lnTo>
                      <a:pt x="499" y="1867"/>
                    </a:lnTo>
                    <a:lnTo>
                      <a:pt x="511" y="1875"/>
                    </a:lnTo>
                    <a:lnTo>
                      <a:pt x="512" y="1876"/>
                    </a:lnTo>
                    <a:lnTo>
                      <a:pt x="513" y="1876"/>
                    </a:lnTo>
                    <a:lnTo>
                      <a:pt x="516" y="1877"/>
                    </a:lnTo>
                    <a:lnTo>
                      <a:pt x="517" y="1879"/>
                    </a:lnTo>
                    <a:lnTo>
                      <a:pt x="525" y="1885"/>
                    </a:lnTo>
                    <a:lnTo>
                      <a:pt x="541" y="1906"/>
                    </a:lnTo>
                    <a:lnTo>
                      <a:pt x="545" y="1917"/>
                    </a:lnTo>
                    <a:lnTo>
                      <a:pt x="549" y="1930"/>
                    </a:lnTo>
                    <a:lnTo>
                      <a:pt x="549" y="1953"/>
                    </a:lnTo>
                    <a:lnTo>
                      <a:pt x="546" y="1966"/>
                    </a:lnTo>
                    <a:lnTo>
                      <a:pt x="542" y="1978"/>
                    </a:lnTo>
                    <a:lnTo>
                      <a:pt x="633" y="2027"/>
                    </a:lnTo>
                    <a:lnTo>
                      <a:pt x="635" y="2023"/>
                    </a:lnTo>
                    <a:lnTo>
                      <a:pt x="648" y="2010"/>
                    </a:lnTo>
                    <a:lnTo>
                      <a:pt x="656" y="2004"/>
                    </a:lnTo>
                    <a:lnTo>
                      <a:pt x="664" y="2000"/>
                    </a:lnTo>
                    <a:lnTo>
                      <a:pt x="677" y="1997"/>
                    </a:lnTo>
                    <a:lnTo>
                      <a:pt x="690" y="1995"/>
                    </a:lnTo>
                    <a:lnTo>
                      <a:pt x="705" y="1998"/>
                    </a:lnTo>
                    <a:lnTo>
                      <a:pt x="720" y="2003"/>
                    </a:lnTo>
                    <a:lnTo>
                      <a:pt x="723" y="2003"/>
                    </a:lnTo>
                    <a:lnTo>
                      <a:pt x="728" y="2007"/>
                    </a:lnTo>
                    <a:lnTo>
                      <a:pt x="735" y="2012"/>
                    </a:lnTo>
                    <a:lnTo>
                      <a:pt x="739" y="2017"/>
                    </a:lnTo>
                    <a:lnTo>
                      <a:pt x="743" y="2021"/>
                    </a:lnTo>
                    <a:lnTo>
                      <a:pt x="750" y="2033"/>
                    </a:lnTo>
                    <a:lnTo>
                      <a:pt x="756" y="2046"/>
                    </a:lnTo>
                    <a:lnTo>
                      <a:pt x="756" y="2048"/>
                    </a:lnTo>
                    <a:lnTo>
                      <a:pt x="778" y="2045"/>
                    </a:lnTo>
                    <a:lnTo>
                      <a:pt x="777" y="2031"/>
                    </a:lnTo>
                    <a:lnTo>
                      <a:pt x="778" y="2016"/>
                    </a:lnTo>
                    <a:lnTo>
                      <a:pt x="778" y="2015"/>
                    </a:lnTo>
                    <a:lnTo>
                      <a:pt x="779" y="2012"/>
                    </a:lnTo>
                    <a:lnTo>
                      <a:pt x="779" y="2010"/>
                    </a:lnTo>
                    <a:lnTo>
                      <a:pt x="784" y="1993"/>
                    </a:lnTo>
                    <a:lnTo>
                      <a:pt x="792" y="1974"/>
                    </a:lnTo>
                    <a:lnTo>
                      <a:pt x="803" y="1960"/>
                    </a:lnTo>
                    <a:lnTo>
                      <a:pt x="815" y="1948"/>
                    </a:lnTo>
                    <a:lnTo>
                      <a:pt x="826" y="1939"/>
                    </a:lnTo>
                    <a:lnTo>
                      <a:pt x="828" y="1939"/>
                    </a:lnTo>
                    <a:lnTo>
                      <a:pt x="829" y="1938"/>
                    </a:lnTo>
                    <a:lnTo>
                      <a:pt x="846" y="1927"/>
                    </a:lnTo>
                    <a:lnTo>
                      <a:pt x="867" y="1922"/>
                    </a:lnTo>
                    <a:lnTo>
                      <a:pt x="887" y="1919"/>
                    </a:lnTo>
                    <a:lnTo>
                      <a:pt x="891" y="1919"/>
                    </a:lnTo>
                    <a:lnTo>
                      <a:pt x="911" y="1922"/>
                    </a:lnTo>
                    <a:lnTo>
                      <a:pt x="930" y="1927"/>
                    </a:lnTo>
                    <a:lnTo>
                      <a:pt x="947" y="1936"/>
                    </a:lnTo>
                    <a:lnTo>
                      <a:pt x="1015" y="1855"/>
                    </a:lnTo>
                    <a:lnTo>
                      <a:pt x="1010" y="1850"/>
                    </a:lnTo>
                    <a:lnTo>
                      <a:pt x="1008" y="1846"/>
                    </a:lnTo>
                    <a:lnTo>
                      <a:pt x="1007" y="1843"/>
                    </a:lnTo>
                    <a:lnTo>
                      <a:pt x="1007" y="1842"/>
                    </a:lnTo>
                    <a:lnTo>
                      <a:pt x="1006" y="1841"/>
                    </a:lnTo>
                    <a:lnTo>
                      <a:pt x="1002" y="1830"/>
                    </a:lnTo>
                    <a:lnTo>
                      <a:pt x="999" y="1818"/>
                    </a:lnTo>
                    <a:lnTo>
                      <a:pt x="1000" y="1807"/>
                    </a:lnTo>
                    <a:lnTo>
                      <a:pt x="1000" y="1800"/>
                    </a:lnTo>
                    <a:lnTo>
                      <a:pt x="1003" y="1792"/>
                    </a:lnTo>
                    <a:lnTo>
                      <a:pt x="1007" y="1783"/>
                    </a:lnTo>
                    <a:lnTo>
                      <a:pt x="1012" y="1774"/>
                    </a:lnTo>
                    <a:lnTo>
                      <a:pt x="1018" y="1767"/>
                    </a:lnTo>
                    <a:lnTo>
                      <a:pt x="1019" y="1767"/>
                    </a:lnTo>
                    <a:lnTo>
                      <a:pt x="1027" y="1760"/>
                    </a:lnTo>
                    <a:lnTo>
                      <a:pt x="1031" y="1757"/>
                    </a:lnTo>
                    <a:lnTo>
                      <a:pt x="1035" y="1756"/>
                    </a:lnTo>
                    <a:lnTo>
                      <a:pt x="1038" y="1752"/>
                    </a:lnTo>
                    <a:lnTo>
                      <a:pt x="1042" y="1750"/>
                    </a:lnTo>
                    <a:lnTo>
                      <a:pt x="1054" y="1748"/>
                    </a:lnTo>
                    <a:lnTo>
                      <a:pt x="1067" y="1746"/>
                    </a:lnTo>
                    <a:lnTo>
                      <a:pt x="1082" y="1748"/>
                    </a:lnTo>
                    <a:lnTo>
                      <a:pt x="1096" y="1753"/>
                    </a:lnTo>
                    <a:lnTo>
                      <a:pt x="1099" y="1753"/>
                    </a:lnTo>
                    <a:lnTo>
                      <a:pt x="1101" y="1756"/>
                    </a:lnTo>
                    <a:lnTo>
                      <a:pt x="1104" y="1757"/>
                    </a:lnTo>
                    <a:lnTo>
                      <a:pt x="1143" y="1708"/>
                    </a:lnTo>
                    <a:lnTo>
                      <a:pt x="1289" y="1533"/>
                    </a:lnTo>
                    <a:lnTo>
                      <a:pt x="1283" y="1528"/>
                    </a:lnTo>
                    <a:lnTo>
                      <a:pt x="1278" y="1521"/>
                    </a:lnTo>
                    <a:lnTo>
                      <a:pt x="1274" y="1513"/>
                    </a:lnTo>
                    <a:lnTo>
                      <a:pt x="1273" y="1512"/>
                    </a:lnTo>
                    <a:lnTo>
                      <a:pt x="1272" y="1509"/>
                    </a:lnTo>
                    <a:lnTo>
                      <a:pt x="1272" y="1508"/>
                    </a:lnTo>
                    <a:lnTo>
                      <a:pt x="1268" y="1495"/>
                    </a:lnTo>
                    <a:lnTo>
                      <a:pt x="1265" y="1481"/>
                    </a:lnTo>
                    <a:lnTo>
                      <a:pt x="1265" y="1457"/>
                    </a:lnTo>
                    <a:lnTo>
                      <a:pt x="1266" y="1453"/>
                    </a:lnTo>
                    <a:lnTo>
                      <a:pt x="1237" y="1441"/>
                    </a:lnTo>
                    <a:lnTo>
                      <a:pt x="1143" y="1403"/>
                    </a:lnTo>
                    <a:lnTo>
                      <a:pt x="1143" y="1371"/>
                    </a:lnTo>
                    <a:lnTo>
                      <a:pt x="1278" y="1427"/>
                    </a:lnTo>
                    <a:lnTo>
                      <a:pt x="1290" y="1414"/>
                    </a:lnTo>
                    <a:lnTo>
                      <a:pt x="1303" y="1403"/>
                    </a:lnTo>
                    <a:lnTo>
                      <a:pt x="1319" y="1395"/>
                    </a:lnTo>
                    <a:lnTo>
                      <a:pt x="1333" y="1390"/>
                    </a:lnTo>
                    <a:lnTo>
                      <a:pt x="1350" y="1389"/>
                    </a:lnTo>
                    <a:lnTo>
                      <a:pt x="1357" y="1389"/>
                    </a:lnTo>
                    <a:lnTo>
                      <a:pt x="1358" y="1390"/>
                    </a:lnTo>
                    <a:lnTo>
                      <a:pt x="1359" y="1389"/>
                    </a:lnTo>
                    <a:lnTo>
                      <a:pt x="1364" y="1389"/>
                    </a:lnTo>
                    <a:lnTo>
                      <a:pt x="1367" y="1390"/>
                    </a:lnTo>
                    <a:lnTo>
                      <a:pt x="1371" y="1390"/>
                    </a:lnTo>
                    <a:lnTo>
                      <a:pt x="1374" y="1392"/>
                    </a:lnTo>
                    <a:lnTo>
                      <a:pt x="1395" y="1326"/>
                    </a:lnTo>
                    <a:lnTo>
                      <a:pt x="1393" y="1326"/>
                    </a:lnTo>
                    <a:lnTo>
                      <a:pt x="1393" y="1325"/>
                    </a:lnTo>
                    <a:lnTo>
                      <a:pt x="1392" y="1325"/>
                    </a:lnTo>
                    <a:lnTo>
                      <a:pt x="1384" y="1320"/>
                    </a:lnTo>
                    <a:lnTo>
                      <a:pt x="1378" y="1310"/>
                    </a:lnTo>
                    <a:lnTo>
                      <a:pt x="1372" y="1301"/>
                    </a:lnTo>
                    <a:lnTo>
                      <a:pt x="1371" y="1300"/>
                    </a:lnTo>
                    <a:lnTo>
                      <a:pt x="1371" y="1299"/>
                    </a:lnTo>
                    <a:lnTo>
                      <a:pt x="1370" y="1296"/>
                    </a:lnTo>
                    <a:lnTo>
                      <a:pt x="1367" y="1285"/>
                    </a:lnTo>
                    <a:lnTo>
                      <a:pt x="1366" y="1274"/>
                    </a:lnTo>
                    <a:lnTo>
                      <a:pt x="1367" y="1263"/>
                    </a:lnTo>
                    <a:lnTo>
                      <a:pt x="1368" y="1263"/>
                    </a:lnTo>
                    <a:lnTo>
                      <a:pt x="1368" y="1258"/>
                    </a:lnTo>
                    <a:lnTo>
                      <a:pt x="1370" y="1254"/>
                    </a:lnTo>
                    <a:lnTo>
                      <a:pt x="1375" y="1246"/>
                    </a:lnTo>
                    <a:lnTo>
                      <a:pt x="1375" y="1245"/>
                    </a:lnTo>
                    <a:lnTo>
                      <a:pt x="1376" y="1242"/>
                    </a:lnTo>
                    <a:lnTo>
                      <a:pt x="1387" y="1232"/>
                    </a:lnTo>
                    <a:lnTo>
                      <a:pt x="1307" y="1106"/>
                    </a:lnTo>
                    <a:lnTo>
                      <a:pt x="1303" y="1109"/>
                    </a:lnTo>
                    <a:lnTo>
                      <a:pt x="1298" y="1110"/>
                    </a:lnTo>
                    <a:lnTo>
                      <a:pt x="1279" y="1110"/>
                    </a:lnTo>
                    <a:lnTo>
                      <a:pt x="1273" y="1109"/>
                    </a:lnTo>
                    <a:lnTo>
                      <a:pt x="1268" y="1107"/>
                    </a:lnTo>
                    <a:lnTo>
                      <a:pt x="1256" y="1103"/>
                    </a:lnTo>
                    <a:lnTo>
                      <a:pt x="1245" y="1096"/>
                    </a:lnTo>
                    <a:lnTo>
                      <a:pt x="1240" y="1090"/>
                    </a:lnTo>
                    <a:lnTo>
                      <a:pt x="1235" y="1084"/>
                    </a:lnTo>
                    <a:lnTo>
                      <a:pt x="1227" y="1068"/>
                    </a:lnTo>
                    <a:lnTo>
                      <a:pt x="1224" y="1051"/>
                    </a:lnTo>
                    <a:lnTo>
                      <a:pt x="1224" y="1047"/>
                    </a:lnTo>
                    <a:lnTo>
                      <a:pt x="1227" y="1033"/>
                    </a:lnTo>
                    <a:lnTo>
                      <a:pt x="1232" y="1018"/>
                    </a:lnTo>
                    <a:lnTo>
                      <a:pt x="1235" y="1014"/>
                    </a:lnTo>
                    <a:lnTo>
                      <a:pt x="1240" y="1009"/>
                    </a:lnTo>
                    <a:lnTo>
                      <a:pt x="1244" y="1007"/>
                    </a:lnTo>
                    <a:lnTo>
                      <a:pt x="1245" y="1005"/>
                    </a:lnTo>
                    <a:lnTo>
                      <a:pt x="1253" y="999"/>
                    </a:lnTo>
                    <a:lnTo>
                      <a:pt x="1265" y="993"/>
                    </a:lnTo>
                    <a:lnTo>
                      <a:pt x="1275" y="991"/>
                    </a:lnTo>
                    <a:lnTo>
                      <a:pt x="1285" y="991"/>
                    </a:lnTo>
                    <a:lnTo>
                      <a:pt x="1298" y="992"/>
                    </a:lnTo>
                    <a:lnTo>
                      <a:pt x="1311" y="997"/>
                    </a:lnTo>
                    <a:lnTo>
                      <a:pt x="1312" y="999"/>
                    </a:lnTo>
                    <a:lnTo>
                      <a:pt x="1315" y="1000"/>
                    </a:lnTo>
                    <a:lnTo>
                      <a:pt x="1323" y="1005"/>
                    </a:lnTo>
                    <a:lnTo>
                      <a:pt x="1330" y="1013"/>
                    </a:lnTo>
                    <a:lnTo>
                      <a:pt x="1336" y="1022"/>
                    </a:lnTo>
                    <a:lnTo>
                      <a:pt x="1340" y="1026"/>
                    </a:lnTo>
                    <a:lnTo>
                      <a:pt x="1342" y="1034"/>
                    </a:lnTo>
                    <a:lnTo>
                      <a:pt x="1344" y="1043"/>
                    </a:lnTo>
                    <a:lnTo>
                      <a:pt x="1345" y="1051"/>
                    </a:lnTo>
                    <a:lnTo>
                      <a:pt x="1344" y="1059"/>
                    </a:lnTo>
                    <a:lnTo>
                      <a:pt x="1341" y="1072"/>
                    </a:lnTo>
                    <a:lnTo>
                      <a:pt x="1338" y="1077"/>
                    </a:lnTo>
                    <a:lnTo>
                      <a:pt x="1338" y="1079"/>
                    </a:lnTo>
                    <a:lnTo>
                      <a:pt x="1336" y="1084"/>
                    </a:lnTo>
                    <a:lnTo>
                      <a:pt x="1333" y="1086"/>
                    </a:lnTo>
                    <a:lnTo>
                      <a:pt x="1332" y="1089"/>
                    </a:lnTo>
                    <a:lnTo>
                      <a:pt x="1413" y="1217"/>
                    </a:lnTo>
                    <a:lnTo>
                      <a:pt x="1418" y="1217"/>
                    </a:lnTo>
                    <a:lnTo>
                      <a:pt x="1422" y="1216"/>
                    </a:lnTo>
                    <a:lnTo>
                      <a:pt x="1425" y="1216"/>
                    </a:lnTo>
                    <a:lnTo>
                      <a:pt x="1438" y="1217"/>
                    </a:lnTo>
                    <a:lnTo>
                      <a:pt x="1447" y="1221"/>
                    </a:lnTo>
                    <a:lnTo>
                      <a:pt x="1459" y="1227"/>
                    </a:lnTo>
                    <a:lnTo>
                      <a:pt x="1469" y="1234"/>
                    </a:lnTo>
                    <a:lnTo>
                      <a:pt x="1471" y="1237"/>
                    </a:lnTo>
                    <a:lnTo>
                      <a:pt x="1472" y="1238"/>
                    </a:lnTo>
                    <a:lnTo>
                      <a:pt x="1543" y="1203"/>
                    </a:lnTo>
                    <a:lnTo>
                      <a:pt x="1539" y="1190"/>
                    </a:lnTo>
                    <a:lnTo>
                      <a:pt x="1537" y="1177"/>
                    </a:lnTo>
                    <a:lnTo>
                      <a:pt x="1541" y="1160"/>
                    </a:lnTo>
                    <a:lnTo>
                      <a:pt x="1550" y="1144"/>
                    </a:lnTo>
                    <a:lnTo>
                      <a:pt x="1552" y="1143"/>
                    </a:lnTo>
                    <a:lnTo>
                      <a:pt x="1553" y="1140"/>
                    </a:lnTo>
                    <a:lnTo>
                      <a:pt x="1560" y="1134"/>
                    </a:lnTo>
                    <a:lnTo>
                      <a:pt x="1570" y="1127"/>
                    </a:lnTo>
                    <a:lnTo>
                      <a:pt x="1579" y="1123"/>
                    </a:lnTo>
                    <a:lnTo>
                      <a:pt x="1580" y="1123"/>
                    </a:lnTo>
                    <a:lnTo>
                      <a:pt x="1582" y="1122"/>
                    </a:lnTo>
                    <a:lnTo>
                      <a:pt x="1584" y="1122"/>
                    </a:lnTo>
                    <a:lnTo>
                      <a:pt x="1595" y="1119"/>
                    </a:lnTo>
                    <a:lnTo>
                      <a:pt x="1607" y="1119"/>
                    </a:lnTo>
                    <a:lnTo>
                      <a:pt x="1617" y="1122"/>
                    </a:lnTo>
                    <a:lnTo>
                      <a:pt x="1617" y="1123"/>
                    </a:lnTo>
                    <a:lnTo>
                      <a:pt x="1624" y="1124"/>
                    </a:lnTo>
                    <a:lnTo>
                      <a:pt x="1629" y="1127"/>
                    </a:lnTo>
                    <a:lnTo>
                      <a:pt x="1635" y="1134"/>
                    </a:lnTo>
                    <a:lnTo>
                      <a:pt x="1639" y="1135"/>
                    </a:lnTo>
                    <a:lnTo>
                      <a:pt x="1650" y="1149"/>
                    </a:lnTo>
                    <a:lnTo>
                      <a:pt x="1656" y="1165"/>
                    </a:lnTo>
                    <a:lnTo>
                      <a:pt x="1658" y="1182"/>
                    </a:lnTo>
                    <a:lnTo>
                      <a:pt x="1655" y="1195"/>
                    </a:lnTo>
                    <a:lnTo>
                      <a:pt x="1651" y="1206"/>
                    </a:lnTo>
                    <a:lnTo>
                      <a:pt x="1645" y="1217"/>
                    </a:lnTo>
                    <a:lnTo>
                      <a:pt x="1634" y="1227"/>
                    </a:lnTo>
                    <a:lnTo>
                      <a:pt x="1632" y="1229"/>
                    </a:lnTo>
                    <a:lnTo>
                      <a:pt x="1628" y="1230"/>
                    </a:lnTo>
                    <a:lnTo>
                      <a:pt x="1624" y="1233"/>
                    </a:lnTo>
                    <a:lnTo>
                      <a:pt x="1621" y="1234"/>
                    </a:lnTo>
                    <a:lnTo>
                      <a:pt x="1608" y="1238"/>
                    </a:lnTo>
                    <a:lnTo>
                      <a:pt x="1596" y="1240"/>
                    </a:lnTo>
                    <a:lnTo>
                      <a:pt x="1587" y="1240"/>
                    </a:lnTo>
                    <a:lnTo>
                      <a:pt x="1586" y="1238"/>
                    </a:lnTo>
                    <a:lnTo>
                      <a:pt x="1584" y="1238"/>
                    </a:lnTo>
                    <a:lnTo>
                      <a:pt x="1573" y="1234"/>
                    </a:lnTo>
                    <a:lnTo>
                      <a:pt x="1561" y="1228"/>
                    </a:lnTo>
                    <a:lnTo>
                      <a:pt x="1485" y="1265"/>
                    </a:lnTo>
                    <a:lnTo>
                      <a:pt x="1486" y="1270"/>
                    </a:lnTo>
                    <a:lnTo>
                      <a:pt x="1486" y="1284"/>
                    </a:lnTo>
                    <a:lnTo>
                      <a:pt x="1485" y="1293"/>
                    </a:lnTo>
                    <a:lnTo>
                      <a:pt x="1481" y="1304"/>
                    </a:lnTo>
                    <a:lnTo>
                      <a:pt x="1476" y="1312"/>
                    </a:lnTo>
                    <a:lnTo>
                      <a:pt x="1463" y="1325"/>
                    </a:lnTo>
                    <a:lnTo>
                      <a:pt x="1447" y="1333"/>
                    </a:lnTo>
                    <a:lnTo>
                      <a:pt x="1430" y="1337"/>
                    </a:lnTo>
                    <a:lnTo>
                      <a:pt x="1422" y="1337"/>
                    </a:lnTo>
                    <a:lnTo>
                      <a:pt x="1400" y="1405"/>
                    </a:lnTo>
                    <a:lnTo>
                      <a:pt x="1402" y="1405"/>
                    </a:lnTo>
                    <a:lnTo>
                      <a:pt x="1406" y="1409"/>
                    </a:lnTo>
                    <a:lnTo>
                      <a:pt x="1413" y="1414"/>
                    </a:lnTo>
                    <a:lnTo>
                      <a:pt x="1421" y="1423"/>
                    </a:lnTo>
                    <a:lnTo>
                      <a:pt x="1427" y="1432"/>
                    </a:lnTo>
                    <a:lnTo>
                      <a:pt x="1433" y="1441"/>
                    </a:lnTo>
                    <a:lnTo>
                      <a:pt x="1433" y="1444"/>
                    </a:lnTo>
                    <a:lnTo>
                      <a:pt x="1434" y="1445"/>
                    </a:lnTo>
                    <a:lnTo>
                      <a:pt x="1434" y="1448"/>
                    </a:lnTo>
                    <a:lnTo>
                      <a:pt x="1438" y="1461"/>
                    </a:lnTo>
                    <a:lnTo>
                      <a:pt x="1438" y="1483"/>
                    </a:lnTo>
                    <a:lnTo>
                      <a:pt x="1434" y="1502"/>
                    </a:lnTo>
                    <a:lnTo>
                      <a:pt x="1426" y="1519"/>
                    </a:lnTo>
                    <a:lnTo>
                      <a:pt x="1416" y="1533"/>
                    </a:lnTo>
                    <a:lnTo>
                      <a:pt x="1401" y="1545"/>
                    </a:lnTo>
                    <a:lnTo>
                      <a:pt x="1442" y="1643"/>
                    </a:lnTo>
                    <a:lnTo>
                      <a:pt x="1453" y="1643"/>
                    </a:lnTo>
                    <a:lnTo>
                      <a:pt x="1464" y="1646"/>
                    </a:lnTo>
                    <a:lnTo>
                      <a:pt x="1465" y="1646"/>
                    </a:lnTo>
                    <a:lnTo>
                      <a:pt x="1467" y="1647"/>
                    </a:lnTo>
                    <a:lnTo>
                      <a:pt x="1478" y="1651"/>
                    </a:lnTo>
                    <a:lnTo>
                      <a:pt x="1490" y="1659"/>
                    </a:lnTo>
                    <a:lnTo>
                      <a:pt x="1498" y="1668"/>
                    </a:lnTo>
                    <a:lnTo>
                      <a:pt x="1502" y="1673"/>
                    </a:lnTo>
                    <a:lnTo>
                      <a:pt x="1505" y="1677"/>
                    </a:lnTo>
                    <a:lnTo>
                      <a:pt x="1506" y="1681"/>
                    </a:lnTo>
                    <a:lnTo>
                      <a:pt x="1570" y="1667"/>
                    </a:lnTo>
                    <a:lnTo>
                      <a:pt x="1570" y="1661"/>
                    </a:lnTo>
                    <a:lnTo>
                      <a:pt x="1571" y="1656"/>
                    </a:lnTo>
                    <a:lnTo>
                      <a:pt x="1571" y="1652"/>
                    </a:lnTo>
                    <a:lnTo>
                      <a:pt x="1578" y="1636"/>
                    </a:lnTo>
                    <a:lnTo>
                      <a:pt x="1588" y="1622"/>
                    </a:lnTo>
                    <a:lnTo>
                      <a:pt x="1590" y="1622"/>
                    </a:lnTo>
                    <a:lnTo>
                      <a:pt x="1590" y="1621"/>
                    </a:lnTo>
                    <a:lnTo>
                      <a:pt x="1604" y="1612"/>
                    </a:lnTo>
                    <a:lnTo>
                      <a:pt x="1620" y="1606"/>
                    </a:lnTo>
                    <a:lnTo>
                      <a:pt x="1622" y="1606"/>
                    </a:lnTo>
                    <a:lnTo>
                      <a:pt x="1625" y="1605"/>
                    </a:lnTo>
                    <a:lnTo>
                      <a:pt x="1632" y="1605"/>
                    </a:lnTo>
                    <a:lnTo>
                      <a:pt x="1634" y="1606"/>
                    </a:lnTo>
                    <a:lnTo>
                      <a:pt x="1638" y="1606"/>
                    </a:lnTo>
                    <a:lnTo>
                      <a:pt x="1649" y="1608"/>
                    </a:lnTo>
                    <a:lnTo>
                      <a:pt x="1660" y="1613"/>
                    </a:lnTo>
                    <a:lnTo>
                      <a:pt x="1670" y="1619"/>
                    </a:lnTo>
                    <a:lnTo>
                      <a:pt x="1679" y="1630"/>
                    </a:lnTo>
                    <a:lnTo>
                      <a:pt x="1685" y="1639"/>
                    </a:lnTo>
                    <a:lnTo>
                      <a:pt x="1689" y="1651"/>
                    </a:lnTo>
                    <a:lnTo>
                      <a:pt x="1689" y="1655"/>
                    </a:lnTo>
                    <a:lnTo>
                      <a:pt x="1692" y="1664"/>
                    </a:lnTo>
                    <a:lnTo>
                      <a:pt x="1690" y="1676"/>
                    </a:lnTo>
                    <a:lnTo>
                      <a:pt x="1688" y="1686"/>
                    </a:lnTo>
                    <a:lnTo>
                      <a:pt x="1688" y="1689"/>
                    </a:lnTo>
                    <a:lnTo>
                      <a:pt x="1687" y="1690"/>
                    </a:lnTo>
                    <a:lnTo>
                      <a:pt x="1687" y="1691"/>
                    </a:lnTo>
                    <a:lnTo>
                      <a:pt x="1681" y="1701"/>
                    </a:lnTo>
                    <a:lnTo>
                      <a:pt x="1673" y="1711"/>
                    </a:lnTo>
                    <a:lnTo>
                      <a:pt x="1666" y="1718"/>
                    </a:lnTo>
                    <a:lnTo>
                      <a:pt x="1662" y="1722"/>
                    </a:lnTo>
                    <a:lnTo>
                      <a:pt x="1656" y="1724"/>
                    </a:lnTo>
                    <a:lnTo>
                      <a:pt x="1653" y="1725"/>
                    </a:lnTo>
                    <a:lnTo>
                      <a:pt x="1649" y="1725"/>
                    </a:lnTo>
                    <a:lnTo>
                      <a:pt x="1647" y="1727"/>
                    </a:lnTo>
                    <a:lnTo>
                      <a:pt x="1645" y="1728"/>
                    </a:lnTo>
                    <a:lnTo>
                      <a:pt x="1638" y="1728"/>
                    </a:lnTo>
                    <a:lnTo>
                      <a:pt x="1634" y="1729"/>
                    </a:lnTo>
                    <a:lnTo>
                      <a:pt x="1632" y="1729"/>
                    </a:lnTo>
                    <a:lnTo>
                      <a:pt x="1618" y="1728"/>
                    </a:lnTo>
                    <a:lnTo>
                      <a:pt x="1605" y="1723"/>
                    </a:lnTo>
                    <a:lnTo>
                      <a:pt x="1594" y="1716"/>
                    </a:lnTo>
                    <a:lnTo>
                      <a:pt x="1584" y="1706"/>
                    </a:lnTo>
                    <a:lnTo>
                      <a:pt x="1578" y="1695"/>
                    </a:lnTo>
                    <a:lnTo>
                      <a:pt x="1512" y="1711"/>
                    </a:lnTo>
                    <a:lnTo>
                      <a:pt x="1512" y="1722"/>
                    </a:lnTo>
                    <a:lnTo>
                      <a:pt x="1508" y="1733"/>
                    </a:lnTo>
                    <a:lnTo>
                      <a:pt x="1502" y="1746"/>
                    </a:lnTo>
                    <a:lnTo>
                      <a:pt x="1502" y="1748"/>
                    </a:lnTo>
                    <a:lnTo>
                      <a:pt x="1501" y="1749"/>
                    </a:lnTo>
                    <a:lnTo>
                      <a:pt x="1495" y="1756"/>
                    </a:lnTo>
                    <a:lnTo>
                      <a:pt x="1488" y="1763"/>
                    </a:lnTo>
                    <a:lnTo>
                      <a:pt x="1480" y="1769"/>
                    </a:lnTo>
                    <a:lnTo>
                      <a:pt x="1472" y="1773"/>
                    </a:lnTo>
                    <a:lnTo>
                      <a:pt x="1471" y="1773"/>
                    </a:lnTo>
                    <a:lnTo>
                      <a:pt x="1467" y="1774"/>
                    </a:lnTo>
                    <a:lnTo>
                      <a:pt x="1463" y="1777"/>
                    </a:lnTo>
                    <a:lnTo>
                      <a:pt x="1459" y="1778"/>
                    </a:lnTo>
                    <a:lnTo>
                      <a:pt x="1452" y="1778"/>
                    </a:lnTo>
                    <a:lnTo>
                      <a:pt x="1451" y="1777"/>
                    </a:lnTo>
                    <a:lnTo>
                      <a:pt x="1450" y="1778"/>
                    </a:lnTo>
                    <a:lnTo>
                      <a:pt x="1443" y="1778"/>
                    </a:lnTo>
                    <a:lnTo>
                      <a:pt x="1425" y="1774"/>
                    </a:lnTo>
                    <a:lnTo>
                      <a:pt x="1408" y="1766"/>
                    </a:lnTo>
                    <a:lnTo>
                      <a:pt x="1393" y="1754"/>
                    </a:lnTo>
                    <a:lnTo>
                      <a:pt x="1393" y="1753"/>
                    </a:lnTo>
                    <a:lnTo>
                      <a:pt x="1392" y="1753"/>
                    </a:lnTo>
                    <a:lnTo>
                      <a:pt x="1384" y="1740"/>
                    </a:lnTo>
                    <a:lnTo>
                      <a:pt x="1380" y="1727"/>
                    </a:lnTo>
                    <a:lnTo>
                      <a:pt x="1378" y="1712"/>
                    </a:lnTo>
                    <a:lnTo>
                      <a:pt x="1379" y="1698"/>
                    </a:lnTo>
                    <a:lnTo>
                      <a:pt x="1380" y="1693"/>
                    </a:lnTo>
                    <a:lnTo>
                      <a:pt x="1381" y="1686"/>
                    </a:lnTo>
                    <a:lnTo>
                      <a:pt x="1384" y="1681"/>
                    </a:lnTo>
                    <a:lnTo>
                      <a:pt x="1395" y="1665"/>
                    </a:lnTo>
                    <a:lnTo>
                      <a:pt x="1409" y="1652"/>
                    </a:lnTo>
                    <a:lnTo>
                      <a:pt x="1412" y="1652"/>
                    </a:lnTo>
                    <a:lnTo>
                      <a:pt x="1412" y="1651"/>
                    </a:lnTo>
                    <a:lnTo>
                      <a:pt x="1413" y="1651"/>
                    </a:lnTo>
                    <a:lnTo>
                      <a:pt x="1374" y="1557"/>
                    </a:lnTo>
                    <a:lnTo>
                      <a:pt x="1370" y="1558"/>
                    </a:lnTo>
                    <a:lnTo>
                      <a:pt x="1367" y="1558"/>
                    </a:lnTo>
                    <a:lnTo>
                      <a:pt x="1362" y="1559"/>
                    </a:lnTo>
                    <a:lnTo>
                      <a:pt x="1340" y="1559"/>
                    </a:lnTo>
                    <a:lnTo>
                      <a:pt x="1334" y="1558"/>
                    </a:lnTo>
                    <a:lnTo>
                      <a:pt x="1330" y="1557"/>
                    </a:lnTo>
                    <a:lnTo>
                      <a:pt x="1324" y="1555"/>
                    </a:lnTo>
                    <a:lnTo>
                      <a:pt x="1313" y="1550"/>
                    </a:lnTo>
                    <a:lnTo>
                      <a:pt x="1143" y="1756"/>
                    </a:lnTo>
                    <a:lnTo>
                      <a:pt x="1125" y="1778"/>
                    </a:lnTo>
                    <a:lnTo>
                      <a:pt x="1127" y="1782"/>
                    </a:lnTo>
                    <a:lnTo>
                      <a:pt x="1130" y="1787"/>
                    </a:lnTo>
                    <a:lnTo>
                      <a:pt x="1133" y="1797"/>
                    </a:lnTo>
                    <a:lnTo>
                      <a:pt x="1135" y="1811"/>
                    </a:lnTo>
                    <a:lnTo>
                      <a:pt x="1135" y="1816"/>
                    </a:lnTo>
                    <a:lnTo>
                      <a:pt x="1131" y="1834"/>
                    </a:lnTo>
                    <a:lnTo>
                      <a:pt x="1124" y="1852"/>
                    </a:lnTo>
                    <a:lnTo>
                      <a:pt x="1121" y="1855"/>
                    </a:lnTo>
                    <a:lnTo>
                      <a:pt x="1109" y="1868"/>
                    </a:lnTo>
                    <a:lnTo>
                      <a:pt x="1095" y="1876"/>
                    </a:lnTo>
                    <a:lnTo>
                      <a:pt x="1088" y="1879"/>
                    </a:lnTo>
                    <a:lnTo>
                      <a:pt x="1082" y="1880"/>
                    </a:lnTo>
                    <a:lnTo>
                      <a:pt x="1075" y="1880"/>
                    </a:lnTo>
                    <a:lnTo>
                      <a:pt x="1075" y="1881"/>
                    </a:lnTo>
                    <a:lnTo>
                      <a:pt x="1066" y="1881"/>
                    </a:lnTo>
                    <a:lnTo>
                      <a:pt x="1052" y="1880"/>
                    </a:lnTo>
                    <a:lnTo>
                      <a:pt x="1037" y="1875"/>
                    </a:lnTo>
                    <a:lnTo>
                      <a:pt x="970" y="1955"/>
                    </a:lnTo>
                    <a:lnTo>
                      <a:pt x="981" y="1965"/>
                    </a:lnTo>
                    <a:lnTo>
                      <a:pt x="987" y="1978"/>
                    </a:lnTo>
                    <a:lnTo>
                      <a:pt x="993" y="1991"/>
                    </a:lnTo>
                    <a:lnTo>
                      <a:pt x="994" y="1997"/>
                    </a:lnTo>
                    <a:lnTo>
                      <a:pt x="997" y="2000"/>
                    </a:lnTo>
                    <a:lnTo>
                      <a:pt x="999" y="2011"/>
                    </a:lnTo>
                    <a:lnTo>
                      <a:pt x="1000" y="2025"/>
                    </a:lnTo>
                    <a:lnTo>
                      <a:pt x="1000" y="2040"/>
                    </a:lnTo>
                    <a:lnTo>
                      <a:pt x="1110" y="2066"/>
                    </a:lnTo>
                    <a:lnTo>
                      <a:pt x="1114" y="2059"/>
                    </a:lnTo>
                    <a:lnTo>
                      <a:pt x="1120" y="2053"/>
                    </a:lnTo>
                    <a:lnTo>
                      <a:pt x="1120" y="2052"/>
                    </a:lnTo>
                    <a:lnTo>
                      <a:pt x="1121" y="2052"/>
                    </a:lnTo>
                    <a:lnTo>
                      <a:pt x="1131" y="2042"/>
                    </a:lnTo>
                    <a:lnTo>
                      <a:pt x="1142" y="2037"/>
                    </a:lnTo>
                    <a:lnTo>
                      <a:pt x="1143" y="2037"/>
                    </a:lnTo>
                    <a:lnTo>
                      <a:pt x="1147" y="2036"/>
                    </a:lnTo>
                    <a:lnTo>
                      <a:pt x="1158" y="2033"/>
                    </a:lnTo>
                    <a:lnTo>
                      <a:pt x="1173" y="2033"/>
                    </a:lnTo>
                    <a:lnTo>
                      <a:pt x="1184" y="2036"/>
                    </a:lnTo>
                    <a:lnTo>
                      <a:pt x="1198" y="2044"/>
                    </a:lnTo>
                    <a:lnTo>
                      <a:pt x="1211" y="2055"/>
                    </a:lnTo>
                    <a:lnTo>
                      <a:pt x="1213" y="2058"/>
                    </a:lnTo>
                    <a:lnTo>
                      <a:pt x="1214" y="2059"/>
                    </a:lnTo>
                    <a:lnTo>
                      <a:pt x="1219" y="2067"/>
                    </a:lnTo>
                    <a:lnTo>
                      <a:pt x="1223" y="2078"/>
                    </a:lnTo>
                    <a:lnTo>
                      <a:pt x="1224" y="2087"/>
                    </a:lnTo>
                    <a:lnTo>
                      <a:pt x="1226" y="2087"/>
                    </a:lnTo>
                    <a:lnTo>
                      <a:pt x="1226" y="2088"/>
                    </a:lnTo>
                    <a:lnTo>
                      <a:pt x="1380" y="2112"/>
                    </a:lnTo>
                    <a:lnTo>
                      <a:pt x="1381" y="2108"/>
                    </a:lnTo>
                    <a:lnTo>
                      <a:pt x="1384" y="2103"/>
                    </a:lnTo>
                    <a:lnTo>
                      <a:pt x="1389" y="2093"/>
                    </a:lnTo>
                    <a:lnTo>
                      <a:pt x="1396" y="2087"/>
                    </a:lnTo>
                    <a:lnTo>
                      <a:pt x="1397" y="2087"/>
                    </a:lnTo>
                    <a:lnTo>
                      <a:pt x="1397" y="2086"/>
                    </a:lnTo>
                    <a:lnTo>
                      <a:pt x="1408" y="2078"/>
                    </a:lnTo>
                    <a:lnTo>
                      <a:pt x="1421" y="2071"/>
                    </a:lnTo>
                    <a:lnTo>
                      <a:pt x="1433" y="2069"/>
                    </a:lnTo>
                    <a:lnTo>
                      <a:pt x="1438" y="2069"/>
                    </a:lnTo>
                    <a:lnTo>
                      <a:pt x="1444" y="2067"/>
                    </a:lnTo>
                    <a:lnTo>
                      <a:pt x="1459" y="2069"/>
                    </a:lnTo>
                    <a:lnTo>
                      <a:pt x="1473" y="2074"/>
                    </a:lnTo>
                    <a:lnTo>
                      <a:pt x="1477" y="2078"/>
                    </a:lnTo>
                    <a:lnTo>
                      <a:pt x="1486" y="2083"/>
                    </a:lnTo>
                    <a:lnTo>
                      <a:pt x="1495" y="2091"/>
                    </a:lnTo>
                    <a:lnTo>
                      <a:pt x="1502" y="2101"/>
                    </a:lnTo>
                    <a:lnTo>
                      <a:pt x="1503" y="2104"/>
                    </a:lnTo>
                    <a:lnTo>
                      <a:pt x="1506" y="2107"/>
                    </a:lnTo>
                    <a:lnTo>
                      <a:pt x="1508" y="2114"/>
                    </a:lnTo>
                    <a:lnTo>
                      <a:pt x="1511" y="2125"/>
                    </a:lnTo>
                    <a:lnTo>
                      <a:pt x="1512" y="2135"/>
                    </a:lnTo>
                    <a:lnTo>
                      <a:pt x="1512" y="2150"/>
                    </a:lnTo>
                    <a:lnTo>
                      <a:pt x="1511" y="2155"/>
                    </a:lnTo>
                    <a:lnTo>
                      <a:pt x="1508" y="2159"/>
                    </a:lnTo>
                    <a:lnTo>
                      <a:pt x="1632" y="2230"/>
                    </a:lnTo>
                    <a:lnTo>
                      <a:pt x="1633" y="2230"/>
                    </a:lnTo>
                    <a:lnTo>
                      <a:pt x="1633" y="2228"/>
                    </a:lnTo>
                    <a:lnTo>
                      <a:pt x="1653" y="2218"/>
                    </a:lnTo>
                    <a:lnTo>
                      <a:pt x="1673" y="2214"/>
                    </a:lnTo>
                    <a:lnTo>
                      <a:pt x="1680" y="2214"/>
                    </a:lnTo>
                    <a:lnTo>
                      <a:pt x="1689" y="2215"/>
                    </a:lnTo>
                    <a:lnTo>
                      <a:pt x="1700" y="2219"/>
                    </a:lnTo>
                    <a:lnTo>
                      <a:pt x="1706" y="2223"/>
                    </a:lnTo>
                    <a:lnTo>
                      <a:pt x="1711" y="2226"/>
                    </a:lnTo>
                    <a:lnTo>
                      <a:pt x="1717" y="2230"/>
                    </a:lnTo>
                    <a:lnTo>
                      <a:pt x="1721" y="2235"/>
                    </a:lnTo>
                    <a:lnTo>
                      <a:pt x="1855" y="2147"/>
                    </a:lnTo>
                    <a:lnTo>
                      <a:pt x="1848" y="2133"/>
                    </a:lnTo>
                    <a:lnTo>
                      <a:pt x="1844" y="2117"/>
                    </a:lnTo>
                    <a:lnTo>
                      <a:pt x="1841" y="2112"/>
                    </a:lnTo>
                    <a:lnTo>
                      <a:pt x="1840" y="2107"/>
                    </a:lnTo>
                    <a:lnTo>
                      <a:pt x="1838" y="2093"/>
                    </a:lnTo>
                    <a:lnTo>
                      <a:pt x="1838" y="2062"/>
                    </a:lnTo>
                    <a:lnTo>
                      <a:pt x="1841" y="2046"/>
                    </a:lnTo>
                    <a:lnTo>
                      <a:pt x="1846" y="2035"/>
                    </a:lnTo>
                    <a:lnTo>
                      <a:pt x="1846" y="2033"/>
                    </a:lnTo>
                    <a:lnTo>
                      <a:pt x="1850" y="2020"/>
                    </a:lnTo>
                    <a:lnTo>
                      <a:pt x="1857" y="2008"/>
                    </a:lnTo>
                    <a:lnTo>
                      <a:pt x="1866" y="2000"/>
                    </a:lnTo>
                    <a:lnTo>
                      <a:pt x="1869" y="1997"/>
                    </a:lnTo>
                    <a:lnTo>
                      <a:pt x="1876" y="1986"/>
                    </a:lnTo>
                    <a:lnTo>
                      <a:pt x="1897" y="1970"/>
                    </a:lnTo>
                    <a:lnTo>
                      <a:pt x="1920" y="1959"/>
                    </a:lnTo>
                    <a:lnTo>
                      <a:pt x="1943" y="1952"/>
                    </a:lnTo>
                    <a:lnTo>
                      <a:pt x="1969" y="1949"/>
                    </a:lnTo>
                    <a:lnTo>
                      <a:pt x="1980" y="1949"/>
                    </a:lnTo>
                    <a:lnTo>
                      <a:pt x="1999" y="1953"/>
                    </a:lnTo>
                    <a:lnTo>
                      <a:pt x="2018" y="1960"/>
                    </a:lnTo>
                    <a:lnTo>
                      <a:pt x="2032" y="1966"/>
                    </a:lnTo>
                    <a:lnTo>
                      <a:pt x="2047" y="1976"/>
                    </a:lnTo>
                    <a:lnTo>
                      <a:pt x="2061" y="1987"/>
                    </a:lnTo>
                    <a:lnTo>
                      <a:pt x="2073" y="2002"/>
                    </a:lnTo>
                    <a:lnTo>
                      <a:pt x="2083" y="2017"/>
                    </a:lnTo>
                    <a:lnTo>
                      <a:pt x="2091" y="2033"/>
                    </a:lnTo>
                    <a:lnTo>
                      <a:pt x="2098" y="2058"/>
                    </a:lnTo>
                    <a:lnTo>
                      <a:pt x="2100" y="2083"/>
                    </a:lnTo>
                    <a:lnTo>
                      <a:pt x="2098" y="2108"/>
                    </a:lnTo>
                    <a:lnTo>
                      <a:pt x="2096" y="2109"/>
                    </a:lnTo>
                    <a:lnTo>
                      <a:pt x="2096" y="2110"/>
                    </a:lnTo>
                    <a:lnTo>
                      <a:pt x="2158" y="2130"/>
                    </a:lnTo>
                    <a:lnTo>
                      <a:pt x="2166" y="2117"/>
                    </a:lnTo>
                    <a:lnTo>
                      <a:pt x="2167" y="2117"/>
                    </a:lnTo>
                    <a:lnTo>
                      <a:pt x="2180" y="2104"/>
                    </a:lnTo>
                    <a:lnTo>
                      <a:pt x="2193" y="2096"/>
                    </a:lnTo>
                    <a:lnTo>
                      <a:pt x="2206" y="2091"/>
                    </a:lnTo>
                    <a:lnTo>
                      <a:pt x="2217" y="2088"/>
                    </a:lnTo>
                    <a:lnTo>
                      <a:pt x="2226" y="2087"/>
                    </a:lnTo>
                    <a:lnTo>
                      <a:pt x="2236" y="2087"/>
                    </a:lnTo>
                    <a:lnTo>
                      <a:pt x="2251" y="2088"/>
                    </a:lnTo>
                    <a:lnTo>
                      <a:pt x="2267" y="2093"/>
                    </a:lnTo>
                    <a:lnTo>
                      <a:pt x="2280" y="2100"/>
                    </a:lnTo>
                    <a:lnTo>
                      <a:pt x="2285" y="2104"/>
                    </a:lnTo>
                    <a:lnTo>
                      <a:pt x="2289" y="2108"/>
                    </a:lnTo>
                    <a:lnTo>
                      <a:pt x="2294" y="2110"/>
                    </a:lnTo>
                    <a:lnTo>
                      <a:pt x="2433" y="2024"/>
                    </a:lnTo>
                    <a:lnTo>
                      <a:pt x="2432" y="2024"/>
                    </a:lnTo>
                    <a:lnTo>
                      <a:pt x="2432" y="2023"/>
                    </a:lnTo>
                    <a:lnTo>
                      <a:pt x="2421" y="2000"/>
                    </a:lnTo>
                    <a:lnTo>
                      <a:pt x="2417" y="1977"/>
                    </a:lnTo>
                    <a:lnTo>
                      <a:pt x="2417" y="1953"/>
                    </a:lnTo>
                    <a:lnTo>
                      <a:pt x="2422" y="1928"/>
                    </a:lnTo>
                    <a:lnTo>
                      <a:pt x="2422" y="1927"/>
                    </a:lnTo>
                    <a:lnTo>
                      <a:pt x="2424" y="1923"/>
                    </a:lnTo>
                    <a:lnTo>
                      <a:pt x="2425" y="1921"/>
                    </a:lnTo>
                    <a:lnTo>
                      <a:pt x="2428" y="1917"/>
                    </a:lnTo>
                    <a:lnTo>
                      <a:pt x="2159" y="1769"/>
                    </a:lnTo>
                    <a:lnTo>
                      <a:pt x="2149" y="1780"/>
                    </a:lnTo>
                    <a:lnTo>
                      <a:pt x="2138" y="1790"/>
                    </a:lnTo>
                    <a:lnTo>
                      <a:pt x="2126" y="1799"/>
                    </a:lnTo>
                    <a:lnTo>
                      <a:pt x="2115" y="1807"/>
                    </a:lnTo>
                    <a:lnTo>
                      <a:pt x="2104" y="1813"/>
                    </a:lnTo>
                    <a:lnTo>
                      <a:pt x="2069" y="1826"/>
                    </a:lnTo>
                    <a:lnTo>
                      <a:pt x="2034" y="1830"/>
                    </a:lnTo>
                    <a:lnTo>
                      <a:pt x="2026" y="1830"/>
                    </a:lnTo>
                    <a:lnTo>
                      <a:pt x="2018" y="1829"/>
                    </a:lnTo>
                    <a:lnTo>
                      <a:pt x="2014" y="1829"/>
                    </a:lnTo>
                    <a:lnTo>
                      <a:pt x="1994" y="1825"/>
                    </a:lnTo>
                    <a:lnTo>
                      <a:pt x="1975" y="1817"/>
                    </a:lnTo>
                    <a:lnTo>
                      <a:pt x="1956" y="1807"/>
                    </a:lnTo>
                    <a:lnTo>
                      <a:pt x="1939" y="1795"/>
                    </a:lnTo>
                    <a:lnTo>
                      <a:pt x="1922" y="1780"/>
                    </a:lnTo>
                    <a:lnTo>
                      <a:pt x="1910" y="1763"/>
                    </a:lnTo>
                    <a:lnTo>
                      <a:pt x="1909" y="1762"/>
                    </a:lnTo>
                    <a:lnTo>
                      <a:pt x="1908" y="1760"/>
                    </a:lnTo>
                    <a:lnTo>
                      <a:pt x="1897" y="1741"/>
                    </a:lnTo>
                    <a:lnTo>
                      <a:pt x="1889" y="1720"/>
                    </a:lnTo>
                    <a:lnTo>
                      <a:pt x="1884" y="1698"/>
                    </a:lnTo>
                    <a:lnTo>
                      <a:pt x="1884" y="1677"/>
                    </a:lnTo>
                    <a:lnTo>
                      <a:pt x="1887" y="1652"/>
                    </a:lnTo>
                    <a:lnTo>
                      <a:pt x="1891" y="1630"/>
                    </a:lnTo>
                    <a:lnTo>
                      <a:pt x="1900" y="1610"/>
                    </a:lnTo>
                    <a:lnTo>
                      <a:pt x="1912" y="1589"/>
                    </a:lnTo>
                    <a:lnTo>
                      <a:pt x="1916" y="1584"/>
                    </a:lnTo>
                    <a:lnTo>
                      <a:pt x="1920" y="1580"/>
                    </a:lnTo>
                    <a:lnTo>
                      <a:pt x="1930" y="1566"/>
                    </a:lnTo>
                    <a:lnTo>
                      <a:pt x="1946" y="1553"/>
                    </a:lnTo>
                    <a:lnTo>
                      <a:pt x="1964" y="1541"/>
                    </a:lnTo>
                    <a:lnTo>
                      <a:pt x="1990" y="1530"/>
                    </a:lnTo>
                    <a:lnTo>
                      <a:pt x="1996" y="1528"/>
                    </a:lnTo>
                    <a:lnTo>
                      <a:pt x="2010" y="1524"/>
                    </a:lnTo>
                    <a:lnTo>
                      <a:pt x="2028" y="1522"/>
                    </a:lnTo>
                    <a:lnTo>
                      <a:pt x="2048" y="1521"/>
                    </a:lnTo>
                    <a:lnTo>
                      <a:pt x="2060" y="1521"/>
                    </a:lnTo>
                    <a:lnTo>
                      <a:pt x="2071" y="1524"/>
                    </a:lnTo>
                    <a:lnTo>
                      <a:pt x="2081" y="1526"/>
                    </a:lnTo>
                    <a:lnTo>
                      <a:pt x="2103" y="1534"/>
                    </a:lnTo>
                    <a:lnTo>
                      <a:pt x="2121" y="1546"/>
                    </a:lnTo>
                    <a:lnTo>
                      <a:pt x="2189" y="1450"/>
                    </a:lnTo>
                    <a:lnTo>
                      <a:pt x="2185" y="1448"/>
                    </a:lnTo>
                    <a:lnTo>
                      <a:pt x="2183" y="1445"/>
                    </a:lnTo>
                    <a:lnTo>
                      <a:pt x="2181" y="1441"/>
                    </a:lnTo>
                    <a:lnTo>
                      <a:pt x="2180" y="1441"/>
                    </a:lnTo>
                    <a:lnTo>
                      <a:pt x="2180" y="1440"/>
                    </a:lnTo>
                    <a:lnTo>
                      <a:pt x="2174" y="1433"/>
                    </a:lnTo>
                    <a:lnTo>
                      <a:pt x="2171" y="1430"/>
                    </a:lnTo>
                    <a:lnTo>
                      <a:pt x="2161" y="1407"/>
                    </a:lnTo>
                    <a:lnTo>
                      <a:pt x="2154" y="1385"/>
                    </a:lnTo>
                    <a:lnTo>
                      <a:pt x="2153" y="1361"/>
                    </a:lnTo>
                    <a:lnTo>
                      <a:pt x="2157" y="1338"/>
                    </a:lnTo>
                    <a:lnTo>
                      <a:pt x="2158" y="1337"/>
                    </a:lnTo>
                    <a:lnTo>
                      <a:pt x="2158" y="1335"/>
                    </a:lnTo>
                    <a:lnTo>
                      <a:pt x="2161" y="1327"/>
                    </a:lnTo>
                    <a:lnTo>
                      <a:pt x="2140" y="1318"/>
                    </a:lnTo>
                    <a:lnTo>
                      <a:pt x="2132" y="1326"/>
                    </a:lnTo>
                    <a:lnTo>
                      <a:pt x="2128" y="1329"/>
                    </a:lnTo>
                    <a:lnTo>
                      <a:pt x="2126" y="1330"/>
                    </a:lnTo>
                    <a:lnTo>
                      <a:pt x="2116" y="1335"/>
                    </a:lnTo>
                    <a:lnTo>
                      <a:pt x="2106" y="1339"/>
                    </a:lnTo>
                    <a:lnTo>
                      <a:pt x="2095" y="1340"/>
                    </a:lnTo>
                    <a:lnTo>
                      <a:pt x="2083" y="1340"/>
                    </a:lnTo>
                    <a:lnTo>
                      <a:pt x="2078" y="1339"/>
                    </a:lnTo>
                    <a:lnTo>
                      <a:pt x="2074" y="1337"/>
                    </a:lnTo>
                    <a:lnTo>
                      <a:pt x="2071" y="1337"/>
                    </a:lnTo>
                    <a:lnTo>
                      <a:pt x="2068" y="1335"/>
                    </a:lnTo>
                    <a:lnTo>
                      <a:pt x="2053" y="1325"/>
                    </a:lnTo>
                    <a:lnTo>
                      <a:pt x="2043" y="1313"/>
                    </a:lnTo>
                    <a:lnTo>
                      <a:pt x="2036" y="1297"/>
                    </a:lnTo>
                    <a:lnTo>
                      <a:pt x="2036" y="1296"/>
                    </a:lnTo>
                    <a:lnTo>
                      <a:pt x="2034" y="1283"/>
                    </a:lnTo>
                    <a:lnTo>
                      <a:pt x="2035" y="1271"/>
                    </a:lnTo>
                    <a:lnTo>
                      <a:pt x="2037" y="1258"/>
                    </a:lnTo>
                    <a:lnTo>
                      <a:pt x="2044" y="1246"/>
                    </a:lnTo>
                    <a:lnTo>
                      <a:pt x="2056" y="1234"/>
                    </a:lnTo>
                    <a:lnTo>
                      <a:pt x="2070" y="1225"/>
                    </a:lnTo>
                    <a:lnTo>
                      <a:pt x="2086" y="1220"/>
                    </a:lnTo>
                    <a:lnTo>
                      <a:pt x="2094" y="1220"/>
                    </a:lnTo>
                    <a:lnTo>
                      <a:pt x="2107" y="1221"/>
                    </a:lnTo>
                    <a:lnTo>
                      <a:pt x="2119" y="1225"/>
                    </a:lnTo>
                    <a:lnTo>
                      <a:pt x="2129" y="1230"/>
                    </a:lnTo>
                    <a:lnTo>
                      <a:pt x="2133" y="1234"/>
                    </a:lnTo>
                    <a:lnTo>
                      <a:pt x="2133" y="1236"/>
                    </a:lnTo>
                    <a:lnTo>
                      <a:pt x="2134" y="1236"/>
                    </a:lnTo>
                    <a:lnTo>
                      <a:pt x="2142" y="1244"/>
                    </a:lnTo>
                    <a:lnTo>
                      <a:pt x="2149" y="1254"/>
                    </a:lnTo>
                    <a:lnTo>
                      <a:pt x="2151" y="1265"/>
                    </a:lnTo>
                    <a:lnTo>
                      <a:pt x="2154" y="1279"/>
                    </a:lnTo>
                    <a:lnTo>
                      <a:pt x="2153" y="1291"/>
                    </a:lnTo>
                    <a:lnTo>
                      <a:pt x="2176" y="1301"/>
                    </a:lnTo>
                    <a:lnTo>
                      <a:pt x="2180" y="1297"/>
                    </a:lnTo>
                    <a:lnTo>
                      <a:pt x="2191" y="1285"/>
                    </a:lnTo>
                    <a:lnTo>
                      <a:pt x="2202" y="1275"/>
                    </a:lnTo>
                    <a:lnTo>
                      <a:pt x="2217" y="1268"/>
                    </a:lnTo>
                    <a:lnTo>
                      <a:pt x="2233" y="1262"/>
                    </a:lnTo>
                    <a:lnTo>
                      <a:pt x="2247" y="1259"/>
                    </a:lnTo>
                    <a:lnTo>
                      <a:pt x="2257" y="1258"/>
                    </a:lnTo>
                    <a:lnTo>
                      <a:pt x="2267" y="1257"/>
                    </a:lnTo>
                    <a:lnTo>
                      <a:pt x="2288" y="1259"/>
                    </a:lnTo>
                    <a:lnTo>
                      <a:pt x="2308" y="1265"/>
                    </a:lnTo>
                    <a:lnTo>
                      <a:pt x="2311" y="1266"/>
                    </a:lnTo>
                    <a:lnTo>
                      <a:pt x="2312" y="1266"/>
                    </a:lnTo>
                    <a:lnTo>
                      <a:pt x="2312" y="1267"/>
                    </a:lnTo>
                    <a:lnTo>
                      <a:pt x="2314" y="1267"/>
                    </a:lnTo>
                    <a:lnTo>
                      <a:pt x="2352" y="1199"/>
                    </a:lnTo>
                    <a:lnTo>
                      <a:pt x="2345" y="1192"/>
                    </a:lnTo>
                    <a:lnTo>
                      <a:pt x="2342" y="1189"/>
                    </a:lnTo>
                    <a:lnTo>
                      <a:pt x="2336" y="1175"/>
                    </a:lnTo>
                    <a:lnTo>
                      <a:pt x="2333" y="1162"/>
                    </a:lnTo>
                    <a:lnTo>
                      <a:pt x="2333" y="1155"/>
                    </a:lnTo>
                    <a:lnTo>
                      <a:pt x="2335" y="1145"/>
                    </a:lnTo>
                    <a:lnTo>
                      <a:pt x="2337" y="1137"/>
                    </a:lnTo>
                    <a:lnTo>
                      <a:pt x="2340" y="1127"/>
                    </a:lnTo>
                    <a:lnTo>
                      <a:pt x="2342" y="1123"/>
                    </a:lnTo>
                    <a:lnTo>
                      <a:pt x="2278" y="1062"/>
                    </a:lnTo>
                    <a:lnTo>
                      <a:pt x="2277" y="1063"/>
                    </a:lnTo>
                    <a:lnTo>
                      <a:pt x="2274" y="1064"/>
                    </a:lnTo>
                    <a:lnTo>
                      <a:pt x="2273" y="1065"/>
                    </a:lnTo>
                    <a:lnTo>
                      <a:pt x="2270" y="1065"/>
                    </a:lnTo>
                    <a:lnTo>
                      <a:pt x="2260" y="1071"/>
                    </a:lnTo>
                    <a:lnTo>
                      <a:pt x="2246" y="1073"/>
                    </a:lnTo>
                    <a:lnTo>
                      <a:pt x="2243" y="1073"/>
                    </a:lnTo>
                    <a:lnTo>
                      <a:pt x="2240" y="1072"/>
                    </a:lnTo>
                    <a:lnTo>
                      <a:pt x="2235" y="1072"/>
                    </a:lnTo>
                    <a:lnTo>
                      <a:pt x="2225" y="1069"/>
                    </a:lnTo>
                    <a:lnTo>
                      <a:pt x="2213" y="1065"/>
                    </a:lnTo>
                    <a:lnTo>
                      <a:pt x="2205" y="1059"/>
                    </a:lnTo>
                    <a:lnTo>
                      <a:pt x="2201" y="1056"/>
                    </a:lnTo>
                    <a:lnTo>
                      <a:pt x="2197" y="1052"/>
                    </a:lnTo>
                    <a:lnTo>
                      <a:pt x="2195" y="1048"/>
                    </a:lnTo>
                    <a:lnTo>
                      <a:pt x="2193" y="1045"/>
                    </a:lnTo>
                    <a:lnTo>
                      <a:pt x="2191" y="1042"/>
                    </a:lnTo>
                    <a:lnTo>
                      <a:pt x="2189" y="1039"/>
                    </a:lnTo>
                    <a:lnTo>
                      <a:pt x="2185" y="1026"/>
                    </a:lnTo>
                    <a:lnTo>
                      <a:pt x="2184" y="1012"/>
                    </a:lnTo>
                    <a:lnTo>
                      <a:pt x="2031" y="957"/>
                    </a:lnTo>
                    <a:lnTo>
                      <a:pt x="2028" y="961"/>
                    </a:lnTo>
                    <a:lnTo>
                      <a:pt x="2023" y="966"/>
                    </a:lnTo>
                    <a:lnTo>
                      <a:pt x="2020" y="967"/>
                    </a:lnTo>
                    <a:lnTo>
                      <a:pt x="2009" y="976"/>
                    </a:lnTo>
                    <a:lnTo>
                      <a:pt x="1993" y="982"/>
                    </a:lnTo>
                    <a:lnTo>
                      <a:pt x="1992" y="982"/>
                    </a:lnTo>
                    <a:lnTo>
                      <a:pt x="1990" y="983"/>
                    </a:lnTo>
                    <a:lnTo>
                      <a:pt x="1971" y="983"/>
                    </a:lnTo>
                    <a:lnTo>
                      <a:pt x="1961" y="982"/>
                    </a:lnTo>
                    <a:lnTo>
                      <a:pt x="1955" y="979"/>
                    </a:lnTo>
                    <a:lnTo>
                      <a:pt x="1955" y="978"/>
                    </a:lnTo>
                    <a:lnTo>
                      <a:pt x="1950" y="976"/>
                    </a:lnTo>
                    <a:lnTo>
                      <a:pt x="1946" y="974"/>
                    </a:lnTo>
                    <a:lnTo>
                      <a:pt x="1943" y="971"/>
                    </a:lnTo>
                    <a:lnTo>
                      <a:pt x="1941" y="967"/>
                    </a:lnTo>
                    <a:lnTo>
                      <a:pt x="1938" y="967"/>
                    </a:lnTo>
                    <a:lnTo>
                      <a:pt x="1937" y="966"/>
                    </a:lnTo>
                    <a:lnTo>
                      <a:pt x="1935" y="963"/>
                    </a:lnTo>
                    <a:lnTo>
                      <a:pt x="1926" y="949"/>
                    </a:lnTo>
                    <a:lnTo>
                      <a:pt x="1921" y="933"/>
                    </a:lnTo>
                    <a:lnTo>
                      <a:pt x="1921" y="917"/>
                    </a:lnTo>
                    <a:lnTo>
                      <a:pt x="1924" y="903"/>
                    </a:lnTo>
                    <a:lnTo>
                      <a:pt x="1930" y="891"/>
                    </a:lnTo>
                    <a:lnTo>
                      <a:pt x="1934" y="886"/>
                    </a:lnTo>
                    <a:lnTo>
                      <a:pt x="1943" y="877"/>
                    </a:lnTo>
                    <a:lnTo>
                      <a:pt x="1948" y="873"/>
                    </a:lnTo>
                    <a:lnTo>
                      <a:pt x="1959" y="868"/>
                    </a:lnTo>
                    <a:lnTo>
                      <a:pt x="1963" y="866"/>
                    </a:lnTo>
                    <a:lnTo>
                      <a:pt x="1973" y="865"/>
                    </a:lnTo>
                    <a:lnTo>
                      <a:pt x="1982" y="864"/>
                    </a:lnTo>
                    <a:lnTo>
                      <a:pt x="1992" y="864"/>
                    </a:lnTo>
                    <a:lnTo>
                      <a:pt x="1997" y="865"/>
                    </a:lnTo>
                    <a:lnTo>
                      <a:pt x="1998" y="865"/>
                    </a:lnTo>
                    <a:lnTo>
                      <a:pt x="1998" y="866"/>
                    </a:lnTo>
                    <a:lnTo>
                      <a:pt x="1999" y="866"/>
                    </a:lnTo>
                    <a:lnTo>
                      <a:pt x="2009" y="869"/>
                    </a:lnTo>
                    <a:lnTo>
                      <a:pt x="2018" y="876"/>
                    </a:lnTo>
                    <a:lnTo>
                      <a:pt x="2028" y="886"/>
                    </a:lnTo>
                    <a:lnTo>
                      <a:pt x="2034" y="894"/>
                    </a:lnTo>
                    <a:lnTo>
                      <a:pt x="2035" y="897"/>
                    </a:lnTo>
                    <a:lnTo>
                      <a:pt x="2035" y="898"/>
                    </a:lnTo>
                    <a:lnTo>
                      <a:pt x="2036" y="899"/>
                    </a:lnTo>
                    <a:lnTo>
                      <a:pt x="2040" y="914"/>
                    </a:lnTo>
                    <a:lnTo>
                      <a:pt x="2040" y="928"/>
                    </a:lnTo>
                    <a:lnTo>
                      <a:pt x="2192" y="983"/>
                    </a:lnTo>
                    <a:lnTo>
                      <a:pt x="2195" y="979"/>
                    </a:lnTo>
                    <a:lnTo>
                      <a:pt x="2198" y="975"/>
                    </a:lnTo>
                    <a:lnTo>
                      <a:pt x="2201" y="971"/>
                    </a:lnTo>
                    <a:lnTo>
                      <a:pt x="2204" y="969"/>
                    </a:lnTo>
                    <a:lnTo>
                      <a:pt x="2214" y="961"/>
                    </a:lnTo>
                    <a:lnTo>
                      <a:pt x="2226" y="957"/>
                    </a:lnTo>
                    <a:lnTo>
                      <a:pt x="2231" y="955"/>
                    </a:lnTo>
                    <a:lnTo>
                      <a:pt x="2235" y="954"/>
                    </a:lnTo>
                    <a:lnTo>
                      <a:pt x="2252" y="954"/>
                    </a:lnTo>
                    <a:lnTo>
                      <a:pt x="2260" y="955"/>
                    </a:lnTo>
                    <a:lnTo>
                      <a:pt x="2324" y="842"/>
                    </a:lnTo>
                    <a:lnTo>
                      <a:pt x="2312" y="830"/>
                    </a:lnTo>
                    <a:lnTo>
                      <a:pt x="2305" y="815"/>
                    </a:lnTo>
                    <a:lnTo>
                      <a:pt x="2303" y="813"/>
                    </a:lnTo>
                    <a:lnTo>
                      <a:pt x="2301" y="810"/>
                    </a:lnTo>
                    <a:lnTo>
                      <a:pt x="2298" y="800"/>
                    </a:lnTo>
                    <a:lnTo>
                      <a:pt x="2294" y="788"/>
                    </a:lnTo>
                    <a:lnTo>
                      <a:pt x="2293" y="775"/>
                    </a:lnTo>
                    <a:lnTo>
                      <a:pt x="2294" y="764"/>
                    </a:lnTo>
                    <a:lnTo>
                      <a:pt x="2295" y="764"/>
                    </a:lnTo>
                    <a:lnTo>
                      <a:pt x="2298" y="751"/>
                    </a:lnTo>
                    <a:lnTo>
                      <a:pt x="2303" y="741"/>
                    </a:lnTo>
                    <a:lnTo>
                      <a:pt x="2303" y="738"/>
                    </a:lnTo>
                    <a:lnTo>
                      <a:pt x="2305" y="734"/>
                    </a:lnTo>
                    <a:lnTo>
                      <a:pt x="2307" y="732"/>
                    </a:lnTo>
                    <a:lnTo>
                      <a:pt x="2319" y="717"/>
                    </a:lnTo>
                    <a:lnTo>
                      <a:pt x="2333" y="707"/>
                    </a:lnTo>
                    <a:lnTo>
                      <a:pt x="2349" y="699"/>
                    </a:lnTo>
                    <a:lnTo>
                      <a:pt x="2367" y="695"/>
                    </a:lnTo>
                    <a:lnTo>
                      <a:pt x="2379" y="695"/>
                    </a:lnTo>
                    <a:lnTo>
                      <a:pt x="2386" y="470"/>
                    </a:lnTo>
                    <a:lnTo>
                      <a:pt x="2380" y="470"/>
                    </a:lnTo>
                    <a:lnTo>
                      <a:pt x="2374" y="468"/>
                    </a:lnTo>
                    <a:lnTo>
                      <a:pt x="2373" y="468"/>
                    </a:lnTo>
                    <a:lnTo>
                      <a:pt x="2371" y="467"/>
                    </a:lnTo>
                    <a:lnTo>
                      <a:pt x="2370" y="467"/>
                    </a:lnTo>
                    <a:lnTo>
                      <a:pt x="2350" y="462"/>
                    </a:lnTo>
                    <a:lnTo>
                      <a:pt x="2331" y="451"/>
                    </a:lnTo>
                    <a:lnTo>
                      <a:pt x="2312" y="440"/>
                    </a:lnTo>
                    <a:lnTo>
                      <a:pt x="2297" y="426"/>
                    </a:lnTo>
                    <a:lnTo>
                      <a:pt x="2282" y="408"/>
                    </a:lnTo>
                    <a:lnTo>
                      <a:pt x="2272" y="390"/>
                    </a:lnTo>
                    <a:lnTo>
                      <a:pt x="2270" y="387"/>
                    </a:lnTo>
                    <a:lnTo>
                      <a:pt x="2269" y="386"/>
                    </a:lnTo>
                    <a:lnTo>
                      <a:pt x="2260" y="370"/>
                    </a:lnTo>
                    <a:lnTo>
                      <a:pt x="2255" y="350"/>
                    </a:lnTo>
                    <a:lnTo>
                      <a:pt x="2251" y="332"/>
                    </a:lnTo>
                    <a:lnTo>
                      <a:pt x="2251" y="312"/>
                    </a:lnTo>
                    <a:lnTo>
                      <a:pt x="1904" y="252"/>
                    </a:lnTo>
                    <a:lnTo>
                      <a:pt x="1903" y="256"/>
                    </a:lnTo>
                    <a:lnTo>
                      <a:pt x="1900" y="261"/>
                    </a:lnTo>
                    <a:lnTo>
                      <a:pt x="1893" y="276"/>
                    </a:lnTo>
                    <a:lnTo>
                      <a:pt x="1886" y="288"/>
                    </a:lnTo>
                    <a:lnTo>
                      <a:pt x="1871" y="305"/>
                    </a:lnTo>
                    <a:lnTo>
                      <a:pt x="1855" y="318"/>
                    </a:lnTo>
                    <a:lnTo>
                      <a:pt x="1836" y="327"/>
                    </a:lnTo>
                    <a:lnTo>
                      <a:pt x="1834" y="328"/>
                    </a:lnTo>
                    <a:lnTo>
                      <a:pt x="1832" y="328"/>
                    </a:lnTo>
                    <a:lnTo>
                      <a:pt x="1831" y="330"/>
                    </a:lnTo>
                    <a:lnTo>
                      <a:pt x="1815" y="333"/>
                    </a:lnTo>
                    <a:lnTo>
                      <a:pt x="1797" y="335"/>
                    </a:lnTo>
                    <a:lnTo>
                      <a:pt x="1774" y="332"/>
                    </a:lnTo>
                    <a:lnTo>
                      <a:pt x="1759" y="328"/>
                    </a:lnTo>
                    <a:lnTo>
                      <a:pt x="1743" y="320"/>
                    </a:lnTo>
                    <a:lnTo>
                      <a:pt x="1742" y="320"/>
                    </a:lnTo>
                    <a:lnTo>
                      <a:pt x="1725" y="309"/>
                    </a:lnTo>
                    <a:lnTo>
                      <a:pt x="1709" y="293"/>
                    </a:lnTo>
                    <a:lnTo>
                      <a:pt x="1697" y="276"/>
                    </a:lnTo>
                    <a:lnTo>
                      <a:pt x="1689" y="254"/>
                    </a:lnTo>
                    <a:lnTo>
                      <a:pt x="1685" y="233"/>
                    </a:lnTo>
                    <a:lnTo>
                      <a:pt x="1685" y="208"/>
                    </a:lnTo>
                    <a:lnTo>
                      <a:pt x="1687" y="204"/>
                    </a:lnTo>
                    <a:lnTo>
                      <a:pt x="1688" y="201"/>
                    </a:lnTo>
                    <a:lnTo>
                      <a:pt x="1688" y="200"/>
                    </a:lnTo>
                    <a:lnTo>
                      <a:pt x="1632" y="179"/>
                    </a:lnTo>
                    <a:lnTo>
                      <a:pt x="1632" y="180"/>
                    </a:lnTo>
                    <a:lnTo>
                      <a:pt x="1630" y="180"/>
                    </a:lnTo>
                    <a:lnTo>
                      <a:pt x="1630" y="182"/>
                    </a:lnTo>
                    <a:lnTo>
                      <a:pt x="1618" y="192"/>
                    </a:lnTo>
                    <a:lnTo>
                      <a:pt x="1603" y="200"/>
                    </a:lnTo>
                    <a:lnTo>
                      <a:pt x="1590" y="202"/>
                    </a:lnTo>
                    <a:lnTo>
                      <a:pt x="1567" y="379"/>
                    </a:lnTo>
                    <a:lnTo>
                      <a:pt x="1571" y="381"/>
                    </a:lnTo>
                    <a:lnTo>
                      <a:pt x="1575" y="381"/>
                    </a:lnTo>
                    <a:lnTo>
                      <a:pt x="1578" y="382"/>
                    </a:lnTo>
                    <a:lnTo>
                      <a:pt x="1580" y="382"/>
                    </a:lnTo>
                    <a:lnTo>
                      <a:pt x="1595" y="388"/>
                    </a:lnTo>
                    <a:lnTo>
                      <a:pt x="1608" y="396"/>
                    </a:lnTo>
                    <a:lnTo>
                      <a:pt x="1620" y="408"/>
                    </a:lnTo>
                    <a:lnTo>
                      <a:pt x="1621" y="408"/>
                    </a:lnTo>
                    <a:lnTo>
                      <a:pt x="1621" y="409"/>
                    </a:lnTo>
                    <a:lnTo>
                      <a:pt x="1629" y="421"/>
                    </a:lnTo>
                    <a:lnTo>
                      <a:pt x="1635" y="436"/>
                    </a:lnTo>
                    <a:lnTo>
                      <a:pt x="1638" y="450"/>
                    </a:lnTo>
                    <a:lnTo>
                      <a:pt x="1639" y="455"/>
                    </a:lnTo>
                    <a:lnTo>
                      <a:pt x="1639" y="462"/>
                    </a:lnTo>
                    <a:lnTo>
                      <a:pt x="1756" y="476"/>
                    </a:lnTo>
                    <a:lnTo>
                      <a:pt x="1760" y="468"/>
                    </a:lnTo>
                    <a:lnTo>
                      <a:pt x="1765" y="459"/>
                    </a:lnTo>
                    <a:lnTo>
                      <a:pt x="1772" y="450"/>
                    </a:lnTo>
                    <a:lnTo>
                      <a:pt x="1789" y="434"/>
                    </a:lnTo>
                    <a:lnTo>
                      <a:pt x="1811" y="424"/>
                    </a:lnTo>
                    <a:lnTo>
                      <a:pt x="1812" y="424"/>
                    </a:lnTo>
                    <a:lnTo>
                      <a:pt x="1825" y="421"/>
                    </a:lnTo>
                    <a:lnTo>
                      <a:pt x="1832" y="421"/>
                    </a:lnTo>
                    <a:lnTo>
                      <a:pt x="1845" y="422"/>
                    </a:lnTo>
                    <a:lnTo>
                      <a:pt x="1857" y="424"/>
                    </a:lnTo>
                    <a:lnTo>
                      <a:pt x="1865" y="426"/>
                    </a:lnTo>
                    <a:lnTo>
                      <a:pt x="1871" y="429"/>
                    </a:lnTo>
                    <a:lnTo>
                      <a:pt x="1876" y="433"/>
                    </a:lnTo>
                    <a:lnTo>
                      <a:pt x="1878" y="434"/>
                    </a:lnTo>
                    <a:lnTo>
                      <a:pt x="1879" y="434"/>
                    </a:lnTo>
                    <a:lnTo>
                      <a:pt x="1892" y="443"/>
                    </a:lnTo>
                    <a:lnTo>
                      <a:pt x="1901" y="457"/>
                    </a:lnTo>
                    <a:lnTo>
                      <a:pt x="1909" y="470"/>
                    </a:lnTo>
                    <a:lnTo>
                      <a:pt x="1914" y="487"/>
                    </a:lnTo>
                    <a:lnTo>
                      <a:pt x="1916" y="502"/>
                    </a:lnTo>
                    <a:lnTo>
                      <a:pt x="1914" y="518"/>
                    </a:lnTo>
                    <a:lnTo>
                      <a:pt x="1914" y="521"/>
                    </a:lnTo>
                    <a:lnTo>
                      <a:pt x="1913" y="522"/>
                    </a:lnTo>
                    <a:lnTo>
                      <a:pt x="1912" y="525"/>
                    </a:lnTo>
                    <a:lnTo>
                      <a:pt x="1909" y="538"/>
                    </a:lnTo>
                    <a:lnTo>
                      <a:pt x="1901" y="551"/>
                    </a:lnTo>
                    <a:lnTo>
                      <a:pt x="1891" y="561"/>
                    </a:lnTo>
                    <a:lnTo>
                      <a:pt x="1889" y="564"/>
                    </a:lnTo>
                    <a:lnTo>
                      <a:pt x="1887" y="567"/>
                    </a:lnTo>
                    <a:lnTo>
                      <a:pt x="1879" y="572"/>
                    </a:lnTo>
                    <a:lnTo>
                      <a:pt x="1867" y="578"/>
                    </a:lnTo>
                    <a:lnTo>
                      <a:pt x="1855" y="584"/>
                    </a:lnTo>
                    <a:lnTo>
                      <a:pt x="1846" y="585"/>
                    </a:lnTo>
                    <a:lnTo>
                      <a:pt x="1845" y="585"/>
                    </a:lnTo>
                    <a:lnTo>
                      <a:pt x="1841" y="586"/>
                    </a:lnTo>
                    <a:lnTo>
                      <a:pt x="1834" y="586"/>
                    </a:lnTo>
                    <a:lnTo>
                      <a:pt x="1827" y="585"/>
                    </a:lnTo>
                    <a:lnTo>
                      <a:pt x="1820" y="584"/>
                    </a:lnTo>
                    <a:lnTo>
                      <a:pt x="1814" y="584"/>
                    </a:lnTo>
                    <a:lnTo>
                      <a:pt x="1810" y="582"/>
                    </a:lnTo>
                    <a:lnTo>
                      <a:pt x="1789" y="572"/>
                    </a:lnTo>
                    <a:lnTo>
                      <a:pt x="1772" y="557"/>
                    </a:lnTo>
                    <a:lnTo>
                      <a:pt x="1759" y="538"/>
                    </a:lnTo>
                    <a:lnTo>
                      <a:pt x="1759" y="535"/>
                    </a:lnTo>
                    <a:lnTo>
                      <a:pt x="1753" y="521"/>
                    </a:lnTo>
                    <a:lnTo>
                      <a:pt x="1752" y="506"/>
                    </a:lnTo>
                    <a:lnTo>
                      <a:pt x="1634" y="491"/>
                    </a:lnTo>
                    <a:lnTo>
                      <a:pt x="1626" y="505"/>
                    </a:lnTo>
                    <a:lnTo>
                      <a:pt x="1617" y="517"/>
                    </a:lnTo>
                    <a:lnTo>
                      <a:pt x="1604" y="527"/>
                    </a:lnTo>
                    <a:lnTo>
                      <a:pt x="1591" y="535"/>
                    </a:lnTo>
                    <a:lnTo>
                      <a:pt x="1574" y="540"/>
                    </a:lnTo>
                    <a:lnTo>
                      <a:pt x="1567" y="540"/>
                    </a:lnTo>
                    <a:lnTo>
                      <a:pt x="1560" y="543"/>
                    </a:lnTo>
                    <a:lnTo>
                      <a:pt x="1554" y="543"/>
                    </a:lnTo>
                    <a:lnTo>
                      <a:pt x="1540" y="542"/>
                    </a:lnTo>
                    <a:lnTo>
                      <a:pt x="1526" y="536"/>
                    </a:lnTo>
                    <a:lnTo>
                      <a:pt x="1524" y="535"/>
                    </a:lnTo>
                    <a:lnTo>
                      <a:pt x="1522" y="535"/>
                    </a:lnTo>
                    <a:lnTo>
                      <a:pt x="1520" y="534"/>
                    </a:lnTo>
                    <a:lnTo>
                      <a:pt x="1511" y="529"/>
                    </a:lnTo>
                    <a:lnTo>
                      <a:pt x="1501" y="521"/>
                    </a:lnTo>
                    <a:lnTo>
                      <a:pt x="1491" y="512"/>
                    </a:lnTo>
                    <a:lnTo>
                      <a:pt x="1486" y="504"/>
                    </a:lnTo>
                    <a:lnTo>
                      <a:pt x="1486" y="502"/>
                    </a:lnTo>
                    <a:lnTo>
                      <a:pt x="1480" y="491"/>
                    </a:lnTo>
                    <a:lnTo>
                      <a:pt x="1477" y="480"/>
                    </a:lnTo>
                    <a:lnTo>
                      <a:pt x="1476" y="477"/>
                    </a:lnTo>
                    <a:lnTo>
                      <a:pt x="1476" y="476"/>
                    </a:lnTo>
                    <a:lnTo>
                      <a:pt x="1474" y="474"/>
                    </a:lnTo>
                    <a:lnTo>
                      <a:pt x="1474" y="447"/>
                    </a:lnTo>
                    <a:lnTo>
                      <a:pt x="1481" y="426"/>
                    </a:lnTo>
                    <a:lnTo>
                      <a:pt x="1494" y="408"/>
                    </a:lnTo>
                    <a:lnTo>
                      <a:pt x="1503" y="399"/>
                    </a:lnTo>
                    <a:lnTo>
                      <a:pt x="1514" y="391"/>
                    </a:lnTo>
                    <a:lnTo>
                      <a:pt x="1524" y="386"/>
                    </a:lnTo>
                    <a:lnTo>
                      <a:pt x="1528" y="383"/>
                    </a:lnTo>
                    <a:lnTo>
                      <a:pt x="1533" y="382"/>
                    </a:lnTo>
                    <a:lnTo>
                      <a:pt x="1537" y="381"/>
                    </a:lnTo>
                    <a:lnTo>
                      <a:pt x="1560" y="196"/>
                    </a:lnTo>
                    <a:lnTo>
                      <a:pt x="1554" y="193"/>
                    </a:lnTo>
                    <a:lnTo>
                      <a:pt x="1549" y="189"/>
                    </a:lnTo>
                    <a:lnTo>
                      <a:pt x="1544" y="184"/>
                    </a:lnTo>
                    <a:lnTo>
                      <a:pt x="1540" y="179"/>
                    </a:lnTo>
                    <a:lnTo>
                      <a:pt x="1537" y="178"/>
                    </a:lnTo>
                    <a:lnTo>
                      <a:pt x="1536" y="176"/>
                    </a:lnTo>
                    <a:lnTo>
                      <a:pt x="1532" y="167"/>
                    </a:lnTo>
                    <a:lnTo>
                      <a:pt x="1528" y="155"/>
                    </a:lnTo>
                    <a:lnTo>
                      <a:pt x="1527" y="145"/>
                    </a:lnTo>
                    <a:lnTo>
                      <a:pt x="1527" y="136"/>
                    </a:lnTo>
                    <a:lnTo>
                      <a:pt x="1529" y="128"/>
                    </a:lnTo>
                    <a:lnTo>
                      <a:pt x="1529" y="123"/>
                    </a:lnTo>
                    <a:lnTo>
                      <a:pt x="1531" y="120"/>
                    </a:lnTo>
                    <a:lnTo>
                      <a:pt x="1540" y="106"/>
                    </a:lnTo>
                    <a:lnTo>
                      <a:pt x="1552" y="95"/>
                    </a:lnTo>
                    <a:lnTo>
                      <a:pt x="1566" y="89"/>
                    </a:lnTo>
                    <a:lnTo>
                      <a:pt x="1567" y="87"/>
                    </a:lnTo>
                    <a:lnTo>
                      <a:pt x="1573" y="86"/>
                    </a:lnTo>
                    <a:lnTo>
                      <a:pt x="1592" y="86"/>
                    </a:lnTo>
                    <a:lnTo>
                      <a:pt x="1604" y="89"/>
                    </a:lnTo>
                    <a:lnTo>
                      <a:pt x="1616" y="94"/>
                    </a:lnTo>
                    <a:lnTo>
                      <a:pt x="1621" y="98"/>
                    </a:lnTo>
                    <a:lnTo>
                      <a:pt x="1625" y="100"/>
                    </a:lnTo>
                    <a:lnTo>
                      <a:pt x="1628" y="104"/>
                    </a:lnTo>
                    <a:lnTo>
                      <a:pt x="1637" y="117"/>
                    </a:lnTo>
                    <a:lnTo>
                      <a:pt x="1643" y="133"/>
                    </a:lnTo>
                    <a:lnTo>
                      <a:pt x="1643" y="136"/>
                    </a:lnTo>
                    <a:lnTo>
                      <a:pt x="1645" y="140"/>
                    </a:lnTo>
                    <a:lnTo>
                      <a:pt x="1645" y="147"/>
                    </a:lnTo>
                    <a:lnTo>
                      <a:pt x="1643" y="151"/>
                    </a:lnTo>
                    <a:lnTo>
                      <a:pt x="1697" y="171"/>
                    </a:lnTo>
                    <a:lnTo>
                      <a:pt x="1704" y="159"/>
                    </a:lnTo>
                    <a:lnTo>
                      <a:pt x="1713" y="150"/>
                    </a:lnTo>
                    <a:lnTo>
                      <a:pt x="1718" y="142"/>
                    </a:lnTo>
                    <a:lnTo>
                      <a:pt x="1725" y="136"/>
                    </a:lnTo>
                    <a:lnTo>
                      <a:pt x="1745" y="123"/>
                    </a:lnTo>
                    <a:lnTo>
                      <a:pt x="1710" y="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98" name="Freeform 7"/>
              <p:cNvSpPr>
                <a:spLocks noEditPoints="1"/>
              </p:cNvSpPr>
              <p:nvPr/>
            </p:nvSpPr>
            <p:spPr bwMode="auto">
              <a:xfrm>
                <a:off x="3263901" y="1588"/>
                <a:ext cx="5267325" cy="2465388"/>
              </a:xfrm>
              <a:custGeom>
                <a:avLst/>
                <a:gdLst/>
                <a:ahLst/>
                <a:cxnLst>
                  <a:cxn ang="0">
                    <a:pos x="1299" y="1471"/>
                  </a:cxn>
                  <a:cxn ang="0">
                    <a:pos x="1224" y="1551"/>
                  </a:cxn>
                  <a:cxn ang="0">
                    <a:pos x="2710" y="1133"/>
                  </a:cxn>
                  <a:cxn ang="0">
                    <a:pos x="2711" y="1256"/>
                  </a:cxn>
                  <a:cxn ang="0">
                    <a:pos x="2647" y="1364"/>
                  </a:cxn>
                  <a:cxn ang="0">
                    <a:pos x="2613" y="1405"/>
                  </a:cxn>
                  <a:cxn ang="0">
                    <a:pos x="2525" y="1255"/>
                  </a:cxn>
                  <a:cxn ang="0">
                    <a:pos x="2696" y="1134"/>
                  </a:cxn>
                  <a:cxn ang="0">
                    <a:pos x="967" y="1204"/>
                  </a:cxn>
                  <a:cxn ang="0">
                    <a:pos x="988" y="1409"/>
                  </a:cxn>
                  <a:cxn ang="0">
                    <a:pos x="852" y="1358"/>
                  </a:cxn>
                  <a:cxn ang="0">
                    <a:pos x="819" y="1251"/>
                  </a:cxn>
                  <a:cxn ang="0">
                    <a:pos x="908" y="1129"/>
                  </a:cxn>
                  <a:cxn ang="0">
                    <a:pos x="1060" y="904"/>
                  </a:cxn>
                  <a:cxn ang="0">
                    <a:pos x="1001" y="684"/>
                  </a:cxn>
                  <a:cxn ang="0">
                    <a:pos x="508" y="49"/>
                  </a:cxn>
                  <a:cxn ang="0">
                    <a:pos x="761" y="313"/>
                  </a:cxn>
                  <a:cxn ang="0">
                    <a:pos x="992" y="97"/>
                  </a:cxn>
                  <a:cxn ang="0">
                    <a:pos x="962" y="271"/>
                  </a:cxn>
                  <a:cxn ang="0">
                    <a:pos x="745" y="554"/>
                  </a:cxn>
                  <a:cxn ang="0">
                    <a:pos x="821" y="736"/>
                  </a:cxn>
                  <a:cxn ang="0">
                    <a:pos x="628" y="736"/>
                  </a:cxn>
                  <a:cxn ang="0">
                    <a:pos x="476" y="1065"/>
                  </a:cxn>
                  <a:cxn ang="0">
                    <a:pos x="493" y="1182"/>
                  </a:cxn>
                  <a:cxn ang="0">
                    <a:pos x="332" y="1437"/>
                  </a:cxn>
                  <a:cxn ang="0">
                    <a:pos x="21" y="1416"/>
                  </a:cxn>
                  <a:cxn ang="0">
                    <a:pos x="97" y="1275"/>
                  </a:cxn>
                  <a:cxn ang="0">
                    <a:pos x="336" y="1362"/>
                  </a:cxn>
                  <a:cxn ang="0">
                    <a:pos x="394" y="1120"/>
                  </a:cxn>
                  <a:cxn ang="0">
                    <a:pos x="366" y="880"/>
                  </a:cxn>
                  <a:cxn ang="0">
                    <a:pos x="165" y="825"/>
                  </a:cxn>
                  <a:cxn ang="0">
                    <a:pos x="173" y="668"/>
                  </a:cxn>
                  <a:cxn ang="0">
                    <a:pos x="378" y="820"/>
                  </a:cxn>
                  <a:cxn ang="0">
                    <a:pos x="616" y="624"/>
                  </a:cxn>
                  <a:cxn ang="0">
                    <a:pos x="711" y="468"/>
                  </a:cxn>
                  <a:cxn ang="0">
                    <a:pos x="685" y="339"/>
                  </a:cxn>
                  <a:cxn ang="0">
                    <a:pos x="362" y="296"/>
                  </a:cxn>
                  <a:cxn ang="0">
                    <a:pos x="263" y="510"/>
                  </a:cxn>
                  <a:cxn ang="0">
                    <a:pos x="162" y="332"/>
                  </a:cxn>
                  <a:cxn ang="0">
                    <a:pos x="391" y="163"/>
                  </a:cxn>
                  <a:cxn ang="0">
                    <a:pos x="2698" y="2"/>
                  </a:cxn>
                  <a:cxn ang="0">
                    <a:pos x="2829" y="102"/>
                  </a:cxn>
                  <a:cxn ang="0">
                    <a:pos x="2975" y="177"/>
                  </a:cxn>
                  <a:cxn ang="0">
                    <a:pos x="2878" y="423"/>
                  </a:cxn>
                  <a:cxn ang="0">
                    <a:pos x="3047" y="587"/>
                  </a:cxn>
                  <a:cxn ang="0">
                    <a:pos x="3222" y="656"/>
                  </a:cxn>
                  <a:cxn ang="0">
                    <a:pos x="3295" y="791"/>
                  </a:cxn>
                  <a:cxn ang="0">
                    <a:pos x="3162" y="774"/>
                  </a:cxn>
                  <a:cxn ang="0">
                    <a:pos x="3007" y="717"/>
                  </a:cxn>
                  <a:cxn ang="0">
                    <a:pos x="2884" y="1055"/>
                  </a:cxn>
                  <a:cxn ang="0">
                    <a:pos x="2793" y="958"/>
                  </a:cxn>
                  <a:cxn ang="0">
                    <a:pos x="2951" y="663"/>
                  </a:cxn>
                  <a:cxn ang="0">
                    <a:pos x="2777" y="679"/>
                  </a:cxn>
                  <a:cxn ang="0">
                    <a:pos x="2734" y="793"/>
                  </a:cxn>
                  <a:cxn ang="0">
                    <a:pos x="2757" y="601"/>
                  </a:cxn>
                  <a:cxn ang="0">
                    <a:pos x="2616" y="413"/>
                  </a:cxn>
                  <a:cxn ang="0">
                    <a:pos x="2508" y="349"/>
                  </a:cxn>
                  <a:cxn ang="0">
                    <a:pos x="2609" y="320"/>
                  </a:cxn>
                  <a:cxn ang="0">
                    <a:pos x="2778" y="393"/>
                  </a:cxn>
                  <a:cxn ang="0">
                    <a:pos x="2727" y="110"/>
                  </a:cxn>
                  <a:cxn ang="0">
                    <a:pos x="2628" y="44"/>
                  </a:cxn>
                </a:cxnLst>
                <a:rect l="0" t="0" r="r" b="b"/>
                <a:pathLst>
                  <a:path w="3318" h="1553">
                    <a:moveTo>
                      <a:pt x="1068" y="1440"/>
                    </a:moveTo>
                    <a:lnTo>
                      <a:pt x="1094" y="1440"/>
                    </a:lnTo>
                    <a:lnTo>
                      <a:pt x="1100" y="1450"/>
                    </a:lnTo>
                    <a:lnTo>
                      <a:pt x="1104" y="1460"/>
                    </a:lnTo>
                    <a:lnTo>
                      <a:pt x="1186" y="1470"/>
                    </a:lnTo>
                    <a:lnTo>
                      <a:pt x="1189" y="1464"/>
                    </a:lnTo>
                    <a:lnTo>
                      <a:pt x="1190" y="1460"/>
                    </a:lnTo>
                    <a:lnTo>
                      <a:pt x="1193" y="1455"/>
                    </a:lnTo>
                    <a:lnTo>
                      <a:pt x="1204" y="1443"/>
                    </a:lnTo>
                    <a:lnTo>
                      <a:pt x="1208" y="1442"/>
                    </a:lnTo>
                    <a:lnTo>
                      <a:pt x="1211" y="1440"/>
                    </a:lnTo>
                    <a:lnTo>
                      <a:pt x="1272" y="1440"/>
                    </a:lnTo>
                    <a:lnTo>
                      <a:pt x="1274" y="1441"/>
                    </a:lnTo>
                    <a:lnTo>
                      <a:pt x="1276" y="1442"/>
                    </a:lnTo>
                    <a:lnTo>
                      <a:pt x="1287" y="1451"/>
                    </a:lnTo>
                    <a:lnTo>
                      <a:pt x="1293" y="1460"/>
                    </a:lnTo>
                    <a:lnTo>
                      <a:pt x="1299" y="1471"/>
                    </a:lnTo>
                    <a:lnTo>
                      <a:pt x="1299" y="1476"/>
                    </a:lnTo>
                    <a:lnTo>
                      <a:pt x="1301" y="1485"/>
                    </a:lnTo>
                    <a:lnTo>
                      <a:pt x="1303" y="1496"/>
                    </a:lnTo>
                    <a:lnTo>
                      <a:pt x="1300" y="1508"/>
                    </a:lnTo>
                    <a:lnTo>
                      <a:pt x="1299" y="1509"/>
                    </a:lnTo>
                    <a:lnTo>
                      <a:pt x="1299" y="1512"/>
                    </a:lnTo>
                    <a:lnTo>
                      <a:pt x="1295" y="1521"/>
                    </a:lnTo>
                    <a:lnTo>
                      <a:pt x="1287" y="1532"/>
                    </a:lnTo>
                    <a:lnTo>
                      <a:pt x="1280" y="1539"/>
                    </a:lnTo>
                    <a:lnTo>
                      <a:pt x="1279" y="1539"/>
                    </a:lnTo>
                    <a:lnTo>
                      <a:pt x="1275" y="1543"/>
                    </a:lnTo>
                    <a:lnTo>
                      <a:pt x="1271" y="1546"/>
                    </a:lnTo>
                    <a:lnTo>
                      <a:pt x="1263" y="1548"/>
                    </a:lnTo>
                    <a:lnTo>
                      <a:pt x="1261" y="1550"/>
                    </a:lnTo>
                    <a:lnTo>
                      <a:pt x="1257" y="1551"/>
                    </a:lnTo>
                    <a:lnTo>
                      <a:pt x="1241" y="1553"/>
                    </a:lnTo>
                    <a:lnTo>
                      <a:pt x="1224" y="1551"/>
                    </a:lnTo>
                    <a:lnTo>
                      <a:pt x="1208" y="1543"/>
                    </a:lnTo>
                    <a:lnTo>
                      <a:pt x="1207" y="1542"/>
                    </a:lnTo>
                    <a:lnTo>
                      <a:pt x="1202" y="1538"/>
                    </a:lnTo>
                    <a:lnTo>
                      <a:pt x="1197" y="1532"/>
                    </a:lnTo>
                    <a:lnTo>
                      <a:pt x="1193" y="1527"/>
                    </a:lnTo>
                    <a:lnTo>
                      <a:pt x="1190" y="1523"/>
                    </a:lnTo>
                    <a:lnTo>
                      <a:pt x="1185" y="1512"/>
                    </a:lnTo>
                    <a:lnTo>
                      <a:pt x="1182" y="1500"/>
                    </a:lnTo>
                    <a:lnTo>
                      <a:pt x="1105" y="1491"/>
                    </a:lnTo>
                    <a:lnTo>
                      <a:pt x="1102" y="1505"/>
                    </a:lnTo>
                    <a:lnTo>
                      <a:pt x="1096" y="1521"/>
                    </a:lnTo>
                    <a:lnTo>
                      <a:pt x="1087" y="1532"/>
                    </a:lnTo>
                    <a:lnTo>
                      <a:pt x="1075" y="1544"/>
                    </a:lnTo>
                    <a:lnTo>
                      <a:pt x="1068" y="1550"/>
                    </a:lnTo>
                    <a:lnTo>
                      <a:pt x="1068" y="1440"/>
                    </a:lnTo>
                    <a:close/>
                    <a:moveTo>
                      <a:pt x="2701" y="1133"/>
                    </a:moveTo>
                    <a:lnTo>
                      <a:pt x="2710" y="1133"/>
                    </a:lnTo>
                    <a:lnTo>
                      <a:pt x="2727" y="1136"/>
                    </a:lnTo>
                    <a:lnTo>
                      <a:pt x="2743" y="1144"/>
                    </a:lnTo>
                    <a:lnTo>
                      <a:pt x="2748" y="1147"/>
                    </a:lnTo>
                    <a:lnTo>
                      <a:pt x="2755" y="1153"/>
                    </a:lnTo>
                    <a:lnTo>
                      <a:pt x="2762" y="1163"/>
                    </a:lnTo>
                    <a:lnTo>
                      <a:pt x="2768" y="1175"/>
                    </a:lnTo>
                    <a:lnTo>
                      <a:pt x="2770" y="1188"/>
                    </a:lnTo>
                    <a:lnTo>
                      <a:pt x="2770" y="1205"/>
                    </a:lnTo>
                    <a:lnTo>
                      <a:pt x="2765" y="1222"/>
                    </a:lnTo>
                    <a:lnTo>
                      <a:pt x="2756" y="1237"/>
                    </a:lnTo>
                    <a:lnTo>
                      <a:pt x="2755" y="1237"/>
                    </a:lnTo>
                    <a:lnTo>
                      <a:pt x="2755" y="1238"/>
                    </a:lnTo>
                    <a:lnTo>
                      <a:pt x="2741" y="1247"/>
                    </a:lnTo>
                    <a:lnTo>
                      <a:pt x="2726" y="1254"/>
                    </a:lnTo>
                    <a:lnTo>
                      <a:pt x="2721" y="1255"/>
                    </a:lnTo>
                    <a:lnTo>
                      <a:pt x="2714" y="1256"/>
                    </a:lnTo>
                    <a:lnTo>
                      <a:pt x="2711" y="1256"/>
                    </a:lnTo>
                    <a:lnTo>
                      <a:pt x="2709" y="1255"/>
                    </a:lnTo>
                    <a:lnTo>
                      <a:pt x="2707" y="1255"/>
                    </a:lnTo>
                    <a:lnTo>
                      <a:pt x="2690" y="1252"/>
                    </a:lnTo>
                    <a:lnTo>
                      <a:pt x="2672" y="1243"/>
                    </a:lnTo>
                    <a:lnTo>
                      <a:pt x="2668" y="1239"/>
                    </a:lnTo>
                    <a:lnTo>
                      <a:pt x="2591" y="1295"/>
                    </a:lnTo>
                    <a:lnTo>
                      <a:pt x="2594" y="1301"/>
                    </a:lnTo>
                    <a:lnTo>
                      <a:pt x="2596" y="1307"/>
                    </a:lnTo>
                    <a:lnTo>
                      <a:pt x="2597" y="1312"/>
                    </a:lnTo>
                    <a:lnTo>
                      <a:pt x="2600" y="1320"/>
                    </a:lnTo>
                    <a:lnTo>
                      <a:pt x="2601" y="1332"/>
                    </a:lnTo>
                    <a:lnTo>
                      <a:pt x="2601" y="1347"/>
                    </a:lnTo>
                    <a:lnTo>
                      <a:pt x="2599" y="1360"/>
                    </a:lnTo>
                    <a:lnTo>
                      <a:pt x="2630" y="1375"/>
                    </a:lnTo>
                    <a:lnTo>
                      <a:pt x="2634" y="1371"/>
                    </a:lnTo>
                    <a:lnTo>
                      <a:pt x="2645" y="1366"/>
                    </a:lnTo>
                    <a:lnTo>
                      <a:pt x="2647" y="1364"/>
                    </a:lnTo>
                    <a:lnTo>
                      <a:pt x="2648" y="1364"/>
                    </a:lnTo>
                    <a:lnTo>
                      <a:pt x="2651" y="1362"/>
                    </a:lnTo>
                    <a:lnTo>
                      <a:pt x="2663" y="1358"/>
                    </a:lnTo>
                    <a:lnTo>
                      <a:pt x="2673" y="1357"/>
                    </a:lnTo>
                    <a:lnTo>
                      <a:pt x="2688" y="1358"/>
                    </a:lnTo>
                    <a:lnTo>
                      <a:pt x="2702" y="1365"/>
                    </a:lnTo>
                    <a:lnTo>
                      <a:pt x="2713" y="1373"/>
                    </a:lnTo>
                    <a:lnTo>
                      <a:pt x="2722" y="1382"/>
                    </a:lnTo>
                    <a:lnTo>
                      <a:pt x="2728" y="1392"/>
                    </a:lnTo>
                    <a:lnTo>
                      <a:pt x="2732" y="1405"/>
                    </a:lnTo>
                    <a:lnTo>
                      <a:pt x="2734" y="1411"/>
                    </a:lnTo>
                    <a:lnTo>
                      <a:pt x="2734" y="1421"/>
                    </a:lnTo>
                    <a:lnTo>
                      <a:pt x="2731" y="1440"/>
                    </a:lnTo>
                    <a:lnTo>
                      <a:pt x="2616" y="1440"/>
                    </a:lnTo>
                    <a:lnTo>
                      <a:pt x="2612" y="1425"/>
                    </a:lnTo>
                    <a:lnTo>
                      <a:pt x="2613" y="1411"/>
                    </a:lnTo>
                    <a:lnTo>
                      <a:pt x="2613" y="1405"/>
                    </a:lnTo>
                    <a:lnTo>
                      <a:pt x="2614" y="1404"/>
                    </a:lnTo>
                    <a:lnTo>
                      <a:pt x="2614" y="1402"/>
                    </a:lnTo>
                    <a:lnTo>
                      <a:pt x="2586" y="1386"/>
                    </a:lnTo>
                    <a:lnTo>
                      <a:pt x="2584" y="1387"/>
                    </a:lnTo>
                    <a:lnTo>
                      <a:pt x="2583" y="1390"/>
                    </a:lnTo>
                    <a:lnTo>
                      <a:pt x="2578" y="1395"/>
                    </a:lnTo>
                    <a:lnTo>
                      <a:pt x="2561" y="1409"/>
                    </a:lnTo>
                    <a:lnTo>
                      <a:pt x="2541" y="1417"/>
                    </a:lnTo>
                    <a:lnTo>
                      <a:pt x="2519" y="1420"/>
                    </a:lnTo>
                    <a:lnTo>
                      <a:pt x="2516" y="1420"/>
                    </a:lnTo>
                    <a:lnTo>
                      <a:pt x="2506" y="1419"/>
                    </a:lnTo>
                    <a:lnTo>
                      <a:pt x="2495" y="1416"/>
                    </a:lnTo>
                    <a:lnTo>
                      <a:pt x="2495" y="1257"/>
                    </a:lnTo>
                    <a:lnTo>
                      <a:pt x="2507" y="1255"/>
                    </a:lnTo>
                    <a:lnTo>
                      <a:pt x="2518" y="1254"/>
                    </a:lnTo>
                    <a:lnTo>
                      <a:pt x="2521" y="1254"/>
                    </a:lnTo>
                    <a:lnTo>
                      <a:pt x="2525" y="1255"/>
                    </a:lnTo>
                    <a:lnTo>
                      <a:pt x="2542" y="1257"/>
                    </a:lnTo>
                    <a:lnTo>
                      <a:pt x="2557" y="1263"/>
                    </a:lnTo>
                    <a:lnTo>
                      <a:pt x="2570" y="1272"/>
                    </a:lnTo>
                    <a:lnTo>
                      <a:pt x="2571" y="1273"/>
                    </a:lnTo>
                    <a:lnTo>
                      <a:pt x="2652" y="1213"/>
                    </a:lnTo>
                    <a:lnTo>
                      <a:pt x="2652" y="1210"/>
                    </a:lnTo>
                    <a:lnTo>
                      <a:pt x="2650" y="1201"/>
                    </a:lnTo>
                    <a:lnTo>
                      <a:pt x="2650" y="1189"/>
                    </a:lnTo>
                    <a:lnTo>
                      <a:pt x="2651" y="1179"/>
                    </a:lnTo>
                    <a:lnTo>
                      <a:pt x="2652" y="1176"/>
                    </a:lnTo>
                    <a:lnTo>
                      <a:pt x="2652" y="1174"/>
                    </a:lnTo>
                    <a:lnTo>
                      <a:pt x="2655" y="1167"/>
                    </a:lnTo>
                    <a:lnTo>
                      <a:pt x="2666" y="1151"/>
                    </a:lnTo>
                    <a:lnTo>
                      <a:pt x="2672" y="1146"/>
                    </a:lnTo>
                    <a:lnTo>
                      <a:pt x="2680" y="1141"/>
                    </a:lnTo>
                    <a:lnTo>
                      <a:pt x="2688" y="1138"/>
                    </a:lnTo>
                    <a:lnTo>
                      <a:pt x="2696" y="1134"/>
                    </a:lnTo>
                    <a:lnTo>
                      <a:pt x="2701" y="1133"/>
                    </a:lnTo>
                    <a:close/>
                    <a:moveTo>
                      <a:pt x="960" y="1086"/>
                    </a:moveTo>
                    <a:lnTo>
                      <a:pt x="963" y="1086"/>
                    </a:lnTo>
                    <a:lnTo>
                      <a:pt x="979" y="1089"/>
                    </a:lnTo>
                    <a:lnTo>
                      <a:pt x="994" y="1094"/>
                    </a:lnTo>
                    <a:lnTo>
                      <a:pt x="1005" y="1104"/>
                    </a:lnTo>
                    <a:lnTo>
                      <a:pt x="1015" y="1115"/>
                    </a:lnTo>
                    <a:lnTo>
                      <a:pt x="1020" y="1127"/>
                    </a:lnTo>
                    <a:lnTo>
                      <a:pt x="1022" y="1138"/>
                    </a:lnTo>
                    <a:lnTo>
                      <a:pt x="1022" y="1151"/>
                    </a:lnTo>
                    <a:lnTo>
                      <a:pt x="1018" y="1167"/>
                    </a:lnTo>
                    <a:lnTo>
                      <a:pt x="1011" y="1182"/>
                    </a:lnTo>
                    <a:lnTo>
                      <a:pt x="999" y="1193"/>
                    </a:lnTo>
                    <a:lnTo>
                      <a:pt x="997" y="1193"/>
                    </a:lnTo>
                    <a:lnTo>
                      <a:pt x="996" y="1195"/>
                    </a:lnTo>
                    <a:lnTo>
                      <a:pt x="982" y="1201"/>
                    </a:lnTo>
                    <a:lnTo>
                      <a:pt x="967" y="1204"/>
                    </a:lnTo>
                    <a:lnTo>
                      <a:pt x="957" y="1204"/>
                    </a:lnTo>
                    <a:lnTo>
                      <a:pt x="952" y="1202"/>
                    </a:lnTo>
                    <a:lnTo>
                      <a:pt x="950" y="1202"/>
                    </a:lnTo>
                    <a:lnTo>
                      <a:pt x="945" y="1200"/>
                    </a:lnTo>
                    <a:lnTo>
                      <a:pt x="940" y="1199"/>
                    </a:lnTo>
                    <a:lnTo>
                      <a:pt x="894" y="1260"/>
                    </a:lnTo>
                    <a:lnTo>
                      <a:pt x="903" y="1271"/>
                    </a:lnTo>
                    <a:lnTo>
                      <a:pt x="908" y="1285"/>
                    </a:lnTo>
                    <a:lnTo>
                      <a:pt x="908" y="1286"/>
                    </a:lnTo>
                    <a:lnTo>
                      <a:pt x="910" y="1289"/>
                    </a:lnTo>
                    <a:lnTo>
                      <a:pt x="911" y="1299"/>
                    </a:lnTo>
                    <a:lnTo>
                      <a:pt x="910" y="1311"/>
                    </a:lnTo>
                    <a:lnTo>
                      <a:pt x="907" y="1322"/>
                    </a:lnTo>
                    <a:lnTo>
                      <a:pt x="906" y="1322"/>
                    </a:lnTo>
                    <a:lnTo>
                      <a:pt x="906" y="1324"/>
                    </a:lnTo>
                    <a:lnTo>
                      <a:pt x="987" y="1411"/>
                    </a:lnTo>
                    <a:lnTo>
                      <a:pt x="988" y="1409"/>
                    </a:lnTo>
                    <a:lnTo>
                      <a:pt x="991" y="1409"/>
                    </a:lnTo>
                    <a:lnTo>
                      <a:pt x="1005" y="1403"/>
                    </a:lnTo>
                    <a:lnTo>
                      <a:pt x="1021" y="1400"/>
                    </a:lnTo>
                    <a:lnTo>
                      <a:pt x="1022" y="1402"/>
                    </a:lnTo>
                    <a:lnTo>
                      <a:pt x="1039" y="1402"/>
                    </a:lnTo>
                    <a:lnTo>
                      <a:pt x="1045" y="1403"/>
                    </a:lnTo>
                    <a:lnTo>
                      <a:pt x="1056" y="1407"/>
                    </a:lnTo>
                    <a:lnTo>
                      <a:pt x="1068" y="1412"/>
                    </a:lnTo>
                    <a:lnTo>
                      <a:pt x="1068" y="1440"/>
                    </a:lnTo>
                    <a:lnTo>
                      <a:pt x="957" y="1440"/>
                    </a:lnTo>
                    <a:lnTo>
                      <a:pt x="958" y="1437"/>
                    </a:lnTo>
                    <a:lnTo>
                      <a:pt x="962" y="1433"/>
                    </a:lnTo>
                    <a:lnTo>
                      <a:pt x="963" y="1430"/>
                    </a:lnTo>
                    <a:lnTo>
                      <a:pt x="965" y="1429"/>
                    </a:lnTo>
                    <a:lnTo>
                      <a:pt x="886" y="1347"/>
                    </a:lnTo>
                    <a:lnTo>
                      <a:pt x="870" y="1356"/>
                    </a:lnTo>
                    <a:lnTo>
                      <a:pt x="852" y="1358"/>
                    </a:lnTo>
                    <a:lnTo>
                      <a:pt x="848" y="1358"/>
                    </a:lnTo>
                    <a:lnTo>
                      <a:pt x="839" y="1357"/>
                    </a:lnTo>
                    <a:lnTo>
                      <a:pt x="830" y="1354"/>
                    </a:lnTo>
                    <a:lnTo>
                      <a:pt x="823" y="1350"/>
                    </a:lnTo>
                    <a:lnTo>
                      <a:pt x="818" y="1348"/>
                    </a:lnTo>
                    <a:lnTo>
                      <a:pt x="813" y="1344"/>
                    </a:lnTo>
                    <a:lnTo>
                      <a:pt x="805" y="1333"/>
                    </a:lnTo>
                    <a:lnTo>
                      <a:pt x="801" y="1330"/>
                    </a:lnTo>
                    <a:lnTo>
                      <a:pt x="798" y="1324"/>
                    </a:lnTo>
                    <a:lnTo>
                      <a:pt x="797" y="1320"/>
                    </a:lnTo>
                    <a:lnTo>
                      <a:pt x="793" y="1303"/>
                    </a:lnTo>
                    <a:lnTo>
                      <a:pt x="795" y="1286"/>
                    </a:lnTo>
                    <a:lnTo>
                      <a:pt x="795" y="1285"/>
                    </a:lnTo>
                    <a:lnTo>
                      <a:pt x="801" y="1271"/>
                    </a:lnTo>
                    <a:lnTo>
                      <a:pt x="810" y="1257"/>
                    </a:lnTo>
                    <a:lnTo>
                      <a:pt x="814" y="1254"/>
                    </a:lnTo>
                    <a:lnTo>
                      <a:pt x="819" y="1251"/>
                    </a:lnTo>
                    <a:lnTo>
                      <a:pt x="823" y="1248"/>
                    </a:lnTo>
                    <a:lnTo>
                      <a:pt x="826" y="1248"/>
                    </a:lnTo>
                    <a:lnTo>
                      <a:pt x="838" y="1242"/>
                    </a:lnTo>
                    <a:lnTo>
                      <a:pt x="852" y="1240"/>
                    </a:lnTo>
                    <a:lnTo>
                      <a:pt x="855" y="1240"/>
                    </a:lnTo>
                    <a:lnTo>
                      <a:pt x="859" y="1242"/>
                    </a:lnTo>
                    <a:lnTo>
                      <a:pt x="863" y="1242"/>
                    </a:lnTo>
                    <a:lnTo>
                      <a:pt x="865" y="1243"/>
                    </a:lnTo>
                    <a:lnTo>
                      <a:pt x="869" y="1244"/>
                    </a:lnTo>
                    <a:lnTo>
                      <a:pt x="916" y="1180"/>
                    </a:lnTo>
                    <a:lnTo>
                      <a:pt x="910" y="1167"/>
                    </a:lnTo>
                    <a:lnTo>
                      <a:pt x="907" y="1154"/>
                    </a:lnTo>
                    <a:lnTo>
                      <a:pt x="906" y="1153"/>
                    </a:lnTo>
                    <a:lnTo>
                      <a:pt x="906" y="1150"/>
                    </a:lnTo>
                    <a:lnTo>
                      <a:pt x="907" y="1149"/>
                    </a:lnTo>
                    <a:lnTo>
                      <a:pt x="906" y="1140"/>
                    </a:lnTo>
                    <a:lnTo>
                      <a:pt x="908" y="1129"/>
                    </a:lnTo>
                    <a:lnTo>
                      <a:pt x="912" y="1120"/>
                    </a:lnTo>
                    <a:lnTo>
                      <a:pt x="912" y="1119"/>
                    </a:lnTo>
                    <a:lnTo>
                      <a:pt x="914" y="1117"/>
                    </a:lnTo>
                    <a:lnTo>
                      <a:pt x="914" y="1115"/>
                    </a:lnTo>
                    <a:lnTo>
                      <a:pt x="920" y="1107"/>
                    </a:lnTo>
                    <a:lnTo>
                      <a:pt x="928" y="1098"/>
                    </a:lnTo>
                    <a:lnTo>
                      <a:pt x="937" y="1092"/>
                    </a:lnTo>
                    <a:lnTo>
                      <a:pt x="943" y="1090"/>
                    </a:lnTo>
                    <a:lnTo>
                      <a:pt x="949" y="1089"/>
                    </a:lnTo>
                    <a:lnTo>
                      <a:pt x="954" y="1089"/>
                    </a:lnTo>
                    <a:lnTo>
                      <a:pt x="956" y="1087"/>
                    </a:lnTo>
                    <a:lnTo>
                      <a:pt x="958" y="1087"/>
                    </a:lnTo>
                    <a:lnTo>
                      <a:pt x="960" y="1086"/>
                    </a:lnTo>
                    <a:close/>
                    <a:moveTo>
                      <a:pt x="1068" y="632"/>
                    </a:moveTo>
                    <a:lnTo>
                      <a:pt x="1068" y="908"/>
                    </a:lnTo>
                    <a:lnTo>
                      <a:pt x="1064" y="905"/>
                    </a:lnTo>
                    <a:lnTo>
                      <a:pt x="1060" y="904"/>
                    </a:lnTo>
                    <a:lnTo>
                      <a:pt x="1058" y="901"/>
                    </a:lnTo>
                    <a:lnTo>
                      <a:pt x="1050" y="899"/>
                    </a:lnTo>
                    <a:lnTo>
                      <a:pt x="1034" y="888"/>
                    </a:lnTo>
                    <a:lnTo>
                      <a:pt x="1020" y="876"/>
                    </a:lnTo>
                    <a:lnTo>
                      <a:pt x="1007" y="862"/>
                    </a:lnTo>
                    <a:lnTo>
                      <a:pt x="996" y="849"/>
                    </a:lnTo>
                    <a:lnTo>
                      <a:pt x="990" y="836"/>
                    </a:lnTo>
                    <a:lnTo>
                      <a:pt x="990" y="834"/>
                    </a:lnTo>
                    <a:lnTo>
                      <a:pt x="982" y="820"/>
                    </a:lnTo>
                    <a:lnTo>
                      <a:pt x="978" y="806"/>
                    </a:lnTo>
                    <a:lnTo>
                      <a:pt x="978" y="791"/>
                    </a:lnTo>
                    <a:lnTo>
                      <a:pt x="975" y="783"/>
                    </a:lnTo>
                    <a:lnTo>
                      <a:pt x="974" y="778"/>
                    </a:lnTo>
                    <a:lnTo>
                      <a:pt x="974" y="773"/>
                    </a:lnTo>
                    <a:lnTo>
                      <a:pt x="977" y="740"/>
                    </a:lnTo>
                    <a:lnTo>
                      <a:pt x="986" y="711"/>
                    </a:lnTo>
                    <a:lnTo>
                      <a:pt x="1001" y="684"/>
                    </a:lnTo>
                    <a:lnTo>
                      <a:pt x="1022" y="659"/>
                    </a:lnTo>
                    <a:lnTo>
                      <a:pt x="1024" y="659"/>
                    </a:lnTo>
                    <a:lnTo>
                      <a:pt x="1024" y="658"/>
                    </a:lnTo>
                    <a:lnTo>
                      <a:pt x="1025" y="658"/>
                    </a:lnTo>
                    <a:lnTo>
                      <a:pt x="1038" y="647"/>
                    </a:lnTo>
                    <a:lnTo>
                      <a:pt x="1054" y="638"/>
                    </a:lnTo>
                    <a:lnTo>
                      <a:pt x="1068" y="632"/>
                    </a:lnTo>
                    <a:close/>
                    <a:moveTo>
                      <a:pt x="446" y="23"/>
                    </a:moveTo>
                    <a:lnTo>
                      <a:pt x="452" y="23"/>
                    </a:lnTo>
                    <a:lnTo>
                      <a:pt x="465" y="24"/>
                    </a:lnTo>
                    <a:lnTo>
                      <a:pt x="478" y="29"/>
                    </a:lnTo>
                    <a:lnTo>
                      <a:pt x="489" y="34"/>
                    </a:lnTo>
                    <a:lnTo>
                      <a:pt x="495" y="37"/>
                    </a:lnTo>
                    <a:lnTo>
                      <a:pt x="500" y="41"/>
                    </a:lnTo>
                    <a:lnTo>
                      <a:pt x="504" y="45"/>
                    </a:lnTo>
                    <a:lnTo>
                      <a:pt x="507" y="49"/>
                    </a:lnTo>
                    <a:lnTo>
                      <a:pt x="508" y="49"/>
                    </a:lnTo>
                    <a:lnTo>
                      <a:pt x="508" y="50"/>
                    </a:lnTo>
                    <a:lnTo>
                      <a:pt x="509" y="50"/>
                    </a:lnTo>
                    <a:lnTo>
                      <a:pt x="518" y="62"/>
                    </a:lnTo>
                    <a:lnTo>
                      <a:pt x="525" y="78"/>
                    </a:lnTo>
                    <a:lnTo>
                      <a:pt x="529" y="92"/>
                    </a:lnTo>
                    <a:lnTo>
                      <a:pt x="529" y="109"/>
                    </a:lnTo>
                    <a:lnTo>
                      <a:pt x="526" y="123"/>
                    </a:lnTo>
                    <a:lnTo>
                      <a:pt x="521" y="139"/>
                    </a:lnTo>
                    <a:lnTo>
                      <a:pt x="518" y="142"/>
                    </a:lnTo>
                    <a:lnTo>
                      <a:pt x="517" y="144"/>
                    </a:lnTo>
                    <a:lnTo>
                      <a:pt x="517" y="146"/>
                    </a:lnTo>
                    <a:lnTo>
                      <a:pt x="709" y="321"/>
                    </a:lnTo>
                    <a:lnTo>
                      <a:pt x="723" y="316"/>
                    </a:lnTo>
                    <a:lnTo>
                      <a:pt x="729" y="315"/>
                    </a:lnTo>
                    <a:lnTo>
                      <a:pt x="740" y="312"/>
                    </a:lnTo>
                    <a:lnTo>
                      <a:pt x="746" y="312"/>
                    </a:lnTo>
                    <a:lnTo>
                      <a:pt x="761" y="313"/>
                    </a:lnTo>
                    <a:lnTo>
                      <a:pt x="775" y="317"/>
                    </a:lnTo>
                    <a:lnTo>
                      <a:pt x="775" y="319"/>
                    </a:lnTo>
                    <a:lnTo>
                      <a:pt x="776" y="319"/>
                    </a:lnTo>
                    <a:lnTo>
                      <a:pt x="791" y="325"/>
                    </a:lnTo>
                    <a:lnTo>
                      <a:pt x="804" y="337"/>
                    </a:lnTo>
                    <a:lnTo>
                      <a:pt x="944" y="241"/>
                    </a:lnTo>
                    <a:lnTo>
                      <a:pt x="939" y="228"/>
                    </a:lnTo>
                    <a:lnTo>
                      <a:pt x="935" y="214"/>
                    </a:lnTo>
                    <a:lnTo>
                      <a:pt x="935" y="184"/>
                    </a:lnTo>
                    <a:lnTo>
                      <a:pt x="940" y="167"/>
                    </a:lnTo>
                    <a:lnTo>
                      <a:pt x="940" y="164"/>
                    </a:lnTo>
                    <a:lnTo>
                      <a:pt x="941" y="161"/>
                    </a:lnTo>
                    <a:lnTo>
                      <a:pt x="943" y="157"/>
                    </a:lnTo>
                    <a:lnTo>
                      <a:pt x="944" y="152"/>
                    </a:lnTo>
                    <a:lnTo>
                      <a:pt x="957" y="130"/>
                    </a:lnTo>
                    <a:lnTo>
                      <a:pt x="973" y="112"/>
                    </a:lnTo>
                    <a:lnTo>
                      <a:pt x="992" y="97"/>
                    </a:lnTo>
                    <a:lnTo>
                      <a:pt x="1016" y="87"/>
                    </a:lnTo>
                    <a:lnTo>
                      <a:pt x="1017" y="87"/>
                    </a:lnTo>
                    <a:lnTo>
                      <a:pt x="1034" y="83"/>
                    </a:lnTo>
                    <a:lnTo>
                      <a:pt x="1051" y="82"/>
                    </a:lnTo>
                    <a:lnTo>
                      <a:pt x="1062" y="82"/>
                    </a:lnTo>
                    <a:lnTo>
                      <a:pt x="1066" y="83"/>
                    </a:lnTo>
                    <a:lnTo>
                      <a:pt x="1068" y="83"/>
                    </a:lnTo>
                    <a:lnTo>
                      <a:pt x="1068" y="440"/>
                    </a:lnTo>
                    <a:lnTo>
                      <a:pt x="1056" y="316"/>
                    </a:lnTo>
                    <a:lnTo>
                      <a:pt x="1054" y="316"/>
                    </a:lnTo>
                    <a:lnTo>
                      <a:pt x="1037" y="315"/>
                    </a:lnTo>
                    <a:lnTo>
                      <a:pt x="1020" y="311"/>
                    </a:lnTo>
                    <a:lnTo>
                      <a:pt x="1012" y="305"/>
                    </a:lnTo>
                    <a:lnTo>
                      <a:pt x="999" y="302"/>
                    </a:lnTo>
                    <a:lnTo>
                      <a:pt x="984" y="294"/>
                    </a:lnTo>
                    <a:lnTo>
                      <a:pt x="973" y="283"/>
                    </a:lnTo>
                    <a:lnTo>
                      <a:pt x="962" y="271"/>
                    </a:lnTo>
                    <a:lnTo>
                      <a:pt x="961" y="269"/>
                    </a:lnTo>
                    <a:lnTo>
                      <a:pt x="960" y="267"/>
                    </a:lnTo>
                    <a:lnTo>
                      <a:pt x="819" y="363"/>
                    </a:lnTo>
                    <a:lnTo>
                      <a:pt x="821" y="364"/>
                    </a:lnTo>
                    <a:lnTo>
                      <a:pt x="821" y="367"/>
                    </a:lnTo>
                    <a:lnTo>
                      <a:pt x="825" y="381"/>
                    </a:lnTo>
                    <a:lnTo>
                      <a:pt x="825" y="397"/>
                    </a:lnTo>
                    <a:lnTo>
                      <a:pt x="822" y="413"/>
                    </a:lnTo>
                    <a:lnTo>
                      <a:pt x="817" y="429"/>
                    </a:lnTo>
                    <a:lnTo>
                      <a:pt x="808" y="442"/>
                    </a:lnTo>
                    <a:lnTo>
                      <a:pt x="797" y="453"/>
                    </a:lnTo>
                    <a:lnTo>
                      <a:pt x="795" y="455"/>
                    </a:lnTo>
                    <a:lnTo>
                      <a:pt x="792" y="457"/>
                    </a:lnTo>
                    <a:lnTo>
                      <a:pt x="781" y="465"/>
                    </a:lnTo>
                    <a:lnTo>
                      <a:pt x="767" y="470"/>
                    </a:lnTo>
                    <a:lnTo>
                      <a:pt x="753" y="473"/>
                    </a:lnTo>
                    <a:lnTo>
                      <a:pt x="745" y="554"/>
                    </a:lnTo>
                    <a:lnTo>
                      <a:pt x="763" y="558"/>
                    </a:lnTo>
                    <a:lnTo>
                      <a:pt x="780" y="566"/>
                    </a:lnTo>
                    <a:lnTo>
                      <a:pt x="795" y="577"/>
                    </a:lnTo>
                    <a:lnTo>
                      <a:pt x="813" y="594"/>
                    </a:lnTo>
                    <a:lnTo>
                      <a:pt x="826" y="612"/>
                    </a:lnTo>
                    <a:lnTo>
                      <a:pt x="834" y="634"/>
                    </a:lnTo>
                    <a:lnTo>
                      <a:pt x="835" y="638"/>
                    </a:lnTo>
                    <a:lnTo>
                      <a:pt x="835" y="643"/>
                    </a:lnTo>
                    <a:lnTo>
                      <a:pt x="839" y="656"/>
                    </a:lnTo>
                    <a:lnTo>
                      <a:pt x="840" y="673"/>
                    </a:lnTo>
                    <a:lnTo>
                      <a:pt x="839" y="689"/>
                    </a:lnTo>
                    <a:lnTo>
                      <a:pt x="835" y="704"/>
                    </a:lnTo>
                    <a:lnTo>
                      <a:pt x="834" y="707"/>
                    </a:lnTo>
                    <a:lnTo>
                      <a:pt x="834" y="710"/>
                    </a:lnTo>
                    <a:lnTo>
                      <a:pt x="833" y="714"/>
                    </a:lnTo>
                    <a:lnTo>
                      <a:pt x="827" y="724"/>
                    </a:lnTo>
                    <a:lnTo>
                      <a:pt x="821" y="736"/>
                    </a:lnTo>
                    <a:lnTo>
                      <a:pt x="813" y="748"/>
                    </a:lnTo>
                    <a:lnTo>
                      <a:pt x="802" y="759"/>
                    </a:lnTo>
                    <a:lnTo>
                      <a:pt x="793" y="765"/>
                    </a:lnTo>
                    <a:lnTo>
                      <a:pt x="793" y="766"/>
                    </a:lnTo>
                    <a:lnTo>
                      <a:pt x="778" y="776"/>
                    </a:lnTo>
                    <a:lnTo>
                      <a:pt x="762" y="781"/>
                    </a:lnTo>
                    <a:lnTo>
                      <a:pt x="757" y="783"/>
                    </a:lnTo>
                    <a:lnTo>
                      <a:pt x="753" y="785"/>
                    </a:lnTo>
                    <a:lnTo>
                      <a:pt x="747" y="786"/>
                    </a:lnTo>
                    <a:lnTo>
                      <a:pt x="724" y="789"/>
                    </a:lnTo>
                    <a:lnTo>
                      <a:pt x="699" y="786"/>
                    </a:lnTo>
                    <a:lnTo>
                      <a:pt x="675" y="778"/>
                    </a:lnTo>
                    <a:lnTo>
                      <a:pt x="653" y="764"/>
                    </a:lnTo>
                    <a:lnTo>
                      <a:pt x="652" y="764"/>
                    </a:lnTo>
                    <a:lnTo>
                      <a:pt x="652" y="762"/>
                    </a:lnTo>
                    <a:lnTo>
                      <a:pt x="639" y="751"/>
                    </a:lnTo>
                    <a:lnTo>
                      <a:pt x="628" y="736"/>
                    </a:lnTo>
                    <a:lnTo>
                      <a:pt x="478" y="836"/>
                    </a:lnTo>
                    <a:lnTo>
                      <a:pt x="482" y="849"/>
                    </a:lnTo>
                    <a:lnTo>
                      <a:pt x="483" y="863"/>
                    </a:lnTo>
                    <a:lnTo>
                      <a:pt x="483" y="869"/>
                    </a:lnTo>
                    <a:lnTo>
                      <a:pt x="482" y="879"/>
                    </a:lnTo>
                    <a:lnTo>
                      <a:pt x="478" y="891"/>
                    </a:lnTo>
                    <a:lnTo>
                      <a:pt x="471" y="899"/>
                    </a:lnTo>
                    <a:lnTo>
                      <a:pt x="470" y="900"/>
                    </a:lnTo>
                    <a:lnTo>
                      <a:pt x="467" y="904"/>
                    </a:lnTo>
                    <a:lnTo>
                      <a:pt x="465" y="907"/>
                    </a:lnTo>
                    <a:lnTo>
                      <a:pt x="457" y="912"/>
                    </a:lnTo>
                    <a:lnTo>
                      <a:pt x="454" y="913"/>
                    </a:lnTo>
                    <a:lnTo>
                      <a:pt x="450" y="916"/>
                    </a:lnTo>
                    <a:lnTo>
                      <a:pt x="449" y="916"/>
                    </a:lnTo>
                    <a:lnTo>
                      <a:pt x="465" y="1064"/>
                    </a:lnTo>
                    <a:lnTo>
                      <a:pt x="470" y="1064"/>
                    </a:lnTo>
                    <a:lnTo>
                      <a:pt x="476" y="1065"/>
                    </a:lnTo>
                    <a:lnTo>
                      <a:pt x="489" y="1070"/>
                    </a:lnTo>
                    <a:lnTo>
                      <a:pt x="500" y="1077"/>
                    </a:lnTo>
                    <a:lnTo>
                      <a:pt x="508" y="1087"/>
                    </a:lnTo>
                    <a:lnTo>
                      <a:pt x="509" y="1089"/>
                    </a:lnTo>
                    <a:lnTo>
                      <a:pt x="510" y="1091"/>
                    </a:lnTo>
                    <a:lnTo>
                      <a:pt x="517" y="1099"/>
                    </a:lnTo>
                    <a:lnTo>
                      <a:pt x="521" y="1111"/>
                    </a:lnTo>
                    <a:lnTo>
                      <a:pt x="522" y="1123"/>
                    </a:lnTo>
                    <a:lnTo>
                      <a:pt x="522" y="1136"/>
                    </a:lnTo>
                    <a:lnTo>
                      <a:pt x="521" y="1145"/>
                    </a:lnTo>
                    <a:lnTo>
                      <a:pt x="517" y="1155"/>
                    </a:lnTo>
                    <a:lnTo>
                      <a:pt x="513" y="1162"/>
                    </a:lnTo>
                    <a:lnTo>
                      <a:pt x="510" y="1167"/>
                    </a:lnTo>
                    <a:lnTo>
                      <a:pt x="508" y="1171"/>
                    </a:lnTo>
                    <a:lnTo>
                      <a:pt x="500" y="1176"/>
                    </a:lnTo>
                    <a:lnTo>
                      <a:pt x="496" y="1180"/>
                    </a:lnTo>
                    <a:lnTo>
                      <a:pt x="493" y="1182"/>
                    </a:lnTo>
                    <a:lnTo>
                      <a:pt x="476" y="1189"/>
                    </a:lnTo>
                    <a:lnTo>
                      <a:pt x="459" y="1192"/>
                    </a:lnTo>
                    <a:lnTo>
                      <a:pt x="455" y="1192"/>
                    </a:lnTo>
                    <a:lnTo>
                      <a:pt x="414" y="1344"/>
                    </a:lnTo>
                    <a:lnTo>
                      <a:pt x="428" y="1353"/>
                    </a:lnTo>
                    <a:lnTo>
                      <a:pt x="440" y="1367"/>
                    </a:lnTo>
                    <a:lnTo>
                      <a:pt x="441" y="1369"/>
                    </a:lnTo>
                    <a:lnTo>
                      <a:pt x="446" y="1382"/>
                    </a:lnTo>
                    <a:lnTo>
                      <a:pt x="449" y="1395"/>
                    </a:lnTo>
                    <a:lnTo>
                      <a:pt x="449" y="1408"/>
                    </a:lnTo>
                    <a:lnTo>
                      <a:pt x="445" y="1428"/>
                    </a:lnTo>
                    <a:lnTo>
                      <a:pt x="442" y="1433"/>
                    </a:lnTo>
                    <a:lnTo>
                      <a:pt x="440" y="1437"/>
                    </a:lnTo>
                    <a:lnTo>
                      <a:pt x="438" y="1438"/>
                    </a:lnTo>
                    <a:lnTo>
                      <a:pt x="438" y="1440"/>
                    </a:lnTo>
                    <a:lnTo>
                      <a:pt x="334" y="1440"/>
                    </a:lnTo>
                    <a:lnTo>
                      <a:pt x="332" y="1437"/>
                    </a:lnTo>
                    <a:lnTo>
                      <a:pt x="331" y="1436"/>
                    </a:lnTo>
                    <a:lnTo>
                      <a:pt x="325" y="1422"/>
                    </a:lnTo>
                    <a:lnTo>
                      <a:pt x="322" y="1409"/>
                    </a:lnTo>
                    <a:lnTo>
                      <a:pt x="166" y="1385"/>
                    </a:lnTo>
                    <a:lnTo>
                      <a:pt x="163" y="1392"/>
                    </a:lnTo>
                    <a:lnTo>
                      <a:pt x="154" y="1408"/>
                    </a:lnTo>
                    <a:lnTo>
                      <a:pt x="143" y="1421"/>
                    </a:lnTo>
                    <a:lnTo>
                      <a:pt x="139" y="1425"/>
                    </a:lnTo>
                    <a:lnTo>
                      <a:pt x="128" y="1433"/>
                    </a:lnTo>
                    <a:lnTo>
                      <a:pt x="124" y="1436"/>
                    </a:lnTo>
                    <a:lnTo>
                      <a:pt x="119" y="1437"/>
                    </a:lnTo>
                    <a:lnTo>
                      <a:pt x="114" y="1440"/>
                    </a:lnTo>
                    <a:lnTo>
                      <a:pt x="56" y="1440"/>
                    </a:lnTo>
                    <a:lnTo>
                      <a:pt x="43" y="1434"/>
                    </a:lnTo>
                    <a:lnTo>
                      <a:pt x="33" y="1428"/>
                    </a:lnTo>
                    <a:lnTo>
                      <a:pt x="26" y="1422"/>
                    </a:lnTo>
                    <a:lnTo>
                      <a:pt x="21" y="1416"/>
                    </a:lnTo>
                    <a:lnTo>
                      <a:pt x="17" y="1409"/>
                    </a:lnTo>
                    <a:lnTo>
                      <a:pt x="16" y="1408"/>
                    </a:lnTo>
                    <a:lnTo>
                      <a:pt x="8" y="1395"/>
                    </a:lnTo>
                    <a:lnTo>
                      <a:pt x="2" y="1378"/>
                    </a:lnTo>
                    <a:lnTo>
                      <a:pt x="0" y="1362"/>
                    </a:lnTo>
                    <a:lnTo>
                      <a:pt x="2" y="1344"/>
                    </a:lnTo>
                    <a:lnTo>
                      <a:pt x="6" y="1330"/>
                    </a:lnTo>
                    <a:lnTo>
                      <a:pt x="14" y="1314"/>
                    </a:lnTo>
                    <a:lnTo>
                      <a:pt x="18" y="1310"/>
                    </a:lnTo>
                    <a:lnTo>
                      <a:pt x="26" y="1299"/>
                    </a:lnTo>
                    <a:lnTo>
                      <a:pt x="39" y="1289"/>
                    </a:lnTo>
                    <a:lnTo>
                      <a:pt x="54" y="1282"/>
                    </a:lnTo>
                    <a:lnTo>
                      <a:pt x="56" y="1281"/>
                    </a:lnTo>
                    <a:lnTo>
                      <a:pt x="60" y="1280"/>
                    </a:lnTo>
                    <a:lnTo>
                      <a:pt x="73" y="1276"/>
                    </a:lnTo>
                    <a:lnTo>
                      <a:pt x="90" y="1275"/>
                    </a:lnTo>
                    <a:lnTo>
                      <a:pt x="97" y="1275"/>
                    </a:lnTo>
                    <a:lnTo>
                      <a:pt x="102" y="1276"/>
                    </a:lnTo>
                    <a:lnTo>
                      <a:pt x="106" y="1277"/>
                    </a:lnTo>
                    <a:lnTo>
                      <a:pt x="107" y="1277"/>
                    </a:lnTo>
                    <a:lnTo>
                      <a:pt x="119" y="1281"/>
                    </a:lnTo>
                    <a:lnTo>
                      <a:pt x="129" y="1288"/>
                    </a:lnTo>
                    <a:lnTo>
                      <a:pt x="132" y="1289"/>
                    </a:lnTo>
                    <a:lnTo>
                      <a:pt x="136" y="1290"/>
                    </a:lnTo>
                    <a:lnTo>
                      <a:pt x="139" y="1293"/>
                    </a:lnTo>
                    <a:lnTo>
                      <a:pt x="154" y="1310"/>
                    </a:lnTo>
                    <a:lnTo>
                      <a:pt x="165" y="1330"/>
                    </a:lnTo>
                    <a:lnTo>
                      <a:pt x="170" y="1352"/>
                    </a:lnTo>
                    <a:lnTo>
                      <a:pt x="170" y="1356"/>
                    </a:lnTo>
                    <a:lnTo>
                      <a:pt x="326" y="1379"/>
                    </a:lnTo>
                    <a:lnTo>
                      <a:pt x="328" y="1374"/>
                    </a:lnTo>
                    <a:lnTo>
                      <a:pt x="330" y="1370"/>
                    </a:lnTo>
                    <a:lnTo>
                      <a:pt x="332" y="1366"/>
                    </a:lnTo>
                    <a:lnTo>
                      <a:pt x="336" y="1362"/>
                    </a:lnTo>
                    <a:lnTo>
                      <a:pt x="338" y="1360"/>
                    </a:lnTo>
                    <a:lnTo>
                      <a:pt x="339" y="1358"/>
                    </a:lnTo>
                    <a:lnTo>
                      <a:pt x="345" y="1353"/>
                    </a:lnTo>
                    <a:lnTo>
                      <a:pt x="353" y="1347"/>
                    </a:lnTo>
                    <a:lnTo>
                      <a:pt x="361" y="1341"/>
                    </a:lnTo>
                    <a:lnTo>
                      <a:pt x="369" y="1340"/>
                    </a:lnTo>
                    <a:lnTo>
                      <a:pt x="372" y="1339"/>
                    </a:lnTo>
                    <a:lnTo>
                      <a:pt x="376" y="1337"/>
                    </a:lnTo>
                    <a:lnTo>
                      <a:pt x="385" y="1337"/>
                    </a:lnTo>
                    <a:lnTo>
                      <a:pt x="427" y="1183"/>
                    </a:lnTo>
                    <a:lnTo>
                      <a:pt x="423" y="1182"/>
                    </a:lnTo>
                    <a:lnTo>
                      <a:pt x="417" y="1176"/>
                    </a:lnTo>
                    <a:lnTo>
                      <a:pt x="407" y="1167"/>
                    </a:lnTo>
                    <a:lnTo>
                      <a:pt x="400" y="1155"/>
                    </a:lnTo>
                    <a:lnTo>
                      <a:pt x="398" y="1149"/>
                    </a:lnTo>
                    <a:lnTo>
                      <a:pt x="395" y="1138"/>
                    </a:lnTo>
                    <a:lnTo>
                      <a:pt x="394" y="1120"/>
                    </a:lnTo>
                    <a:lnTo>
                      <a:pt x="399" y="1102"/>
                    </a:lnTo>
                    <a:lnTo>
                      <a:pt x="399" y="1100"/>
                    </a:lnTo>
                    <a:lnTo>
                      <a:pt x="400" y="1100"/>
                    </a:lnTo>
                    <a:lnTo>
                      <a:pt x="400" y="1099"/>
                    </a:lnTo>
                    <a:lnTo>
                      <a:pt x="410" y="1086"/>
                    </a:lnTo>
                    <a:lnTo>
                      <a:pt x="421" y="1074"/>
                    </a:lnTo>
                    <a:lnTo>
                      <a:pt x="428" y="1070"/>
                    </a:lnTo>
                    <a:lnTo>
                      <a:pt x="435" y="1068"/>
                    </a:lnTo>
                    <a:lnTo>
                      <a:pt x="419" y="922"/>
                    </a:lnTo>
                    <a:lnTo>
                      <a:pt x="400" y="917"/>
                    </a:lnTo>
                    <a:lnTo>
                      <a:pt x="399" y="917"/>
                    </a:lnTo>
                    <a:lnTo>
                      <a:pt x="394" y="913"/>
                    </a:lnTo>
                    <a:lnTo>
                      <a:pt x="387" y="909"/>
                    </a:lnTo>
                    <a:lnTo>
                      <a:pt x="383" y="907"/>
                    </a:lnTo>
                    <a:lnTo>
                      <a:pt x="380" y="903"/>
                    </a:lnTo>
                    <a:lnTo>
                      <a:pt x="372" y="892"/>
                    </a:lnTo>
                    <a:lnTo>
                      <a:pt x="366" y="880"/>
                    </a:lnTo>
                    <a:lnTo>
                      <a:pt x="365" y="876"/>
                    </a:lnTo>
                    <a:lnTo>
                      <a:pt x="365" y="872"/>
                    </a:lnTo>
                    <a:lnTo>
                      <a:pt x="364" y="869"/>
                    </a:lnTo>
                    <a:lnTo>
                      <a:pt x="364" y="852"/>
                    </a:lnTo>
                    <a:lnTo>
                      <a:pt x="365" y="846"/>
                    </a:lnTo>
                    <a:lnTo>
                      <a:pt x="260" y="794"/>
                    </a:lnTo>
                    <a:lnTo>
                      <a:pt x="259" y="797"/>
                    </a:lnTo>
                    <a:lnTo>
                      <a:pt x="256" y="798"/>
                    </a:lnTo>
                    <a:lnTo>
                      <a:pt x="254" y="800"/>
                    </a:lnTo>
                    <a:lnTo>
                      <a:pt x="254" y="802"/>
                    </a:lnTo>
                    <a:lnTo>
                      <a:pt x="250" y="806"/>
                    </a:lnTo>
                    <a:lnTo>
                      <a:pt x="249" y="808"/>
                    </a:lnTo>
                    <a:lnTo>
                      <a:pt x="232" y="820"/>
                    </a:lnTo>
                    <a:lnTo>
                      <a:pt x="212" y="827"/>
                    </a:lnTo>
                    <a:lnTo>
                      <a:pt x="192" y="829"/>
                    </a:lnTo>
                    <a:lnTo>
                      <a:pt x="182" y="829"/>
                    </a:lnTo>
                    <a:lnTo>
                      <a:pt x="165" y="825"/>
                    </a:lnTo>
                    <a:lnTo>
                      <a:pt x="150" y="817"/>
                    </a:lnTo>
                    <a:lnTo>
                      <a:pt x="136" y="808"/>
                    </a:lnTo>
                    <a:lnTo>
                      <a:pt x="126" y="795"/>
                    </a:lnTo>
                    <a:lnTo>
                      <a:pt x="115" y="774"/>
                    </a:lnTo>
                    <a:lnTo>
                      <a:pt x="110" y="751"/>
                    </a:lnTo>
                    <a:lnTo>
                      <a:pt x="112" y="728"/>
                    </a:lnTo>
                    <a:lnTo>
                      <a:pt x="112" y="726"/>
                    </a:lnTo>
                    <a:lnTo>
                      <a:pt x="118" y="713"/>
                    </a:lnTo>
                    <a:lnTo>
                      <a:pt x="126" y="700"/>
                    </a:lnTo>
                    <a:lnTo>
                      <a:pt x="135" y="689"/>
                    </a:lnTo>
                    <a:lnTo>
                      <a:pt x="140" y="685"/>
                    </a:lnTo>
                    <a:lnTo>
                      <a:pt x="144" y="681"/>
                    </a:lnTo>
                    <a:lnTo>
                      <a:pt x="148" y="679"/>
                    </a:lnTo>
                    <a:lnTo>
                      <a:pt x="153" y="676"/>
                    </a:lnTo>
                    <a:lnTo>
                      <a:pt x="154" y="675"/>
                    </a:lnTo>
                    <a:lnTo>
                      <a:pt x="156" y="675"/>
                    </a:lnTo>
                    <a:lnTo>
                      <a:pt x="173" y="668"/>
                    </a:lnTo>
                    <a:lnTo>
                      <a:pt x="191" y="666"/>
                    </a:lnTo>
                    <a:lnTo>
                      <a:pt x="198" y="666"/>
                    </a:lnTo>
                    <a:lnTo>
                      <a:pt x="201" y="667"/>
                    </a:lnTo>
                    <a:lnTo>
                      <a:pt x="218" y="671"/>
                    </a:lnTo>
                    <a:lnTo>
                      <a:pt x="232" y="677"/>
                    </a:lnTo>
                    <a:lnTo>
                      <a:pt x="246" y="687"/>
                    </a:lnTo>
                    <a:lnTo>
                      <a:pt x="247" y="689"/>
                    </a:lnTo>
                    <a:lnTo>
                      <a:pt x="259" y="701"/>
                    </a:lnTo>
                    <a:lnTo>
                      <a:pt x="267" y="714"/>
                    </a:lnTo>
                    <a:lnTo>
                      <a:pt x="271" y="728"/>
                    </a:lnTo>
                    <a:lnTo>
                      <a:pt x="271" y="730"/>
                    </a:lnTo>
                    <a:lnTo>
                      <a:pt x="272" y="732"/>
                    </a:lnTo>
                    <a:lnTo>
                      <a:pt x="272" y="734"/>
                    </a:lnTo>
                    <a:lnTo>
                      <a:pt x="273" y="743"/>
                    </a:lnTo>
                    <a:lnTo>
                      <a:pt x="273" y="755"/>
                    </a:lnTo>
                    <a:lnTo>
                      <a:pt x="272" y="766"/>
                    </a:lnTo>
                    <a:lnTo>
                      <a:pt x="378" y="820"/>
                    </a:lnTo>
                    <a:lnTo>
                      <a:pt x="383" y="815"/>
                    </a:lnTo>
                    <a:lnTo>
                      <a:pt x="390" y="811"/>
                    </a:lnTo>
                    <a:lnTo>
                      <a:pt x="395" y="807"/>
                    </a:lnTo>
                    <a:lnTo>
                      <a:pt x="411" y="802"/>
                    </a:lnTo>
                    <a:lnTo>
                      <a:pt x="412" y="802"/>
                    </a:lnTo>
                    <a:lnTo>
                      <a:pt x="417" y="800"/>
                    </a:lnTo>
                    <a:lnTo>
                      <a:pt x="424" y="800"/>
                    </a:lnTo>
                    <a:lnTo>
                      <a:pt x="436" y="802"/>
                    </a:lnTo>
                    <a:lnTo>
                      <a:pt x="448" y="806"/>
                    </a:lnTo>
                    <a:lnTo>
                      <a:pt x="453" y="808"/>
                    </a:lnTo>
                    <a:lnTo>
                      <a:pt x="459" y="812"/>
                    </a:lnTo>
                    <a:lnTo>
                      <a:pt x="614" y="710"/>
                    </a:lnTo>
                    <a:lnTo>
                      <a:pt x="609" y="694"/>
                    </a:lnTo>
                    <a:lnTo>
                      <a:pt x="607" y="679"/>
                    </a:lnTo>
                    <a:lnTo>
                      <a:pt x="607" y="662"/>
                    </a:lnTo>
                    <a:lnTo>
                      <a:pt x="610" y="646"/>
                    </a:lnTo>
                    <a:lnTo>
                      <a:pt x="616" y="624"/>
                    </a:lnTo>
                    <a:lnTo>
                      <a:pt x="626" y="604"/>
                    </a:lnTo>
                    <a:lnTo>
                      <a:pt x="640" y="587"/>
                    </a:lnTo>
                    <a:lnTo>
                      <a:pt x="640" y="586"/>
                    </a:lnTo>
                    <a:lnTo>
                      <a:pt x="641" y="586"/>
                    </a:lnTo>
                    <a:lnTo>
                      <a:pt x="641" y="584"/>
                    </a:lnTo>
                    <a:lnTo>
                      <a:pt x="643" y="584"/>
                    </a:lnTo>
                    <a:lnTo>
                      <a:pt x="643" y="583"/>
                    </a:lnTo>
                    <a:lnTo>
                      <a:pt x="644" y="582"/>
                    </a:lnTo>
                    <a:lnTo>
                      <a:pt x="660" y="570"/>
                    </a:lnTo>
                    <a:lnTo>
                      <a:pt x="678" y="561"/>
                    </a:lnTo>
                    <a:lnTo>
                      <a:pt x="698" y="554"/>
                    </a:lnTo>
                    <a:lnTo>
                      <a:pt x="703" y="553"/>
                    </a:lnTo>
                    <a:lnTo>
                      <a:pt x="709" y="552"/>
                    </a:lnTo>
                    <a:lnTo>
                      <a:pt x="715" y="552"/>
                    </a:lnTo>
                    <a:lnTo>
                      <a:pt x="723" y="472"/>
                    </a:lnTo>
                    <a:lnTo>
                      <a:pt x="717" y="469"/>
                    </a:lnTo>
                    <a:lnTo>
                      <a:pt x="711" y="468"/>
                    </a:lnTo>
                    <a:lnTo>
                      <a:pt x="707" y="465"/>
                    </a:lnTo>
                    <a:lnTo>
                      <a:pt x="703" y="464"/>
                    </a:lnTo>
                    <a:lnTo>
                      <a:pt x="703" y="463"/>
                    </a:lnTo>
                    <a:lnTo>
                      <a:pt x="698" y="460"/>
                    </a:lnTo>
                    <a:lnTo>
                      <a:pt x="691" y="456"/>
                    </a:lnTo>
                    <a:lnTo>
                      <a:pt x="687" y="452"/>
                    </a:lnTo>
                    <a:lnTo>
                      <a:pt x="685" y="447"/>
                    </a:lnTo>
                    <a:lnTo>
                      <a:pt x="682" y="446"/>
                    </a:lnTo>
                    <a:lnTo>
                      <a:pt x="677" y="440"/>
                    </a:lnTo>
                    <a:lnTo>
                      <a:pt x="666" y="421"/>
                    </a:lnTo>
                    <a:lnTo>
                      <a:pt x="662" y="398"/>
                    </a:lnTo>
                    <a:lnTo>
                      <a:pt x="665" y="376"/>
                    </a:lnTo>
                    <a:lnTo>
                      <a:pt x="665" y="374"/>
                    </a:lnTo>
                    <a:lnTo>
                      <a:pt x="669" y="362"/>
                    </a:lnTo>
                    <a:lnTo>
                      <a:pt x="675" y="351"/>
                    </a:lnTo>
                    <a:lnTo>
                      <a:pt x="681" y="343"/>
                    </a:lnTo>
                    <a:lnTo>
                      <a:pt x="685" y="339"/>
                    </a:lnTo>
                    <a:lnTo>
                      <a:pt x="497" y="168"/>
                    </a:lnTo>
                    <a:lnTo>
                      <a:pt x="495" y="171"/>
                    </a:lnTo>
                    <a:lnTo>
                      <a:pt x="491" y="173"/>
                    </a:lnTo>
                    <a:lnTo>
                      <a:pt x="488" y="174"/>
                    </a:lnTo>
                    <a:lnTo>
                      <a:pt x="484" y="176"/>
                    </a:lnTo>
                    <a:lnTo>
                      <a:pt x="482" y="178"/>
                    </a:lnTo>
                    <a:lnTo>
                      <a:pt x="471" y="182"/>
                    </a:lnTo>
                    <a:lnTo>
                      <a:pt x="459" y="185"/>
                    </a:lnTo>
                    <a:lnTo>
                      <a:pt x="446" y="186"/>
                    </a:lnTo>
                    <a:lnTo>
                      <a:pt x="440" y="186"/>
                    </a:lnTo>
                    <a:lnTo>
                      <a:pt x="438" y="185"/>
                    </a:lnTo>
                    <a:lnTo>
                      <a:pt x="437" y="185"/>
                    </a:lnTo>
                    <a:lnTo>
                      <a:pt x="425" y="184"/>
                    </a:lnTo>
                    <a:lnTo>
                      <a:pt x="416" y="180"/>
                    </a:lnTo>
                    <a:lnTo>
                      <a:pt x="353" y="288"/>
                    </a:lnTo>
                    <a:lnTo>
                      <a:pt x="357" y="291"/>
                    </a:lnTo>
                    <a:lnTo>
                      <a:pt x="362" y="296"/>
                    </a:lnTo>
                    <a:lnTo>
                      <a:pt x="374" y="311"/>
                    </a:lnTo>
                    <a:lnTo>
                      <a:pt x="383" y="325"/>
                    </a:lnTo>
                    <a:lnTo>
                      <a:pt x="390" y="339"/>
                    </a:lnTo>
                    <a:lnTo>
                      <a:pt x="395" y="357"/>
                    </a:lnTo>
                    <a:lnTo>
                      <a:pt x="398" y="375"/>
                    </a:lnTo>
                    <a:lnTo>
                      <a:pt x="398" y="392"/>
                    </a:lnTo>
                    <a:lnTo>
                      <a:pt x="397" y="410"/>
                    </a:lnTo>
                    <a:lnTo>
                      <a:pt x="391" y="425"/>
                    </a:lnTo>
                    <a:lnTo>
                      <a:pt x="382" y="447"/>
                    </a:lnTo>
                    <a:lnTo>
                      <a:pt x="369" y="467"/>
                    </a:lnTo>
                    <a:lnTo>
                      <a:pt x="352" y="484"/>
                    </a:lnTo>
                    <a:lnTo>
                      <a:pt x="349" y="485"/>
                    </a:lnTo>
                    <a:lnTo>
                      <a:pt x="347" y="487"/>
                    </a:lnTo>
                    <a:lnTo>
                      <a:pt x="328" y="498"/>
                    </a:lnTo>
                    <a:lnTo>
                      <a:pt x="308" y="506"/>
                    </a:lnTo>
                    <a:lnTo>
                      <a:pt x="287" y="510"/>
                    </a:lnTo>
                    <a:lnTo>
                      <a:pt x="263" y="510"/>
                    </a:lnTo>
                    <a:lnTo>
                      <a:pt x="253" y="507"/>
                    </a:lnTo>
                    <a:lnTo>
                      <a:pt x="249" y="507"/>
                    </a:lnTo>
                    <a:lnTo>
                      <a:pt x="226" y="501"/>
                    </a:lnTo>
                    <a:lnTo>
                      <a:pt x="204" y="489"/>
                    </a:lnTo>
                    <a:lnTo>
                      <a:pt x="187" y="473"/>
                    </a:lnTo>
                    <a:lnTo>
                      <a:pt x="174" y="457"/>
                    </a:lnTo>
                    <a:lnTo>
                      <a:pt x="163" y="443"/>
                    </a:lnTo>
                    <a:lnTo>
                      <a:pt x="157" y="426"/>
                    </a:lnTo>
                    <a:lnTo>
                      <a:pt x="153" y="408"/>
                    </a:lnTo>
                    <a:lnTo>
                      <a:pt x="152" y="405"/>
                    </a:lnTo>
                    <a:lnTo>
                      <a:pt x="152" y="401"/>
                    </a:lnTo>
                    <a:lnTo>
                      <a:pt x="153" y="398"/>
                    </a:lnTo>
                    <a:lnTo>
                      <a:pt x="150" y="384"/>
                    </a:lnTo>
                    <a:lnTo>
                      <a:pt x="152" y="367"/>
                    </a:lnTo>
                    <a:lnTo>
                      <a:pt x="156" y="350"/>
                    </a:lnTo>
                    <a:lnTo>
                      <a:pt x="162" y="334"/>
                    </a:lnTo>
                    <a:lnTo>
                      <a:pt x="162" y="332"/>
                    </a:lnTo>
                    <a:lnTo>
                      <a:pt x="163" y="329"/>
                    </a:lnTo>
                    <a:lnTo>
                      <a:pt x="166" y="325"/>
                    </a:lnTo>
                    <a:lnTo>
                      <a:pt x="173" y="315"/>
                    </a:lnTo>
                    <a:lnTo>
                      <a:pt x="191" y="291"/>
                    </a:lnTo>
                    <a:lnTo>
                      <a:pt x="203" y="282"/>
                    </a:lnTo>
                    <a:lnTo>
                      <a:pt x="213" y="275"/>
                    </a:lnTo>
                    <a:lnTo>
                      <a:pt x="215" y="275"/>
                    </a:lnTo>
                    <a:lnTo>
                      <a:pt x="225" y="269"/>
                    </a:lnTo>
                    <a:lnTo>
                      <a:pt x="238" y="265"/>
                    </a:lnTo>
                    <a:lnTo>
                      <a:pt x="250" y="264"/>
                    </a:lnTo>
                    <a:lnTo>
                      <a:pt x="255" y="261"/>
                    </a:lnTo>
                    <a:lnTo>
                      <a:pt x="259" y="261"/>
                    </a:lnTo>
                    <a:lnTo>
                      <a:pt x="264" y="260"/>
                    </a:lnTo>
                    <a:lnTo>
                      <a:pt x="273" y="260"/>
                    </a:lnTo>
                    <a:lnTo>
                      <a:pt x="302" y="262"/>
                    </a:lnTo>
                    <a:lnTo>
                      <a:pt x="328" y="271"/>
                    </a:lnTo>
                    <a:lnTo>
                      <a:pt x="391" y="163"/>
                    </a:lnTo>
                    <a:lnTo>
                      <a:pt x="381" y="150"/>
                    </a:lnTo>
                    <a:lnTo>
                      <a:pt x="373" y="135"/>
                    </a:lnTo>
                    <a:lnTo>
                      <a:pt x="368" y="118"/>
                    </a:lnTo>
                    <a:lnTo>
                      <a:pt x="368" y="105"/>
                    </a:lnTo>
                    <a:lnTo>
                      <a:pt x="369" y="93"/>
                    </a:lnTo>
                    <a:lnTo>
                      <a:pt x="370" y="84"/>
                    </a:lnTo>
                    <a:lnTo>
                      <a:pt x="376" y="68"/>
                    </a:lnTo>
                    <a:lnTo>
                      <a:pt x="386" y="54"/>
                    </a:lnTo>
                    <a:lnTo>
                      <a:pt x="391" y="47"/>
                    </a:lnTo>
                    <a:lnTo>
                      <a:pt x="398" y="42"/>
                    </a:lnTo>
                    <a:lnTo>
                      <a:pt x="403" y="38"/>
                    </a:lnTo>
                    <a:lnTo>
                      <a:pt x="424" y="28"/>
                    </a:lnTo>
                    <a:lnTo>
                      <a:pt x="446" y="23"/>
                    </a:lnTo>
                    <a:close/>
                    <a:moveTo>
                      <a:pt x="2689" y="0"/>
                    </a:moveTo>
                    <a:lnTo>
                      <a:pt x="2693" y="0"/>
                    </a:lnTo>
                    <a:lnTo>
                      <a:pt x="2696" y="2"/>
                    </a:lnTo>
                    <a:lnTo>
                      <a:pt x="2698" y="2"/>
                    </a:lnTo>
                    <a:lnTo>
                      <a:pt x="2700" y="3"/>
                    </a:lnTo>
                    <a:lnTo>
                      <a:pt x="2705" y="3"/>
                    </a:lnTo>
                    <a:lnTo>
                      <a:pt x="2709" y="4"/>
                    </a:lnTo>
                    <a:lnTo>
                      <a:pt x="2717" y="9"/>
                    </a:lnTo>
                    <a:lnTo>
                      <a:pt x="2718" y="9"/>
                    </a:lnTo>
                    <a:lnTo>
                      <a:pt x="2721" y="11"/>
                    </a:lnTo>
                    <a:lnTo>
                      <a:pt x="2723" y="13"/>
                    </a:lnTo>
                    <a:lnTo>
                      <a:pt x="2736" y="25"/>
                    </a:lnTo>
                    <a:lnTo>
                      <a:pt x="2744" y="41"/>
                    </a:lnTo>
                    <a:lnTo>
                      <a:pt x="2748" y="58"/>
                    </a:lnTo>
                    <a:lnTo>
                      <a:pt x="2748" y="72"/>
                    </a:lnTo>
                    <a:lnTo>
                      <a:pt x="2747" y="79"/>
                    </a:lnTo>
                    <a:lnTo>
                      <a:pt x="2817" y="116"/>
                    </a:lnTo>
                    <a:lnTo>
                      <a:pt x="2817" y="114"/>
                    </a:lnTo>
                    <a:lnTo>
                      <a:pt x="2819" y="114"/>
                    </a:lnTo>
                    <a:lnTo>
                      <a:pt x="2820" y="113"/>
                    </a:lnTo>
                    <a:lnTo>
                      <a:pt x="2829" y="102"/>
                    </a:lnTo>
                    <a:lnTo>
                      <a:pt x="2844" y="93"/>
                    </a:lnTo>
                    <a:lnTo>
                      <a:pt x="2858" y="88"/>
                    </a:lnTo>
                    <a:lnTo>
                      <a:pt x="2866" y="85"/>
                    </a:lnTo>
                    <a:lnTo>
                      <a:pt x="2876" y="84"/>
                    </a:lnTo>
                    <a:lnTo>
                      <a:pt x="2889" y="83"/>
                    </a:lnTo>
                    <a:lnTo>
                      <a:pt x="2899" y="83"/>
                    </a:lnTo>
                    <a:lnTo>
                      <a:pt x="2908" y="85"/>
                    </a:lnTo>
                    <a:lnTo>
                      <a:pt x="2914" y="88"/>
                    </a:lnTo>
                    <a:lnTo>
                      <a:pt x="2916" y="88"/>
                    </a:lnTo>
                    <a:lnTo>
                      <a:pt x="2929" y="92"/>
                    </a:lnTo>
                    <a:lnTo>
                      <a:pt x="2939" y="101"/>
                    </a:lnTo>
                    <a:lnTo>
                      <a:pt x="2942" y="102"/>
                    </a:lnTo>
                    <a:lnTo>
                      <a:pt x="2947" y="108"/>
                    </a:lnTo>
                    <a:lnTo>
                      <a:pt x="2963" y="127"/>
                    </a:lnTo>
                    <a:lnTo>
                      <a:pt x="2972" y="150"/>
                    </a:lnTo>
                    <a:lnTo>
                      <a:pt x="2975" y="174"/>
                    </a:lnTo>
                    <a:lnTo>
                      <a:pt x="2975" y="177"/>
                    </a:lnTo>
                    <a:lnTo>
                      <a:pt x="2973" y="190"/>
                    </a:lnTo>
                    <a:lnTo>
                      <a:pt x="2969" y="203"/>
                    </a:lnTo>
                    <a:lnTo>
                      <a:pt x="2965" y="212"/>
                    </a:lnTo>
                    <a:lnTo>
                      <a:pt x="2959" y="223"/>
                    </a:lnTo>
                    <a:lnTo>
                      <a:pt x="2951" y="235"/>
                    </a:lnTo>
                    <a:lnTo>
                      <a:pt x="2940" y="243"/>
                    </a:lnTo>
                    <a:lnTo>
                      <a:pt x="2930" y="249"/>
                    </a:lnTo>
                    <a:lnTo>
                      <a:pt x="2920" y="254"/>
                    </a:lnTo>
                    <a:lnTo>
                      <a:pt x="2902" y="260"/>
                    </a:lnTo>
                    <a:lnTo>
                      <a:pt x="2884" y="262"/>
                    </a:lnTo>
                    <a:lnTo>
                      <a:pt x="2878" y="262"/>
                    </a:lnTo>
                    <a:lnTo>
                      <a:pt x="2845" y="400"/>
                    </a:lnTo>
                    <a:lnTo>
                      <a:pt x="2858" y="406"/>
                    </a:lnTo>
                    <a:lnTo>
                      <a:pt x="2867" y="415"/>
                    </a:lnTo>
                    <a:lnTo>
                      <a:pt x="2870" y="417"/>
                    </a:lnTo>
                    <a:lnTo>
                      <a:pt x="2874" y="419"/>
                    </a:lnTo>
                    <a:lnTo>
                      <a:pt x="2878" y="423"/>
                    </a:lnTo>
                    <a:lnTo>
                      <a:pt x="2892" y="442"/>
                    </a:lnTo>
                    <a:lnTo>
                      <a:pt x="2902" y="461"/>
                    </a:lnTo>
                    <a:lnTo>
                      <a:pt x="2908" y="484"/>
                    </a:lnTo>
                    <a:lnTo>
                      <a:pt x="2908" y="507"/>
                    </a:lnTo>
                    <a:lnTo>
                      <a:pt x="2906" y="520"/>
                    </a:lnTo>
                    <a:lnTo>
                      <a:pt x="2902" y="535"/>
                    </a:lnTo>
                    <a:lnTo>
                      <a:pt x="2897" y="546"/>
                    </a:lnTo>
                    <a:lnTo>
                      <a:pt x="2972" y="599"/>
                    </a:lnTo>
                    <a:lnTo>
                      <a:pt x="2982" y="591"/>
                    </a:lnTo>
                    <a:lnTo>
                      <a:pt x="2993" y="586"/>
                    </a:lnTo>
                    <a:lnTo>
                      <a:pt x="3001" y="583"/>
                    </a:lnTo>
                    <a:lnTo>
                      <a:pt x="3006" y="582"/>
                    </a:lnTo>
                    <a:lnTo>
                      <a:pt x="3007" y="582"/>
                    </a:lnTo>
                    <a:lnTo>
                      <a:pt x="3014" y="580"/>
                    </a:lnTo>
                    <a:lnTo>
                      <a:pt x="3019" y="580"/>
                    </a:lnTo>
                    <a:lnTo>
                      <a:pt x="3033" y="582"/>
                    </a:lnTo>
                    <a:lnTo>
                      <a:pt x="3047" y="587"/>
                    </a:lnTo>
                    <a:lnTo>
                      <a:pt x="3064" y="597"/>
                    </a:lnTo>
                    <a:lnTo>
                      <a:pt x="3077" y="613"/>
                    </a:lnTo>
                    <a:lnTo>
                      <a:pt x="3077" y="616"/>
                    </a:lnTo>
                    <a:lnTo>
                      <a:pt x="3078" y="617"/>
                    </a:lnTo>
                    <a:lnTo>
                      <a:pt x="3078" y="618"/>
                    </a:lnTo>
                    <a:lnTo>
                      <a:pt x="3083" y="629"/>
                    </a:lnTo>
                    <a:lnTo>
                      <a:pt x="3086" y="641"/>
                    </a:lnTo>
                    <a:lnTo>
                      <a:pt x="3086" y="660"/>
                    </a:lnTo>
                    <a:lnTo>
                      <a:pt x="3167" y="692"/>
                    </a:lnTo>
                    <a:lnTo>
                      <a:pt x="3168" y="689"/>
                    </a:lnTo>
                    <a:lnTo>
                      <a:pt x="3170" y="688"/>
                    </a:lnTo>
                    <a:lnTo>
                      <a:pt x="3180" y="676"/>
                    </a:lnTo>
                    <a:lnTo>
                      <a:pt x="3192" y="667"/>
                    </a:lnTo>
                    <a:lnTo>
                      <a:pt x="3206" y="660"/>
                    </a:lnTo>
                    <a:lnTo>
                      <a:pt x="3206" y="659"/>
                    </a:lnTo>
                    <a:lnTo>
                      <a:pt x="3210" y="659"/>
                    </a:lnTo>
                    <a:lnTo>
                      <a:pt x="3222" y="656"/>
                    </a:lnTo>
                    <a:lnTo>
                      <a:pt x="3234" y="655"/>
                    </a:lnTo>
                    <a:lnTo>
                      <a:pt x="3247" y="655"/>
                    </a:lnTo>
                    <a:lnTo>
                      <a:pt x="3252" y="656"/>
                    </a:lnTo>
                    <a:lnTo>
                      <a:pt x="3264" y="659"/>
                    </a:lnTo>
                    <a:lnTo>
                      <a:pt x="3273" y="666"/>
                    </a:lnTo>
                    <a:lnTo>
                      <a:pt x="3276" y="666"/>
                    </a:lnTo>
                    <a:lnTo>
                      <a:pt x="3289" y="675"/>
                    </a:lnTo>
                    <a:lnTo>
                      <a:pt x="3301" y="687"/>
                    </a:lnTo>
                    <a:lnTo>
                      <a:pt x="3308" y="700"/>
                    </a:lnTo>
                    <a:lnTo>
                      <a:pt x="3315" y="715"/>
                    </a:lnTo>
                    <a:lnTo>
                      <a:pt x="3318" y="731"/>
                    </a:lnTo>
                    <a:lnTo>
                      <a:pt x="3316" y="747"/>
                    </a:lnTo>
                    <a:lnTo>
                      <a:pt x="3315" y="751"/>
                    </a:lnTo>
                    <a:lnTo>
                      <a:pt x="3314" y="753"/>
                    </a:lnTo>
                    <a:lnTo>
                      <a:pt x="3311" y="766"/>
                    </a:lnTo>
                    <a:lnTo>
                      <a:pt x="3304" y="779"/>
                    </a:lnTo>
                    <a:lnTo>
                      <a:pt x="3295" y="791"/>
                    </a:lnTo>
                    <a:lnTo>
                      <a:pt x="3294" y="794"/>
                    </a:lnTo>
                    <a:lnTo>
                      <a:pt x="3291" y="797"/>
                    </a:lnTo>
                    <a:lnTo>
                      <a:pt x="3283" y="803"/>
                    </a:lnTo>
                    <a:lnTo>
                      <a:pt x="3273" y="810"/>
                    </a:lnTo>
                    <a:lnTo>
                      <a:pt x="3261" y="815"/>
                    </a:lnTo>
                    <a:lnTo>
                      <a:pt x="3251" y="817"/>
                    </a:lnTo>
                    <a:lnTo>
                      <a:pt x="3247" y="819"/>
                    </a:lnTo>
                    <a:lnTo>
                      <a:pt x="3242" y="820"/>
                    </a:lnTo>
                    <a:lnTo>
                      <a:pt x="3238" y="820"/>
                    </a:lnTo>
                    <a:lnTo>
                      <a:pt x="3232" y="819"/>
                    </a:lnTo>
                    <a:lnTo>
                      <a:pt x="3218" y="819"/>
                    </a:lnTo>
                    <a:lnTo>
                      <a:pt x="3215" y="817"/>
                    </a:lnTo>
                    <a:lnTo>
                      <a:pt x="3194" y="808"/>
                    </a:lnTo>
                    <a:lnTo>
                      <a:pt x="3176" y="795"/>
                    </a:lnTo>
                    <a:lnTo>
                      <a:pt x="3163" y="777"/>
                    </a:lnTo>
                    <a:lnTo>
                      <a:pt x="3162" y="776"/>
                    </a:lnTo>
                    <a:lnTo>
                      <a:pt x="3162" y="774"/>
                    </a:lnTo>
                    <a:lnTo>
                      <a:pt x="3156" y="757"/>
                    </a:lnTo>
                    <a:lnTo>
                      <a:pt x="3154" y="742"/>
                    </a:lnTo>
                    <a:lnTo>
                      <a:pt x="3153" y="730"/>
                    </a:lnTo>
                    <a:lnTo>
                      <a:pt x="3155" y="718"/>
                    </a:lnTo>
                    <a:lnTo>
                      <a:pt x="3075" y="688"/>
                    </a:lnTo>
                    <a:lnTo>
                      <a:pt x="3074" y="690"/>
                    </a:lnTo>
                    <a:lnTo>
                      <a:pt x="3071" y="693"/>
                    </a:lnTo>
                    <a:lnTo>
                      <a:pt x="3070" y="693"/>
                    </a:lnTo>
                    <a:lnTo>
                      <a:pt x="3067" y="698"/>
                    </a:lnTo>
                    <a:lnTo>
                      <a:pt x="3064" y="701"/>
                    </a:lnTo>
                    <a:lnTo>
                      <a:pt x="3060" y="705"/>
                    </a:lnTo>
                    <a:lnTo>
                      <a:pt x="3054" y="706"/>
                    </a:lnTo>
                    <a:lnTo>
                      <a:pt x="3053" y="709"/>
                    </a:lnTo>
                    <a:lnTo>
                      <a:pt x="3048" y="711"/>
                    </a:lnTo>
                    <a:lnTo>
                      <a:pt x="3033" y="717"/>
                    </a:lnTo>
                    <a:lnTo>
                      <a:pt x="3019" y="718"/>
                    </a:lnTo>
                    <a:lnTo>
                      <a:pt x="3007" y="717"/>
                    </a:lnTo>
                    <a:lnTo>
                      <a:pt x="2994" y="714"/>
                    </a:lnTo>
                    <a:lnTo>
                      <a:pt x="2891" y="941"/>
                    </a:lnTo>
                    <a:lnTo>
                      <a:pt x="2901" y="950"/>
                    </a:lnTo>
                    <a:lnTo>
                      <a:pt x="2909" y="962"/>
                    </a:lnTo>
                    <a:lnTo>
                      <a:pt x="2909" y="963"/>
                    </a:lnTo>
                    <a:lnTo>
                      <a:pt x="2910" y="965"/>
                    </a:lnTo>
                    <a:lnTo>
                      <a:pt x="2910" y="967"/>
                    </a:lnTo>
                    <a:lnTo>
                      <a:pt x="2916" y="977"/>
                    </a:lnTo>
                    <a:lnTo>
                      <a:pt x="2917" y="989"/>
                    </a:lnTo>
                    <a:lnTo>
                      <a:pt x="2917" y="1007"/>
                    </a:lnTo>
                    <a:lnTo>
                      <a:pt x="2916" y="1015"/>
                    </a:lnTo>
                    <a:lnTo>
                      <a:pt x="2912" y="1024"/>
                    </a:lnTo>
                    <a:lnTo>
                      <a:pt x="2906" y="1035"/>
                    </a:lnTo>
                    <a:lnTo>
                      <a:pt x="2901" y="1041"/>
                    </a:lnTo>
                    <a:lnTo>
                      <a:pt x="2896" y="1047"/>
                    </a:lnTo>
                    <a:lnTo>
                      <a:pt x="2891" y="1051"/>
                    </a:lnTo>
                    <a:lnTo>
                      <a:pt x="2884" y="1055"/>
                    </a:lnTo>
                    <a:lnTo>
                      <a:pt x="2882" y="1056"/>
                    </a:lnTo>
                    <a:lnTo>
                      <a:pt x="2878" y="1058"/>
                    </a:lnTo>
                    <a:lnTo>
                      <a:pt x="2865" y="1062"/>
                    </a:lnTo>
                    <a:lnTo>
                      <a:pt x="2850" y="1064"/>
                    </a:lnTo>
                    <a:lnTo>
                      <a:pt x="2836" y="1062"/>
                    </a:lnTo>
                    <a:lnTo>
                      <a:pt x="2820" y="1057"/>
                    </a:lnTo>
                    <a:lnTo>
                      <a:pt x="2819" y="1057"/>
                    </a:lnTo>
                    <a:lnTo>
                      <a:pt x="2811" y="1052"/>
                    </a:lnTo>
                    <a:lnTo>
                      <a:pt x="2803" y="1045"/>
                    </a:lnTo>
                    <a:lnTo>
                      <a:pt x="2798" y="1040"/>
                    </a:lnTo>
                    <a:lnTo>
                      <a:pt x="2790" y="1028"/>
                    </a:lnTo>
                    <a:lnTo>
                      <a:pt x="2785" y="1014"/>
                    </a:lnTo>
                    <a:lnTo>
                      <a:pt x="2782" y="1001"/>
                    </a:lnTo>
                    <a:lnTo>
                      <a:pt x="2781" y="996"/>
                    </a:lnTo>
                    <a:lnTo>
                      <a:pt x="2783" y="977"/>
                    </a:lnTo>
                    <a:lnTo>
                      <a:pt x="2791" y="959"/>
                    </a:lnTo>
                    <a:lnTo>
                      <a:pt x="2793" y="958"/>
                    </a:lnTo>
                    <a:lnTo>
                      <a:pt x="2793" y="956"/>
                    </a:lnTo>
                    <a:lnTo>
                      <a:pt x="2794" y="956"/>
                    </a:lnTo>
                    <a:lnTo>
                      <a:pt x="2794" y="955"/>
                    </a:lnTo>
                    <a:lnTo>
                      <a:pt x="2800" y="946"/>
                    </a:lnTo>
                    <a:lnTo>
                      <a:pt x="2811" y="939"/>
                    </a:lnTo>
                    <a:lnTo>
                      <a:pt x="2820" y="933"/>
                    </a:lnTo>
                    <a:lnTo>
                      <a:pt x="2827" y="930"/>
                    </a:lnTo>
                    <a:lnTo>
                      <a:pt x="2833" y="929"/>
                    </a:lnTo>
                    <a:lnTo>
                      <a:pt x="2838" y="929"/>
                    </a:lnTo>
                    <a:lnTo>
                      <a:pt x="2840" y="927"/>
                    </a:lnTo>
                    <a:lnTo>
                      <a:pt x="2859" y="927"/>
                    </a:lnTo>
                    <a:lnTo>
                      <a:pt x="2863" y="929"/>
                    </a:lnTo>
                    <a:lnTo>
                      <a:pt x="2969" y="697"/>
                    </a:lnTo>
                    <a:lnTo>
                      <a:pt x="2968" y="696"/>
                    </a:lnTo>
                    <a:lnTo>
                      <a:pt x="2968" y="694"/>
                    </a:lnTo>
                    <a:lnTo>
                      <a:pt x="2959" y="683"/>
                    </a:lnTo>
                    <a:lnTo>
                      <a:pt x="2951" y="663"/>
                    </a:lnTo>
                    <a:lnTo>
                      <a:pt x="2950" y="656"/>
                    </a:lnTo>
                    <a:lnTo>
                      <a:pt x="2950" y="651"/>
                    </a:lnTo>
                    <a:lnTo>
                      <a:pt x="2951" y="637"/>
                    </a:lnTo>
                    <a:lnTo>
                      <a:pt x="2955" y="622"/>
                    </a:lnTo>
                    <a:lnTo>
                      <a:pt x="2882" y="571"/>
                    </a:lnTo>
                    <a:lnTo>
                      <a:pt x="2876" y="578"/>
                    </a:lnTo>
                    <a:lnTo>
                      <a:pt x="2870" y="583"/>
                    </a:lnTo>
                    <a:lnTo>
                      <a:pt x="2865" y="587"/>
                    </a:lnTo>
                    <a:lnTo>
                      <a:pt x="2850" y="596"/>
                    </a:lnTo>
                    <a:lnTo>
                      <a:pt x="2837" y="601"/>
                    </a:lnTo>
                    <a:lnTo>
                      <a:pt x="2817" y="607"/>
                    </a:lnTo>
                    <a:lnTo>
                      <a:pt x="2798" y="609"/>
                    </a:lnTo>
                    <a:lnTo>
                      <a:pt x="2786" y="609"/>
                    </a:lnTo>
                    <a:lnTo>
                      <a:pt x="2772" y="676"/>
                    </a:lnTo>
                    <a:lnTo>
                      <a:pt x="2773" y="677"/>
                    </a:lnTo>
                    <a:lnTo>
                      <a:pt x="2775" y="677"/>
                    </a:lnTo>
                    <a:lnTo>
                      <a:pt x="2777" y="679"/>
                    </a:lnTo>
                    <a:lnTo>
                      <a:pt x="2783" y="684"/>
                    </a:lnTo>
                    <a:lnTo>
                      <a:pt x="2796" y="697"/>
                    </a:lnTo>
                    <a:lnTo>
                      <a:pt x="2799" y="705"/>
                    </a:lnTo>
                    <a:lnTo>
                      <a:pt x="2802" y="709"/>
                    </a:lnTo>
                    <a:lnTo>
                      <a:pt x="2804" y="719"/>
                    </a:lnTo>
                    <a:lnTo>
                      <a:pt x="2804" y="723"/>
                    </a:lnTo>
                    <a:lnTo>
                      <a:pt x="2806" y="727"/>
                    </a:lnTo>
                    <a:lnTo>
                      <a:pt x="2806" y="731"/>
                    </a:lnTo>
                    <a:lnTo>
                      <a:pt x="2803" y="748"/>
                    </a:lnTo>
                    <a:lnTo>
                      <a:pt x="2796" y="762"/>
                    </a:lnTo>
                    <a:lnTo>
                      <a:pt x="2786" y="776"/>
                    </a:lnTo>
                    <a:lnTo>
                      <a:pt x="2778" y="782"/>
                    </a:lnTo>
                    <a:lnTo>
                      <a:pt x="2769" y="787"/>
                    </a:lnTo>
                    <a:lnTo>
                      <a:pt x="2761" y="791"/>
                    </a:lnTo>
                    <a:lnTo>
                      <a:pt x="2743" y="794"/>
                    </a:lnTo>
                    <a:lnTo>
                      <a:pt x="2736" y="794"/>
                    </a:lnTo>
                    <a:lnTo>
                      <a:pt x="2734" y="793"/>
                    </a:lnTo>
                    <a:lnTo>
                      <a:pt x="2718" y="789"/>
                    </a:lnTo>
                    <a:lnTo>
                      <a:pt x="2702" y="779"/>
                    </a:lnTo>
                    <a:lnTo>
                      <a:pt x="2690" y="766"/>
                    </a:lnTo>
                    <a:lnTo>
                      <a:pt x="2690" y="765"/>
                    </a:lnTo>
                    <a:lnTo>
                      <a:pt x="2689" y="764"/>
                    </a:lnTo>
                    <a:lnTo>
                      <a:pt x="2683" y="749"/>
                    </a:lnTo>
                    <a:lnTo>
                      <a:pt x="2680" y="732"/>
                    </a:lnTo>
                    <a:lnTo>
                      <a:pt x="2680" y="726"/>
                    </a:lnTo>
                    <a:lnTo>
                      <a:pt x="2683" y="715"/>
                    </a:lnTo>
                    <a:lnTo>
                      <a:pt x="2683" y="714"/>
                    </a:lnTo>
                    <a:lnTo>
                      <a:pt x="2690" y="697"/>
                    </a:lnTo>
                    <a:lnTo>
                      <a:pt x="2702" y="684"/>
                    </a:lnTo>
                    <a:lnTo>
                      <a:pt x="2713" y="676"/>
                    </a:lnTo>
                    <a:lnTo>
                      <a:pt x="2723" y="672"/>
                    </a:lnTo>
                    <a:lnTo>
                      <a:pt x="2736" y="669"/>
                    </a:lnTo>
                    <a:lnTo>
                      <a:pt x="2743" y="669"/>
                    </a:lnTo>
                    <a:lnTo>
                      <a:pt x="2757" y="601"/>
                    </a:lnTo>
                    <a:lnTo>
                      <a:pt x="2738" y="591"/>
                    </a:lnTo>
                    <a:lnTo>
                      <a:pt x="2722" y="578"/>
                    </a:lnTo>
                    <a:lnTo>
                      <a:pt x="2711" y="566"/>
                    </a:lnTo>
                    <a:lnTo>
                      <a:pt x="2703" y="553"/>
                    </a:lnTo>
                    <a:lnTo>
                      <a:pt x="2703" y="552"/>
                    </a:lnTo>
                    <a:lnTo>
                      <a:pt x="2702" y="552"/>
                    </a:lnTo>
                    <a:lnTo>
                      <a:pt x="2702" y="549"/>
                    </a:lnTo>
                    <a:lnTo>
                      <a:pt x="2701" y="548"/>
                    </a:lnTo>
                    <a:lnTo>
                      <a:pt x="2495" y="607"/>
                    </a:lnTo>
                    <a:lnTo>
                      <a:pt x="2495" y="575"/>
                    </a:lnTo>
                    <a:lnTo>
                      <a:pt x="2690" y="520"/>
                    </a:lnTo>
                    <a:lnTo>
                      <a:pt x="2689" y="504"/>
                    </a:lnTo>
                    <a:lnTo>
                      <a:pt x="2690" y="490"/>
                    </a:lnTo>
                    <a:lnTo>
                      <a:pt x="2693" y="472"/>
                    </a:lnTo>
                    <a:lnTo>
                      <a:pt x="2700" y="455"/>
                    </a:lnTo>
                    <a:lnTo>
                      <a:pt x="2618" y="410"/>
                    </a:lnTo>
                    <a:lnTo>
                      <a:pt x="2616" y="413"/>
                    </a:lnTo>
                    <a:lnTo>
                      <a:pt x="2613" y="417"/>
                    </a:lnTo>
                    <a:lnTo>
                      <a:pt x="2612" y="418"/>
                    </a:lnTo>
                    <a:lnTo>
                      <a:pt x="2609" y="419"/>
                    </a:lnTo>
                    <a:lnTo>
                      <a:pt x="2595" y="427"/>
                    </a:lnTo>
                    <a:lnTo>
                      <a:pt x="2580" y="432"/>
                    </a:lnTo>
                    <a:lnTo>
                      <a:pt x="2578" y="434"/>
                    </a:lnTo>
                    <a:lnTo>
                      <a:pt x="2561" y="434"/>
                    </a:lnTo>
                    <a:lnTo>
                      <a:pt x="2549" y="431"/>
                    </a:lnTo>
                    <a:lnTo>
                      <a:pt x="2537" y="426"/>
                    </a:lnTo>
                    <a:lnTo>
                      <a:pt x="2528" y="419"/>
                    </a:lnTo>
                    <a:lnTo>
                      <a:pt x="2519" y="409"/>
                    </a:lnTo>
                    <a:lnTo>
                      <a:pt x="2511" y="398"/>
                    </a:lnTo>
                    <a:lnTo>
                      <a:pt x="2507" y="387"/>
                    </a:lnTo>
                    <a:lnTo>
                      <a:pt x="2507" y="381"/>
                    </a:lnTo>
                    <a:lnTo>
                      <a:pt x="2504" y="372"/>
                    </a:lnTo>
                    <a:lnTo>
                      <a:pt x="2506" y="360"/>
                    </a:lnTo>
                    <a:lnTo>
                      <a:pt x="2508" y="349"/>
                    </a:lnTo>
                    <a:lnTo>
                      <a:pt x="2508" y="347"/>
                    </a:lnTo>
                    <a:lnTo>
                      <a:pt x="2510" y="346"/>
                    </a:lnTo>
                    <a:lnTo>
                      <a:pt x="2510" y="343"/>
                    </a:lnTo>
                    <a:lnTo>
                      <a:pt x="2515" y="334"/>
                    </a:lnTo>
                    <a:lnTo>
                      <a:pt x="2524" y="322"/>
                    </a:lnTo>
                    <a:lnTo>
                      <a:pt x="2532" y="316"/>
                    </a:lnTo>
                    <a:lnTo>
                      <a:pt x="2533" y="316"/>
                    </a:lnTo>
                    <a:lnTo>
                      <a:pt x="2541" y="311"/>
                    </a:lnTo>
                    <a:lnTo>
                      <a:pt x="2546" y="309"/>
                    </a:lnTo>
                    <a:lnTo>
                      <a:pt x="2550" y="308"/>
                    </a:lnTo>
                    <a:lnTo>
                      <a:pt x="2552" y="307"/>
                    </a:lnTo>
                    <a:lnTo>
                      <a:pt x="2554" y="307"/>
                    </a:lnTo>
                    <a:lnTo>
                      <a:pt x="2558" y="305"/>
                    </a:lnTo>
                    <a:lnTo>
                      <a:pt x="2569" y="305"/>
                    </a:lnTo>
                    <a:lnTo>
                      <a:pt x="2583" y="307"/>
                    </a:lnTo>
                    <a:lnTo>
                      <a:pt x="2597" y="312"/>
                    </a:lnTo>
                    <a:lnTo>
                      <a:pt x="2609" y="320"/>
                    </a:lnTo>
                    <a:lnTo>
                      <a:pt x="2611" y="320"/>
                    </a:lnTo>
                    <a:lnTo>
                      <a:pt x="2617" y="326"/>
                    </a:lnTo>
                    <a:lnTo>
                      <a:pt x="2622" y="334"/>
                    </a:lnTo>
                    <a:lnTo>
                      <a:pt x="2626" y="341"/>
                    </a:lnTo>
                    <a:lnTo>
                      <a:pt x="2631" y="354"/>
                    </a:lnTo>
                    <a:lnTo>
                      <a:pt x="2633" y="367"/>
                    </a:lnTo>
                    <a:lnTo>
                      <a:pt x="2633" y="375"/>
                    </a:lnTo>
                    <a:lnTo>
                      <a:pt x="2631" y="383"/>
                    </a:lnTo>
                    <a:lnTo>
                      <a:pt x="2715" y="430"/>
                    </a:lnTo>
                    <a:lnTo>
                      <a:pt x="2719" y="426"/>
                    </a:lnTo>
                    <a:lnTo>
                      <a:pt x="2722" y="425"/>
                    </a:lnTo>
                    <a:lnTo>
                      <a:pt x="2730" y="415"/>
                    </a:lnTo>
                    <a:lnTo>
                      <a:pt x="2743" y="406"/>
                    </a:lnTo>
                    <a:lnTo>
                      <a:pt x="2756" y="400"/>
                    </a:lnTo>
                    <a:lnTo>
                      <a:pt x="2770" y="396"/>
                    </a:lnTo>
                    <a:lnTo>
                      <a:pt x="2775" y="393"/>
                    </a:lnTo>
                    <a:lnTo>
                      <a:pt x="2778" y="393"/>
                    </a:lnTo>
                    <a:lnTo>
                      <a:pt x="2789" y="392"/>
                    </a:lnTo>
                    <a:lnTo>
                      <a:pt x="2802" y="391"/>
                    </a:lnTo>
                    <a:lnTo>
                      <a:pt x="2808" y="391"/>
                    </a:lnTo>
                    <a:lnTo>
                      <a:pt x="2816" y="392"/>
                    </a:lnTo>
                    <a:lnTo>
                      <a:pt x="2849" y="254"/>
                    </a:lnTo>
                    <a:lnTo>
                      <a:pt x="2836" y="247"/>
                    </a:lnTo>
                    <a:lnTo>
                      <a:pt x="2820" y="235"/>
                    </a:lnTo>
                    <a:lnTo>
                      <a:pt x="2812" y="224"/>
                    </a:lnTo>
                    <a:lnTo>
                      <a:pt x="2810" y="219"/>
                    </a:lnTo>
                    <a:lnTo>
                      <a:pt x="2808" y="218"/>
                    </a:lnTo>
                    <a:lnTo>
                      <a:pt x="2800" y="202"/>
                    </a:lnTo>
                    <a:lnTo>
                      <a:pt x="2796" y="185"/>
                    </a:lnTo>
                    <a:lnTo>
                      <a:pt x="2796" y="168"/>
                    </a:lnTo>
                    <a:lnTo>
                      <a:pt x="2798" y="154"/>
                    </a:lnTo>
                    <a:lnTo>
                      <a:pt x="2802" y="142"/>
                    </a:lnTo>
                    <a:lnTo>
                      <a:pt x="2732" y="105"/>
                    </a:lnTo>
                    <a:lnTo>
                      <a:pt x="2727" y="110"/>
                    </a:lnTo>
                    <a:lnTo>
                      <a:pt x="2722" y="114"/>
                    </a:lnTo>
                    <a:lnTo>
                      <a:pt x="2718" y="117"/>
                    </a:lnTo>
                    <a:lnTo>
                      <a:pt x="2702" y="123"/>
                    </a:lnTo>
                    <a:lnTo>
                      <a:pt x="2684" y="126"/>
                    </a:lnTo>
                    <a:lnTo>
                      <a:pt x="2683" y="126"/>
                    </a:lnTo>
                    <a:lnTo>
                      <a:pt x="2680" y="125"/>
                    </a:lnTo>
                    <a:lnTo>
                      <a:pt x="2664" y="121"/>
                    </a:lnTo>
                    <a:lnTo>
                      <a:pt x="2651" y="114"/>
                    </a:lnTo>
                    <a:lnTo>
                      <a:pt x="2647" y="112"/>
                    </a:lnTo>
                    <a:lnTo>
                      <a:pt x="2638" y="102"/>
                    </a:lnTo>
                    <a:lnTo>
                      <a:pt x="2638" y="101"/>
                    </a:lnTo>
                    <a:lnTo>
                      <a:pt x="2637" y="101"/>
                    </a:lnTo>
                    <a:lnTo>
                      <a:pt x="2630" y="91"/>
                    </a:lnTo>
                    <a:lnTo>
                      <a:pt x="2626" y="79"/>
                    </a:lnTo>
                    <a:lnTo>
                      <a:pt x="2625" y="68"/>
                    </a:lnTo>
                    <a:lnTo>
                      <a:pt x="2625" y="55"/>
                    </a:lnTo>
                    <a:lnTo>
                      <a:pt x="2628" y="44"/>
                    </a:lnTo>
                    <a:lnTo>
                      <a:pt x="2633" y="32"/>
                    </a:lnTo>
                    <a:lnTo>
                      <a:pt x="2634" y="30"/>
                    </a:lnTo>
                    <a:lnTo>
                      <a:pt x="2634" y="29"/>
                    </a:lnTo>
                    <a:lnTo>
                      <a:pt x="2635" y="29"/>
                    </a:lnTo>
                    <a:lnTo>
                      <a:pt x="2641" y="21"/>
                    </a:lnTo>
                    <a:lnTo>
                      <a:pt x="2650" y="13"/>
                    </a:lnTo>
                    <a:lnTo>
                      <a:pt x="2663" y="7"/>
                    </a:lnTo>
                    <a:lnTo>
                      <a:pt x="2664" y="6"/>
                    </a:lnTo>
                    <a:lnTo>
                      <a:pt x="2676" y="2"/>
                    </a:lnTo>
                    <a:lnTo>
                      <a:pt x="2689" y="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99" name="Freeform 8"/>
              <p:cNvSpPr>
                <a:spLocks noEditPoints="1"/>
              </p:cNvSpPr>
              <p:nvPr/>
            </p:nvSpPr>
            <p:spPr bwMode="auto">
              <a:xfrm>
                <a:off x="2700338" y="133350"/>
                <a:ext cx="5630863" cy="4441825"/>
              </a:xfrm>
              <a:custGeom>
                <a:avLst/>
                <a:gdLst/>
                <a:ahLst/>
                <a:cxnLst>
                  <a:cxn ang="0">
                    <a:pos x="2939" y="2789"/>
                  </a:cxn>
                  <a:cxn ang="0">
                    <a:pos x="3154" y="1650"/>
                  </a:cxn>
                  <a:cxn ang="0">
                    <a:pos x="3498" y="1816"/>
                  </a:cxn>
                  <a:cxn ang="0">
                    <a:pos x="3398" y="1927"/>
                  </a:cxn>
                  <a:cxn ang="0">
                    <a:pos x="3052" y="1900"/>
                  </a:cxn>
                  <a:cxn ang="0">
                    <a:pos x="2899" y="1764"/>
                  </a:cxn>
                  <a:cxn ang="0">
                    <a:pos x="333" y="1511"/>
                  </a:cxn>
                  <a:cxn ang="0">
                    <a:pos x="253" y="1666"/>
                  </a:cxn>
                  <a:cxn ang="0">
                    <a:pos x="203" y="1871"/>
                  </a:cxn>
                  <a:cxn ang="0">
                    <a:pos x="403" y="1924"/>
                  </a:cxn>
                  <a:cxn ang="0">
                    <a:pos x="703" y="1982"/>
                  </a:cxn>
                  <a:cxn ang="0">
                    <a:pos x="716" y="2247"/>
                  </a:cxn>
                  <a:cxn ang="0">
                    <a:pos x="685" y="2408"/>
                  </a:cxn>
                  <a:cxn ang="0">
                    <a:pos x="917" y="2595"/>
                  </a:cxn>
                  <a:cxn ang="0">
                    <a:pos x="1074" y="2352"/>
                  </a:cxn>
                  <a:cxn ang="0">
                    <a:pos x="1283" y="2112"/>
                  </a:cxn>
                  <a:cxn ang="0">
                    <a:pos x="1392" y="2239"/>
                  </a:cxn>
                  <a:cxn ang="0">
                    <a:pos x="1173" y="2352"/>
                  </a:cxn>
                  <a:cxn ang="0">
                    <a:pos x="1307" y="2713"/>
                  </a:cxn>
                  <a:cxn ang="0">
                    <a:pos x="1081" y="2762"/>
                  </a:cxn>
                  <a:cxn ang="0">
                    <a:pos x="767" y="2760"/>
                  </a:cxn>
                  <a:cxn ang="0">
                    <a:pos x="280" y="2798"/>
                  </a:cxn>
                  <a:cxn ang="0">
                    <a:pos x="542" y="2598"/>
                  </a:cxn>
                  <a:cxn ang="0">
                    <a:pos x="611" y="2364"/>
                  </a:cxn>
                  <a:cxn ang="0">
                    <a:pos x="473" y="2115"/>
                  </a:cxn>
                  <a:cxn ang="0">
                    <a:pos x="424" y="2422"/>
                  </a:cxn>
                  <a:cxn ang="0">
                    <a:pos x="401" y="2149"/>
                  </a:cxn>
                  <a:cxn ang="0">
                    <a:pos x="293" y="1920"/>
                  </a:cxn>
                  <a:cxn ang="0">
                    <a:pos x="178" y="2115"/>
                  </a:cxn>
                  <a:cxn ang="0">
                    <a:pos x="75" y="2079"/>
                  </a:cxn>
                  <a:cxn ang="0">
                    <a:pos x="63" y="1828"/>
                  </a:cxn>
                  <a:cxn ang="0">
                    <a:pos x="100" y="1595"/>
                  </a:cxn>
                  <a:cxn ang="0">
                    <a:pos x="3065" y="1385"/>
                  </a:cxn>
                  <a:cxn ang="0">
                    <a:pos x="750" y="1499"/>
                  </a:cxn>
                  <a:cxn ang="0">
                    <a:pos x="982" y="1464"/>
                  </a:cxn>
                  <a:cxn ang="0">
                    <a:pos x="1315" y="1442"/>
                  </a:cxn>
                  <a:cxn ang="0">
                    <a:pos x="795" y="1624"/>
                  </a:cxn>
                  <a:cxn ang="0">
                    <a:pos x="596" y="1524"/>
                  </a:cxn>
                  <a:cxn ang="0">
                    <a:pos x="1566" y="1357"/>
                  </a:cxn>
                  <a:cxn ang="0">
                    <a:pos x="2239" y="1123"/>
                  </a:cxn>
                  <a:cxn ang="0">
                    <a:pos x="2041" y="1278"/>
                  </a:cxn>
                  <a:cxn ang="0">
                    <a:pos x="2027" y="1313"/>
                  </a:cxn>
                  <a:cxn ang="0">
                    <a:pos x="1964" y="1215"/>
                  </a:cxn>
                  <a:cxn ang="0">
                    <a:pos x="1493" y="35"/>
                  </a:cxn>
                  <a:cxn ang="0">
                    <a:pos x="1588" y="579"/>
                  </a:cxn>
                  <a:cxn ang="0">
                    <a:pos x="1871" y="529"/>
                  </a:cxn>
                  <a:cxn ang="0">
                    <a:pos x="2155" y="453"/>
                  </a:cxn>
                  <a:cxn ang="0">
                    <a:pos x="2422" y="196"/>
                  </a:cxn>
                  <a:cxn ang="0">
                    <a:pos x="2547" y="239"/>
                  </a:cxn>
                  <a:cxn ang="0">
                    <a:pos x="2485" y="479"/>
                  </a:cxn>
                  <a:cxn ang="0">
                    <a:pos x="2773" y="588"/>
                  </a:cxn>
                  <a:cxn ang="0">
                    <a:pos x="2795" y="1105"/>
                  </a:cxn>
                  <a:cxn ang="0">
                    <a:pos x="2797" y="1224"/>
                  </a:cxn>
                  <a:cxn ang="0">
                    <a:pos x="2645" y="1283"/>
                  </a:cxn>
                  <a:cxn ang="0">
                    <a:pos x="2499" y="1160"/>
                  </a:cxn>
                  <a:cxn ang="0">
                    <a:pos x="2361" y="1256"/>
                  </a:cxn>
                  <a:cxn ang="0">
                    <a:pos x="2441" y="1084"/>
                  </a:cxn>
                  <a:cxn ang="0">
                    <a:pos x="2561" y="1104"/>
                  </a:cxn>
                  <a:cxn ang="0">
                    <a:pos x="2654" y="1061"/>
                  </a:cxn>
                  <a:cxn ang="0">
                    <a:pos x="2336" y="454"/>
                  </a:cxn>
                  <a:cxn ang="0">
                    <a:pos x="2209" y="681"/>
                  </a:cxn>
                  <a:cxn ang="0">
                    <a:pos x="1813" y="685"/>
                  </a:cxn>
                  <a:cxn ang="0">
                    <a:pos x="1493" y="835"/>
                  </a:cxn>
                </a:cxnLst>
                <a:rect l="0" t="0" r="r" b="b"/>
                <a:pathLst>
                  <a:path w="3547" h="2798">
                    <a:moveTo>
                      <a:pt x="2921" y="2622"/>
                    </a:moveTo>
                    <a:lnTo>
                      <a:pt x="2929" y="2622"/>
                    </a:lnTo>
                    <a:lnTo>
                      <a:pt x="2950" y="2624"/>
                    </a:lnTo>
                    <a:lnTo>
                      <a:pt x="2969" y="2632"/>
                    </a:lnTo>
                    <a:lnTo>
                      <a:pt x="2972" y="2635"/>
                    </a:lnTo>
                    <a:lnTo>
                      <a:pt x="2975" y="2636"/>
                    </a:lnTo>
                    <a:lnTo>
                      <a:pt x="2986" y="2644"/>
                    </a:lnTo>
                    <a:lnTo>
                      <a:pt x="2997" y="2656"/>
                    </a:lnTo>
                    <a:lnTo>
                      <a:pt x="3003" y="2669"/>
                    </a:lnTo>
                    <a:lnTo>
                      <a:pt x="3006" y="2671"/>
                    </a:lnTo>
                    <a:lnTo>
                      <a:pt x="3007" y="2674"/>
                    </a:lnTo>
                    <a:lnTo>
                      <a:pt x="3010" y="2684"/>
                    </a:lnTo>
                    <a:lnTo>
                      <a:pt x="3013" y="2697"/>
                    </a:lnTo>
                    <a:lnTo>
                      <a:pt x="3014" y="2709"/>
                    </a:lnTo>
                    <a:lnTo>
                      <a:pt x="3013" y="2720"/>
                    </a:lnTo>
                    <a:lnTo>
                      <a:pt x="3013" y="2721"/>
                    </a:lnTo>
                    <a:lnTo>
                      <a:pt x="3010" y="2733"/>
                    </a:lnTo>
                    <a:lnTo>
                      <a:pt x="3003" y="2743"/>
                    </a:lnTo>
                    <a:lnTo>
                      <a:pt x="3003" y="2746"/>
                    </a:lnTo>
                    <a:lnTo>
                      <a:pt x="3002" y="2750"/>
                    </a:lnTo>
                    <a:lnTo>
                      <a:pt x="3000" y="2754"/>
                    </a:lnTo>
                    <a:lnTo>
                      <a:pt x="2983" y="2771"/>
                    </a:lnTo>
                    <a:lnTo>
                      <a:pt x="2963" y="2783"/>
                    </a:lnTo>
                    <a:lnTo>
                      <a:pt x="2939" y="2788"/>
                    </a:lnTo>
                    <a:lnTo>
                      <a:pt x="2939" y="2789"/>
                    </a:lnTo>
                    <a:lnTo>
                      <a:pt x="2933" y="2789"/>
                    </a:lnTo>
                    <a:lnTo>
                      <a:pt x="2917" y="2788"/>
                    </a:lnTo>
                    <a:lnTo>
                      <a:pt x="2904" y="2784"/>
                    </a:lnTo>
                    <a:lnTo>
                      <a:pt x="2891" y="2779"/>
                    </a:lnTo>
                    <a:lnTo>
                      <a:pt x="2878" y="2771"/>
                    </a:lnTo>
                    <a:lnTo>
                      <a:pt x="2850" y="2794"/>
                    </a:lnTo>
                    <a:lnTo>
                      <a:pt x="2850" y="2755"/>
                    </a:lnTo>
                    <a:lnTo>
                      <a:pt x="2858" y="2747"/>
                    </a:lnTo>
                    <a:lnTo>
                      <a:pt x="2856" y="2743"/>
                    </a:lnTo>
                    <a:lnTo>
                      <a:pt x="2854" y="2739"/>
                    </a:lnTo>
                    <a:lnTo>
                      <a:pt x="2852" y="2734"/>
                    </a:lnTo>
                    <a:lnTo>
                      <a:pt x="2850" y="2730"/>
                    </a:lnTo>
                    <a:lnTo>
                      <a:pt x="2850" y="2678"/>
                    </a:lnTo>
                    <a:lnTo>
                      <a:pt x="2853" y="2673"/>
                    </a:lnTo>
                    <a:lnTo>
                      <a:pt x="2854" y="2667"/>
                    </a:lnTo>
                    <a:lnTo>
                      <a:pt x="2857" y="2662"/>
                    </a:lnTo>
                    <a:lnTo>
                      <a:pt x="2859" y="2658"/>
                    </a:lnTo>
                    <a:lnTo>
                      <a:pt x="2865" y="2652"/>
                    </a:lnTo>
                    <a:lnTo>
                      <a:pt x="2875" y="2641"/>
                    </a:lnTo>
                    <a:lnTo>
                      <a:pt x="2876" y="2641"/>
                    </a:lnTo>
                    <a:lnTo>
                      <a:pt x="2876" y="2640"/>
                    </a:lnTo>
                    <a:lnTo>
                      <a:pt x="2890" y="2631"/>
                    </a:lnTo>
                    <a:lnTo>
                      <a:pt x="2905" y="2624"/>
                    </a:lnTo>
                    <a:lnTo>
                      <a:pt x="2921" y="2622"/>
                    </a:lnTo>
                    <a:close/>
                    <a:moveTo>
                      <a:pt x="3154" y="1650"/>
                    </a:moveTo>
                    <a:lnTo>
                      <a:pt x="3171" y="1650"/>
                    </a:lnTo>
                    <a:lnTo>
                      <a:pt x="3182" y="1652"/>
                    </a:lnTo>
                    <a:lnTo>
                      <a:pt x="3195" y="1659"/>
                    </a:lnTo>
                    <a:lnTo>
                      <a:pt x="3203" y="1664"/>
                    </a:lnTo>
                    <a:lnTo>
                      <a:pt x="3205" y="1668"/>
                    </a:lnTo>
                    <a:lnTo>
                      <a:pt x="3206" y="1668"/>
                    </a:lnTo>
                    <a:lnTo>
                      <a:pt x="3208" y="1669"/>
                    </a:lnTo>
                    <a:lnTo>
                      <a:pt x="3209" y="1672"/>
                    </a:lnTo>
                    <a:lnTo>
                      <a:pt x="3210" y="1673"/>
                    </a:lnTo>
                    <a:lnTo>
                      <a:pt x="3220" y="1689"/>
                    </a:lnTo>
                    <a:lnTo>
                      <a:pt x="3223" y="1705"/>
                    </a:lnTo>
                    <a:lnTo>
                      <a:pt x="3222" y="1723"/>
                    </a:lnTo>
                    <a:lnTo>
                      <a:pt x="3222" y="1724"/>
                    </a:lnTo>
                    <a:lnTo>
                      <a:pt x="3412" y="1829"/>
                    </a:lnTo>
                    <a:lnTo>
                      <a:pt x="3420" y="1824"/>
                    </a:lnTo>
                    <a:lnTo>
                      <a:pt x="3422" y="1823"/>
                    </a:lnTo>
                    <a:lnTo>
                      <a:pt x="3424" y="1823"/>
                    </a:lnTo>
                    <a:lnTo>
                      <a:pt x="3424" y="1821"/>
                    </a:lnTo>
                    <a:lnTo>
                      <a:pt x="3425" y="1821"/>
                    </a:lnTo>
                    <a:lnTo>
                      <a:pt x="3437" y="1815"/>
                    </a:lnTo>
                    <a:lnTo>
                      <a:pt x="3451" y="1810"/>
                    </a:lnTo>
                    <a:lnTo>
                      <a:pt x="3464" y="1808"/>
                    </a:lnTo>
                    <a:lnTo>
                      <a:pt x="3468" y="1808"/>
                    </a:lnTo>
                    <a:lnTo>
                      <a:pt x="3485" y="1811"/>
                    </a:lnTo>
                    <a:lnTo>
                      <a:pt x="3498" y="1816"/>
                    </a:lnTo>
                    <a:lnTo>
                      <a:pt x="3513" y="1824"/>
                    </a:lnTo>
                    <a:lnTo>
                      <a:pt x="3517" y="1828"/>
                    </a:lnTo>
                    <a:lnTo>
                      <a:pt x="3527" y="1836"/>
                    </a:lnTo>
                    <a:lnTo>
                      <a:pt x="3535" y="1849"/>
                    </a:lnTo>
                    <a:lnTo>
                      <a:pt x="3540" y="1862"/>
                    </a:lnTo>
                    <a:lnTo>
                      <a:pt x="3542" y="1865"/>
                    </a:lnTo>
                    <a:lnTo>
                      <a:pt x="3543" y="1869"/>
                    </a:lnTo>
                    <a:lnTo>
                      <a:pt x="3546" y="1878"/>
                    </a:lnTo>
                    <a:lnTo>
                      <a:pt x="3547" y="1889"/>
                    </a:lnTo>
                    <a:lnTo>
                      <a:pt x="3546" y="1901"/>
                    </a:lnTo>
                    <a:lnTo>
                      <a:pt x="3543" y="1912"/>
                    </a:lnTo>
                    <a:lnTo>
                      <a:pt x="3539" y="1924"/>
                    </a:lnTo>
                    <a:lnTo>
                      <a:pt x="3532" y="1933"/>
                    </a:lnTo>
                    <a:lnTo>
                      <a:pt x="3530" y="1938"/>
                    </a:lnTo>
                    <a:lnTo>
                      <a:pt x="3527" y="1942"/>
                    </a:lnTo>
                    <a:lnTo>
                      <a:pt x="3510" y="1956"/>
                    </a:lnTo>
                    <a:lnTo>
                      <a:pt x="3491" y="1965"/>
                    </a:lnTo>
                    <a:lnTo>
                      <a:pt x="3468" y="1968"/>
                    </a:lnTo>
                    <a:lnTo>
                      <a:pt x="3466" y="1968"/>
                    </a:lnTo>
                    <a:lnTo>
                      <a:pt x="3447" y="1965"/>
                    </a:lnTo>
                    <a:lnTo>
                      <a:pt x="3433" y="1960"/>
                    </a:lnTo>
                    <a:lnTo>
                      <a:pt x="3419" y="1952"/>
                    </a:lnTo>
                    <a:lnTo>
                      <a:pt x="3407" y="1941"/>
                    </a:lnTo>
                    <a:lnTo>
                      <a:pt x="3402" y="1934"/>
                    </a:lnTo>
                    <a:lnTo>
                      <a:pt x="3398" y="1927"/>
                    </a:lnTo>
                    <a:lnTo>
                      <a:pt x="3395" y="1922"/>
                    </a:lnTo>
                    <a:lnTo>
                      <a:pt x="3388" y="1900"/>
                    </a:lnTo>
                    <a:lnTo>
                      <a:pt x="3388" y="1874"/>
                    </a:lnTo>
                    <a:lnTo>
                      <a:pt x="3391" y="1863"/>
                    </a:lnTo>
                    <a:lnTo>
                      <a:pt x="3395" y="1854"/>
                    </a:lnTo>
                    <a:lnTo>
                      <a:pt x="3209" y="1752"/>
                    </a:lnTo>
                    <a:lnTo>
                      <a:pt x="3204" y="1757"/>
                    </a:lnTo>
                    <a:lnTo>
                      <a:pt x="3193" y="1765"/>
                    </a:lnTo>
                    <a:lnTo>
                      <a:pt x="3189" y="1766"/>
                    </a:lnTo>
                    <a:lnTo>
                      <a:pt x="3185" y="1769"/>
                    </a:lnTo>
                    <a:lnTo>
                      <a:pt x="3178" y="1772"/>
                    </a:lnTo>
                    <a:lnTo>
                      <a:pt x="3171" y="1773"/>
                    </a:lnTo>
                    <a:lnTo>
                      <a:pt x="3155" y="1773"/>
                    </a:lnTo>
                    <a:lnTo>
                      <a:pt x="3142" y="1770"/>
                    </a:lnTo>
                    <a:lnTo>
                      <a:pt x="3141" y="1770"/>
                    </a:lnTo>
                    <a:lnTo>
                      <a:pt x="3138" y="1769"/>
                    </a:lnTo>
                    <a:lnTo>
                      <a:pt x="3127" y="1762"/>
                    </a:lnTo>
                    <a:lnTo>
                      <a:pt x="3115" y="1753"/>
                    </a:lnTo>
                    <a:lnTo>
                      <a:pt x="3031" y="1814"/>
                    </a:lnTo>
                    <a:lnTo>
                      <a:pt x="3034" y="1819"/>
                    </a:lnTo>
                    <a:lnTo>
                      <a:pt x="3041" y="1831"/>
                    </a:lnTo>
                    <a:lnTo>
                      <a:pt x="3048" y="1846"/>
                    </a:lnTo>
                    <a:lnTo>
                      <a:pt x="3052" y="1865"/>
                    </a:lnTo>
                    <a:lnTo>
                      <a:pt x="3053" y="1882"/>
                    </a:lnTo>
                    <a:lnTo>
                      <a:pt x="3052" y="1900"/>
                    </a:lnTo>
                    <a:lnTo>
                      <a:pt x="3049" y="1916"/>
                    </a:lnTo>
                    <a:lnTo>
                      <a:pt x="3041" y="1939"/>
                    </a:lnTo>
                    <a:lnTo>
                      <a:pt x="3030" y="1959"/>
                    </a:lnTo>
                    <a:lnTo>
                      <a:pt x="3014" y="1977"/>
                    </a:lnTo>
                    <a:lnTo>
                      <a:pt x="3011" y="1980"/>
                    </a:lnTo>
                    <a:lnTo>
                      <a:pt x="2994" y="1992"/>
                    </a:lnTo>
                    <a:lnTo>
                      <a:pt x="2972" y="2001"/>
                    </a:lnTo>
                    <a:lnTo>
                      <a:pt x="2952" y="2007"/>
                    </a:lnTo>
                    <a:lnTo>
                      <a:pt x="2939" y="2010"/>
                    </a:lnTo>
                    <a:lnTo>
                      <a:pt x="2925" y="2010"/>
                    </a:lnTo>
                    <a:lnTo>
                      <a:pt x="2917" y="2009"/>
                    </a:lnTo>
                    <a:lnTo>
                      <a:pt x="2913" y="2009"/>
                    </a:lnTo>
                    <a:lnTo>
                      <a:pt x="2896" y="2006"/>
                    </a:lnTo>
                    <a:lnTo>
                      <a:pt x="2880" y="1999"/>
                    </a:lnTo>
                    <a:lnTo>
                      <a:pt x="2863" y="1992"/>
                    </a:lnTo>
                    <a:lnTo>
                      <a:pt x="2850" y="1981"/>
                    </a:lnTo>
                    <a:lnTo>
                      <a:pt x="2850" y="1787"/>
                    </a:lnTo>
                    <a:lnTo>
                      <a:pt x="2853" y="1785"/>
                    </a:lnTo>
                    <a:lnTo>
                      <a:pt x="2857" y="1782"/>
                    </a:lnTo>
                    <a:lnTo>
                      <a:pt x="2859" y="1781"/>
                    </a:lnTo>
                    <a:lnTo>
                      <a:pt x="2861" y="1781"/>
                    </a:lnTo>
                    <a:lnTo>
                      <a:pt x="2871" y="1773"/>
                    </a:lnTo>
                    <a:lnTo>
                      <a:pt x="2883" y="1769"/>
                    </a:lnTo>
                    <a:lnTo>
                      <a:pt x="2895" y="1766"/>
                    </a:lnTo>
                    <a:lnTo>
                      <a:pt x="2899" y="1764"/>
                    </a:lnTo>
                    <a:lnTo>
                      <a:pt x="2909" y="1761"/>
                    </a:lnTo>
                    <a:lnTo>
                      <a:pt x="2920" y="1760"/>
                    </a:lnTo>
                    <a:lnTo>
                      <a:pt x="2930" y="1760"/>
                    </a:lnTo>
                    <a:lnTo>
                      <a:pt x="2958" y="1762"/>
                    </a:lnTo>
                    <a:lnTo>
                      <a:pt x="2985" y="1773"/>
                    </a:lnTo>
                    <a:lnTo>
                      <a:pt x="3010" y="1789"/>
                    </a:lnTo>
                    <a:lnTo>
                      <a:pt x="3010" y="1790"/>
                    </a:lnTo>
                    <a:lnTo>
                      <a:pt x="3011" y="1791"/>
                    </a:lnTo>
                    <a:lnTo>
                      <a:pt x="3102" y="1726"/>
                    </a:lnTo>
                    <a:lnTo>
                      <a:pt x="3099" y="1713"/>
                    </a:lnTo>
                    <a:lnTo>
                      <a:pt x="3100" y="1700"/>
                    </a:lnTo>
                    <a:lnTo>
                      <a:pt x="3107" y="1683"/>
                    </a:lnTo>
                    <a:lnTo>
                      <a:pt x="3119" y="1668"/>
                    </a:lnTo>
                    <a:lnTo>
                      <a:pt x="3121" y="1667"/>
                    </a:lnTo>
                    <a:lnTo>
                      <a:pt x="3123" y="1666"/>
                    </a:lnTo>
                    <a:lnTo>
                      <a:pt x="3130" y="1659"/>
                    </a:lnTo>
                    <a:lnTo>
                      <a:pt x="3141" y="1654"/>
                    </a:lnTo>
                    <a:lnTo>
                      <a:pt x="3151" y="1651"/>
                    </a:lnTo>
                    <a:lnTo>
                      <a:pt x="3153" y="1651"/>
                    </a:lnTo>
                    <a:lnTo>
                      <a:pt x="3154" y="1650"/>
                    </a:lnTo>
                    <a:close/>
                    <a:moveTo>
                      <a:pt x="282" y="1497"/>
                    </a:moveTo>
                    <a:lnTo>
                      <a:pt x="285" y="1497"/>
                    </a:lnTo>
                    <a:lnTo>
                      <a:pt x="304" y="1499"/>
                    </a:lnTo>
                    <a:lnTo>
                      <a:pt x="322" y="1506"/>
                    </a:lnTo>
                    <a:lnTo>
                      <a:pt x="333" y="1511"/>
                    </a:lnTo>
                    <a:lnTo>
                      <a:pt x="338" y="1515"/>
                    </a:lnTo>
                    <a:lnTo>
                      <a:pt x="355" y="1532"/>
                    </a:lnTo>
                    <a:lnTo>
                      <a:pt x="364" y="1546"/>
                    </a:lnTo>
                    <a:lnTo>
                      <a:pt x="369" y="1562"/>
                    </a:lnTo>
                    <a:lnTo>
                      <a:pt x="372" y="1580"/>
                    </a:lnTo>
                    <a:lnTo>
                      <a:pt x="371" y="1596"/>
                    </a:lnTo>
                    <a:lnTo>
                      <a:pt x="365" y="1613"/>
                    </a:lnTo>
                    <a:lnTo>
                      <a:pt x="365" y="1616"/>
                    </a:lnTo>
                    <a:lnTo>
                      <a:pt x="364" y="1617"/>
                    </a:lnTo>
                    <a:lnTo>
                      <a:pt x="363" y="1620"/>
                    </a:lnTo>
                    <a:lnTo>
                      <a:pt x="357" y="1633"/>
                    </a:lnTo>
                    <a:lnTo>
                      <a:pt x="347" y="1645"/>
                    </a:lnTo>
                    <a:lnTo>
                      <a:pt x="334" y="1654"/>
                    </a:lnTo>
                    <a:lnTo>
                      <a:pt x="333" y="1655"/>
                    </a:lnTo>
                    <a:lnTo>
                      <a:pt x="331" y="1658"/>
                    </a:lnTo>
                    <a:lnTo>
                      <a:pt x="329" y="1659"/>
                    </a:lnTo>
                    <a:lnTo>
                      <a:pt x="319" y="1663"/>
                    </a:lnTo>
                    <a:lnTo>
                      <a:pt x="299" y="1671"/>
                    </a:lnTo>
                    <a:lnTo>
                      <a:pt x="288" y="1672"/>
                    </a:lnTo>
                    <a:lnTo>
                      <a:pt x="285" y="1672"/>
                    </a:lnTo>
                    <a:lnTo>
                      <a:pt x="283" y="1671"/>
                    </a:lnTo>
                    <a:lnTo>
                      <a:pt x="278" y="1671"/>
                    </a:lnTo>
                    <a:lnTo>
                      <a:pt x="267" y="1669"/>
                    </a:lnTo>
                    <a:lnTo>
                      <a:pt x="257" y="1666"/>
                    </a:lnTo>
                    <a:lnTo>
                      <a:pt x="253" y="1666"/>
                    </a:lnTo>
                    <a:lnTo>
                      <a:pt x="247" y="1663"/>
                    </a:lnTo>
                    <a:lnTo>
                      <a:pt x="233" y="1654"/>
                    </a:lnTo>
                    <a:lnTo>
                      <a:pt x="221" y="1643"/>
                    </a:lnTo>
                    <a:lnTo>
                      <a:pt x="212" y="1632"/>
                    </a:lnTo>
                    <a:lnTo>
                      <a:pt x="169" y="1652"/>
                    </a:lnTo>
                    <a:lnTo>
                      <a:pt x="172" y="1667"/>
                    </a:lnTo>
                    <a:lnTo>
                      <a:pt x="173" y="1681"/>
                    </a:lnTo>
                    <a:lnTo>
                      <a:pt x="170" y="1700"/>
                    </a:lnTo>
                    <a:lnTo>
                      <a:pt x="165" y="1714"/>
                    </a:lnTo>
                    <a:lnTo>
                      <a:pt x="157" y="1730"/>
                    </a:lnTo>
                    <a:lnTo>
                      <a:pt x="152" y="1735"/>
                    </a:lnTo>
                    <a:lnTo>
                      <a:pt x="143" y="1745"/>
                    </a:lnTo>
                    <a:lnTo>
                      <a:pt x="131" y="1755"/>
                    </a:lnTo>
                    <a:lnTo>
                      <a:pt x="117" y="1761"/>
                    </a:lnTo>
                    <a:lnTo>
                      <a:pt x="109" y="1764"/>
                    </a:lnTo>
                    <a:lnTo>
                      <a:pt x="107" y="1764"/>
                    </a:lnTo>
                    <a:lnTo>
                      <a:pt x="110" y="1817"/>
                    </a:lnTo>
                    <a:lnTo>
                      <a:pt x="120" y="1817"/>
                    </a:lnTo>
                    <a:lnTo>
                      <a:pt x="124" y="1819"/>
                    </a:lnTo>
                    <a:lnTo>
                      <a:pt x="130" y="1820"/>
                    </a:lnTo>
                    <a:lnTo>
                      <a:pt x="132" y="1820"/>
                    </a:lnTo>
                    <a:lnTo>
                      <a:pt x="152" y="1825"/>
                    </a:lnTo>
                    <a:lnTo>
                      <a:pt x="170" y="1836"/>
                    </a:lnTo>
                    <a:lnTo>
                      <a:pt x="186" y="1849"/>
                    </a:lnTo>
                    <a:lnTo>
                      <a:pt x="203" y="1871"/>
                    </a:lnTo>
                    <a:lnTo>
                      <a:pt x="213" y="1895"/>
                    </a:lnTo>
                    <a:lnTo>
                      <a:pt x="291" y="1888"/>
                    </a:lnTo>
                    <a:lnTo>
                      <a:pt x="293" y="1876"/>
                    </a:lnTo>
                    <a:lnTo>
                      <a:pt x="300" y="1865"/>
                    </a:lnTo>
                    <a:lnTo>
                      <a:pt x="308" y="1855"/>
                    </a:lnTo>
                    <a:lnTo>
                      <a:pt x="309" y="1854"/>
                    </a:lnTo>
                    <a:lnTo>
                      <a:pt x="319" y="1846"/>
                    </a:lnTo>
                    <a:lnTo>
                      <a:pt x="331" y="1841"/>
                    </a:lnTo>
                    <a:lnTo>
                      <a:pt x="350" y="1838"/>
                    </a:lnTo>
                    <a:lnTo>
                      <a:pt x="354" y="1838"/>
                    </a:lnTo>
                    <a:lnTo>
                      <a:pt x="356" y="1840"/>
                    </a:lnTo>
                    <a:lnTo>
                      <a:pt x="363" y="1840"/>
                    </a:lnTo>
                    <a:lnTo>
                      <a:pt x="368" y="1841"/>
                    </a:lnTo>
                    <a:lnTo>
                      <a:pt x="372" y="1844"/>
                    </a:lnTo>
                    <a:lnTo>
                      <a:pt x="388" y="1852"/>
                    </a:lnTo>
                    <a:lnTo>
                      <a:pt x="399" y="1865"/>
                    </a:lnTo>
                    <a:lnTo>
                      <a:pt x="399" y="1866"/>
                    </a:lnTo>
                    <a:lnTo>
                      <a:pt x="401" y="1866"/>
                    </a:lnTo>
                    <a:lnTo>
                      <a:pt x="405" y="1875"/>
                    </a:lnTo>
                    <a:lnTo>
                      <a:pt x="409" y="1886"/>
                    </a:lnTo>
                    <a:lnTo>
                      <a:pt x="410" y="1896"/>
                    </a:lnTo>
                    <a:lnTo>
                      <a:pt x="410" y="1901"/>
                    </a:lnTo>
                    <a:lnTo>
                      <a:pt x="407" y="1912"/>
                    </a:lnTo>
                    <a:lnTo>
                      <a:pt x="407" y="1913"/>
                    </a:lnTo>
                    <a:lnTo>
                      <a:pt x="403" y="1924"/>
                    </a:lnTo>
                    <a:lnTo>
                      <a:pt x="397" y="1934"/>
                    </a:lnTo>
                    <a:lnTo>
                      <a:pt x="389" y="1942"/>
                    </a:lnTo>
                    <a:lnTo>
                      <a:pt x="423" y="2035"/>
                    </a:lnTo>
                    <a:lnTo>
                      <a:pt x="436" y="2037"/>
                    </a:lnTo>
                    <a:lnTo>
                      <a:pt x="441" y="2039"/>
                    </a:lnTo>
                    <a:lnTo>
                      <a:pt x="452" y="2044"/>
                    </a:lnTo>
                    <a:lnTo>
                      <a:pt x="456" y="2048"/>
                    </a:lnTo>
                    <a:lnTo>
                      <a:pt x="457" y="2048"/>
                    </a:lnTo>
                    <a:lnTo>
                      <a:pt x="466" y="2057"/>
                    </a:lnTo>
                    <a:lnTo>
                      <a:pt x="473" y="2070"/>
                    </a:lnTo>
                    <a:lnTo>
                      <a:pt x="610" y="2057"/>
                    </a:lnTo>
                    <a:lnTo>
                      <a:pt x="611" y="2047"/>
                    </a:lnTo>
                    <a:lnTo>
                      <a:pt x="614" y="2037"/>
                    </a:lnTo>
                    <a:lnTo>
                      <a:pt x="614" y="2036"/>
                    </a:lnTo>
                    <a:lnTo>
                      <a:pt x="621" y="2023"/>
                    </a:lnTo>
                    <a:lnTo>
                      <a:pt x="630" y="2010"/>
                    </a:lnTo>
                    <a:lnTo>
                      <a:pt x="640" y="2001"/>
                    </a:lnTo>
                    <a:lnTo>
                      <a:pt x="644" y="1997"/>
                    </a:lnTo>
                    <a:lnTo>
                      <a:pt x="649" y="1993"/>
                    </a:lnTo>
                    <a:lnTo>
                      <a:pt x="655" y="1990"/>
                    </a:lnTo>
                    <a:lnTo>
                      <a:pt x="660" y="1989"/>
                    </a:lnTo>
                    <a:lnTo>
                      <a:pt x="661" y="1988"/>
                    </a:lnTo>
                    <a:lnTo>
                      <a:pt x="676" y="1984"/>
                    </a:lnTo>
                    <a:lnTo>
                      <a:pt x="691" y="1982"/>
                    </a:lnTo>
                    <a:lnTo>
                      <a:pt x="703" y="1982"/>
                    </a:lnTo>
                    <a:lnTo>
                      <a:pt x="708" y="1984"/>
                    </a:lnTo>
                    <a:lnTo>
                      <a:pt x="725" y="1989"/>
                    </a:lnTo>
                    <a:lnTo>
                      <a:pt x="738" y="1998"/>
                    </a:lnTo>
                    <a:lnTo>
                      <a:pt x="750" y="2009"/>
                    </a:lnTo>
                    <a:lnTo>
                      <a:pt x="752" y="2011"/>
                    </a:lnTo>
                    <a:lnTo>
                      <a:pt x="763" y="2023"/>
                    </a:lnTo>
                    <a:lnTo>
                      <a:pt x="769" y="2037"/>
                    </a:lnTo>
                    <a:lnTo>
                      <a:pt x="772" y="2052"/>
                    </a:lnTo>
                    <a:lnTo>
                      <a:pt x="772" y="2053"/>
                    </a:lnTo>
                    <a:lnTo>
                      <a:pt x="774" y="2056"/>
                    </a:lnTo>
                    <a:lnTo>
                      <a:pt x="774" y="2069"/>
                    </a:lnTo>
                    <a:lnTo>
                      <a:pt x="772" y="2082"/>
                    </a:lnTo>
                    <a:lnTo>
                      <a:pt x="770" y="2094"/>
                    </a:lnTo>
                    <a:lnTo>
                      <a:pt x="766" y="2103"/>
                    </a:lnTo>
                    <a:lnTo>
                      <a:pt x="765" y="2103"/>
                    </a:lnTo>
                    <a:lnTo>
                      <a:pt x="762" y="2108"/>
                    </a:lnTo>
                    <a:lnTo>
                      <a:pt x="759" y="2115"/>
                    </a:lnTo>
                    <a:lnTo>
                      <a:pt x="755" y="2119"/>
                    </a:lnTo>
                    <a:lnTo>
                      <a:pt x="750" y="2123"/>
                    </a:lnTo>
                    <a:lnTo>
                      <a:pt x="748" y="2127"/>
                    </a:lnTo>
                    <a:lnTo>
                      <a:pt x="744" y="2130"/>
                    </a:lnTo>
                    <a:lnTo>
                      <a:pt x="724" y="2141"/>
                    </a:lnTo>
                    <a:lnTo>
                      <a:pt x="704" y="2146"/>
                    </a:lnTo>
                    <a:lnTo>
                      <a:pt x="702" y="2243"/>
                    </a:lnTo>
                    <a:lnTo>
                      <a:pt x="716" y="2247"/>
                    </a:lnTo>
                    <a:lnTo>
                      <a:pt x="732" y="2255"/>
                    </a:lnTo>
                    <a:lnTo>
                      <a:pt x="733" y="2255"/>
                    </a:lnTo>
                    <a:lnTo>
                      <a:pt x="733" y="2256"/>
                    </a:lnTo>
                    <a:lnTo>
                      <a:pt x="735" y="2256"/>
                    </a:lnTo>
                    <a:lnTo>
                      <a:pt x="736" y="2257"/>
                    </a:lnTo>
                    <a:lnTo>
                      <a:pt x="746" y="2267"/>
                    </a:lnTo>
                    <a:lnTo>
                      <a:pt x="755" y="2277"/>
                    </a:lnTo>
                    <a:lnTo>
                      <a:pt x="762" y="2289"/>
                    </a:lnTo>
                    <a:lnTo>
                      <a:pt x="767" y="2301"/>
                    </a:lnTo>
                    <a:lnTo>
                      <a:pt x="769" y="2311"/>
                    </a:lnTo>
                    <a:lnTo>
                      <a:pt x="769" y="2312"/>
                    </a:lnTo>
                    <a:lnTo>
                      <a:pt x="770" y="2312"/>
                    </a:lnTo>
                    <a:lnTo>
                      <a:pt x="770" y="2329"/>
                    </a:lnTo>
                    <a:lnTo>
                      <a:pt x="767" y="2347"/>
                    </a:lnTo>
                    <a:lnTo>
                      <a:pt x="762" y="2361"/>
                    </a:lnTo>
                    <a:lnTo>
                      <a:pt x="753" y="2375"/>
                    </a:lnTo>
                    <a:lnTo>
                      <a:pt x="742" y="2387"/>
                    </a:lnTo>
                    <a:lnTo>
                      <a:pt x="728" y="2396"/>
                    </a:lnTo>
                    <a:lnTo>
                      <a:pt x="725" y="2398"/>
                    </a:lnTo>
                    <a:lnTo>
                      <a:pt x="724" y="2399"/>
                    </a:lnTo>
                    <a:lnTo>
                      <a:pt x="721" y="2399"/>
                    </a:lnTo>
                    <a:lnTo>
                      <a:pt x="712" y="2404"/>
                    </a:lnTo>
                    <a:lnTo>
                      <a:pt x="700" y="2407"/>
                    </a:lnTo>
                    <a:lnTo>
                      <a:pt x="689" y="2408"/>
                    </a:lnTo>
                    <a:lnTo>
                      <a:pt x="685" y="2408"/>
                    </a:lnTo>
                    <a:lnTo>
                      <a:pt x="681" y="2407"/>
                    </a:lnTo>
                    <a:lnTo>
                      <a:pt x="636" y="2540"/>
                    </a:lnTo>
                    <a:lnTo>
                      <a:pt x="648" y="2551"/>
                    </a:lnTo>
                    <a:lnTo>
                      <a:pt x="657" y="2563"/>
                    </a:lnTo>
                    <a:lnTo>
                      <a:pt x="659" y="2565"/>
                    </a:lnTo>
                    <a:lnTo>
                      <a:pt x="659" y="2568"/>
                    </a:lnTo>
                    <a:lnTo>
                      <a:pt x="663" y="2577"/>
                    </a:lnTo>
                    <a:lnTo>
                      <a:pt x="665" y="2587"/>
                    </a:lnTo>
                    <a:lnTo>
                      <a:pt x="665" y="2604"/>
                    </a:lnTo>
                    <a:lnTo>
                      <a:pt x="664" y="2607"/>
                    </a:lnTo>
                    <a:lnTo>
                      <a:pt x="664" y="2608"/>
                    </a:lnTo>
                    <a:lnTo>
                      <a:pt x="748" y="2644"/>
                    </a:lnTo>
                    <a:lnTo>
                      <a:pt x="757" y="2627"/>
                    </a:lnTo>
                    <a:lnTo>
                      <a:pt x="766" y="2614"/>
                    </a:lnTo>
                    <a:lnTo>
                      <a:pt x="778" y="2602"/>
                    </a:lnTo>
                    <a:lnTo>
                      <a:pt x="791" y="2593"/>
                    </a:lnTo>
                    <a:lnTo>
                      <a:pt x="792" y="2591"/>
                    </a:lnTo>
                    <a:lnTo>
                      <a:pt x="809" y="2582"/>
                    </a:lnTo>
                    <a:lnTo>
                      <a:pt x="830" y="2576"/>
                    </a:lnTo>
                    <a:lnTo>
                      <a:pt x="850" y="2573"/>
                    </a:lnTo>
                    <a:lnTo>
                      <a:pt x="851" y="2573"/>
                    </a:lnTo>
                    <a:lnTo>
                      <a:pt x="854" y="2574"/>
                    </a:lnTo>
                    <a:lnTo>
                      <a:pt x="877" y="2577"/>
                    </a:lnTo>
                    <a:lnTo>
                      <a:pt x="897" y="2584"/>
                    </a:lnTo>
                    <a:lnTo>
                      <a:pt x="917" y="2595"/>
                    </a:lnTo>
                    <a:lnTo>
                      <a:pt x="920" y="2598"/>
                    </a:lnTo>
                    <a:lnTo>
                      <a:pt x="923" y="2602"/>
                    </a:lnTo>
                    <a:lnTo>
                      <a:pt x="934" y="2610"/>
                    </a:lnTo>
                    <a:lnTo>
                      <a:pt x="943" y="2620"/>
                    </a:lnTo>
                    <a:lnTo>
                      <a:pt x="952" y="2635"/>
                    </a:lnTo>
                    <a:lnTo>
                      <a:pt x="957" y="2649"/>
                    </a:lnTo>
                    <a:lnTo>
                      <a:pt x="960" y="2654"/>
                    </a:lnTo>
                    <a:lnTo>
                      <a:pt x="960" y="2657"/>
                    </a:lnTo>
                    <a:lnTo>
                      <a:pt x="962" y="2667"/>
                    </a:lnTo>
                    <a:lnTo>
                      <a:pt x="1026" y="2656"/>
                    </a:lnTo>
                    <a:lnTo>
                      <a:pt x="1026" y="2632"/>
                    </a:lnTo>
                    <a:lnTo>
                      <a:pt x="1029" y="2610"/>
                    </a:lnTo>
                    <a:lnTo>
                      <a:pt x="1036" y="2589"/>
                    </a:lnTo>
                    <a:lnTo>
                      <a:pt x="1045" y="2570"/>
                    </a:lnTo>
                    <a:lnTo>
                      <a:pt x="1063" y="2546"/>
                    </a:lnTo>
                    <a:lnTo>
                      <a:pt x="1084" y="2526"/>
                    </a:lnTo>
                    <a:lnTo>
                      <a:pt x="1110" y="2510"/>
                    </a:lnTo>
                    <a:lnTo>
                      <a:pt x="1118" y="2508"/>
                    </a:lnTo>
                    <a:lnTo>
                      <a:pt x="1121" y="2508"/>
                    </a:lnTo>
                    <a:lnTo>
                      <a:pt x="1129" y="2504"/>
                    </a:lnTo>
                    <a:lnTo>
                      <a:pt x="1121" y="2377"/>
                    </a:lnTo>
                    <a:lnTo>
                      <a:pt x="1119" y="2377"/>
                    </a:lnTo>
                    <a:lnTo>
                      <a:pt x="1102" y="2373"/>
                    </a:lnTo>
                    <a:lnTo>
                      <a:pt x="1087" y="2365"/>
                    </a:lnTo>
                    <a:lnTo>
                      <a:pt x="1074" y="2352"/>
                    </a:lnTo>
                    <a:lnTo>
                      <a:pt x="1074" y="2350"/>
                    </a:lnTo>
                    <a:lnTo>
                      <a:pt x="1068" y="2343"/>
                    </a:lnTo>
                    <a:lnTo>
                      <a:pt x="1066" y="2335"/>
                    </a:lnTo>
                    <a:lnTo>
                      <a:pt x="1063" y="2328"/>
                    </a:lnTo>
                    <a:lnTo>
                      <a:pt x="1062" y="2314"/>
                    </a:lnTo>
                    <a:lnTo>
                      <a:pt x="1063" y="2301"/>
                    </a:lnTo>
                    <a:lnTo>
                      <a:pt x="1068" y="2285"/>
                    </a:lnTo>
                    <a:lnTo>
                      <a:pt x="1079" y="2271"/>
                    </a:lnTo>
                    <a:lnTo>
                      <a:pt x="1093" y="2259"/>
                    </a:lnTo>
                    <a:lnTo>
                      <a:pt x="1095" y="2259"/>
                    </a:lnTo>
                    <a:lnTo>
                      <a:pt x="1104" y="2255"/>
                    </a:lnTo>
                    <a:lnTo>
                      <a:pt x="1114" y="2252"/>
                    </a:lnTo>
                    <a:lnTo>
                      <a:pt x="1125" y="2251"/>
                    </a:lnTo>
                    <a:lnTo>
                      <a:pt x="1133" y="2251"/>
                    </a:lnTo>
                    <a:lnTo>
                      <a:pt x="1138" y="2252"/>
                    </a:lnTo>
                    <a:lnTo>
                      <a:pt x="1143" y="2255"/>
                    </a:lnTo>
                    <a:lnTo>
                      <a:pt x="1146" y="2255"/>
                    </a:lnTo>
                    <a:lnTo>
                      <a:pt x="1156" y="2260"/>
                    </a:lnTo>
                    <a:lnTo>
                      <a:pt x="1167" y="2268"/>
                    </a:lnTo>
                    <a:lnTo>
                      <a:pt x="1262" y="2204"/>
                    </a:lnTo>
                    <a:lnTo>
                      <a:pt x="1257" y="2189"/>
                    </a:lnTo>
                    <a:lnTo>
                      <a:pt x="1257" y="2175"/>
                    </a:lnTo>
                    <a:lnTo>
                      <a:pt x="1260" y="2153"/>
                    </a:lnTo>
                    <a:lnTo>
                      <a:pt x="1269" y="2130"/>
                    </a:lnTo>
                    <a:lnTo>
                      <a:pt x="1283" y="2112"/>
                    </a:lnTo>
                    <a:lnTo>
                      <a:pt x="1284" y="2111"/>
                    </a:lnTo>
                    <a:lnTo>
                      <a:pt x="1287" y="2109"/>
                    </a:lnTo>
                    <a:lnTo>
                      <a:pt x="1298" y="2102"/>
                    </a:lnTo>
                    <a:lnTo>
                      <a:pt x="1312" y="2096"/>
                    </a:lnTo>
                    <a:lnTo>
                      <a:pt x="1325" y="2092"/>
                    </a:lnTo>
                    <a:lnTo>
                      <a:pt x="1330" y="2091"/>
                    </a:lnTo>
                    <a:lnTo>
                      <a:pt x="1345" y="2091"/>
                    </a:lnTo>
                    <a:lnTo>
                      <a:pt x="1347" y="2092"/>
                    </a:lnTo>
                    <a:lnTo>
                      <a:pt x="1350" y="2092"/>
                    </a:lnTo>
                    <a:lnTo>
                      <a:pt x="1364" y="2096"/>
                    </a:lnTo>
                    <a:lnTo>
                      <a:pt x="1380" y="2103"/>
                    </a:lnTo>
                    <a:lnTo>
                      <a:pt x="1393" y="2112"/>
                    </a:lnTo>
                    <a:lnTo>
                      <a:pt x="1405" y="2125"/>
                    </a:lnTo>
                    <a:lnTo>
                      <a:pt x="1413" y="2138"/>
                    </a:lnTo>
                    <a:lnTo>
                      <a:pt x="1418" y="2154"/>
                    </a:lnTo>
                    <a:lnTo>
                      <a:pt x="1419" y="2157"/>
                    </a:lnTo>
                    <a:lnTo>
                      <a:pt x="1419" y="2161"/>
                    </a:lnTo>
                    <a:lnTo>
                      <a:pt x="1422" y="2174"/>
                    </a:lnTo>
                    <a:lnTo>
                      <a:pt x="1421" y="2188"/>
                    </a:lnTo>
                    <a:lnTo>
                      <a:pt x="1415" y="2202"/>
                    </a:lnTo>
                    <a:lnTo>
                      <a:pt x="1414" y="2206"/>
                    </a:lnTo>
                    <a:lnTo>
                      <a:pt x="1414" y="2210"/>
                    </a:lnTo>
                    <a:lnTo>
                      <a:pt x="1409" y="2219"/>
                    </a:lnTo>
                    <a:lnTo>
                      <a:pt x="1401" y="2230"/>
                    </a:lnTo>
                    <a:lnTo>
                      <a:pt x="1392" y="2239"/>
                    </a:lnTo>
                    <a:lnTo>
                      <a:pt x="1372" y="2252"/>
                    </a:lnTo>
                    <a:lnTo>
                      <a:pt x="1362" y="2255"/>
                    </a:lnTo>
                    <a:lnTo>
                      <a:pt x="1359" y="2256"/>
                    </a:lnTo>
                    <a:lnTo>
                      <a:pt x="1358" y="2256"/>
                    </a:lnTo>
                    <a:lnTo>
                      <a:pt x="1355" y="2257"/>
                    </a:lnTo>
                    <a:lnTo>
                      <a:pt x="1351" y="2257"/>
                    </a:lnTo>
                    <a:lnTo>
                      <a:pt x="1345" y="2259"/>
                    </a:lnTo>
                    <a:lnTo>
                      <a:pt x="1339" y="2259"/>
                    </a:lnTo>
                    <a:lnTo>
                      <a:pt x="1320" y="2256"/>
                    </a:lnTo>
                    <a:lnTo>
                      <a:pt x="1301" y="2250"/>
                    </a:lnTo>
                    <a:lnTo>
                      <a:pt x="1286" y="2238"/>
                    </a:lnTo>
                    <a:lnTo>
                      <a:pt x="1284" y="2238"/>
                    </a:lnTo>
                    <a:lnTo>
                      <a:pt x="1284" y="2237"/>
                    </a:lnTo>
                    <a:lnTo>
                      <a:pt x="1280" y="2234"/>
                    </a:lnTo>
                    <a:lnTo>
                      <a:pt x="1277" y="2229"/>
                    </a:lnTo>
                    <a:lnTo>
                      <a:pt x="1182" y="2294"/>
                    </a:lnTo>
                    <a:lnTo>
                      <a:pt x="1185" y="2305"/>
                    </a:lnTo>
                    <a:lnTo>
                      <a:pt x="1185" y="2314"/>
                    </a:lnTo>
                    <a:lnTo>
                      <a:pt x="1184" y="2316"/>
                    </a:lnTo>
                    <a:lnTo>
                      <a:pt x="1184" y="2326"/>
                    </a:lnTo>
                    <a:lnTo>
                      <a:pt x="1181" y="2337"/>
                    </a:lnTo>
                    <a:lnTo>
                      <a:pt x="1176" y="2347"/>
                    </a:lnTo>
                    <a:lnTo>
                      <a:pt x="1174" y="2348"/>
                    </a:lnTo>
                    <a:lnTo>
                      <a:pt x="1173" y="2350"/>
                    </a:lnTo>
                    <a:lnTo>
                      <a:pt x="1173" y="2352"/>
                    </a:lnTo>
                    <a:lnTo>
                      <a:pt x="1167" y="2358"/>
                    </a:lnTo>
                    <a:lnTo>
                      <a:pt x="1159" y="2365"/>
                    </a:lnTo>
                    <a:lnTo>
                      <a:pt x="1151" y="2370"/>
                    </a:lnTo>
                    <a:lnTo>
                      <a:pt x="1159" y="2496"/>
                    </a:lnTo>
                    <a:lnTo>
                      <a:pt x="1185" y="2496"/>
                    </a:lnTo>
                    <a:lnTo>
                      <a:pt x="1197" y="2498"/>
                    </a:lnTo>
                    <a:lnTo>
                      <a:pt x="1206" y="2498"/>
                    </a:lnTo>
                    <a:lnTo>
                      <a:pt x="1210" y="2500"/>
                    </a:lnTo>
                    <a:lnTo>
                      <a:pt x="1223" y="2504"/>
                    </a:lnTo>
                    <a:lnTo>
                      <a:pt x="1239" y="2510"/>
                    </a:lnTo>
                    <a:lnTo>
                      <a:pt x="1256" y="2519"/>
                    </a:lnTo>
                    <a:lnTo>
                      <a:pt x="1270" y="2529"/>
                    </a:lnTo>
                    <a:lnTo>
                      <a:pt x="1280" y="2539"/>
                    </a:lnTo>
                    <a:lnTo>
                      <a:pt x="1280" y="2540"/>
                    </a:lnTo>
                    <a:lnTo>
                      <a:pt x="1292" y="2551"/>
                    </a:lnTo>
                    <a:lnTo>
                      <a:pt x="1300" y="2564"/>
                    </a:lnTo>
                    <a:lnTo>
                      <a:pt x="1305" y="2577"/>
                    </a:lnTo>
                    <a:lnTo>
                      <a:pt x="1309" y="2581"/>
                    </a:lnTo>
                    <a:lnTo>
                      <a:pt x="1315" y="2594"/>
                    </a:lnTo>
                    <a:lnTo>
                      <a:pt x="1322" y="2625"/>
                    </a:lnTo>
                    <a:lnTo>
                      <a:pt x="1322" y="2656"/>
                    </a:lnTo>
                    <a:lnTo>
                      <a:pt x="1317" y="2684"/>
                    </a:lnTo>
                    <a:lnTo>
                      <a:pt x="1423" y="2728"/>
                    </a:lnTo>
                    <a:lnTo>
                      <a:pt x="1423" y="2760"/>
                    </a:lnTo>
                    <a:lnTo>
                      <a:pt x="1307" y="2713"/>
                    </a:lnTo>
                    <a:lnTo>
                      <a:pt x="1305" y="2716"/>
                    </a:lnTo>
                    <a:lnTo>
                      <a:pt x="1304" y="2717"/>
                    </a:lnTo>
                    <a:lnTo>
                      <a:pt x="1304" y="2718"/>
                    </a:lnTo>
                    <a:lnTo>
                      <a:pt x="1303" y="2720"/>
                    </a:lnTo>
                    <a:lnTo>
                      <a:pt x="1290" y="2737"/>
                    </a:lnTo>
                    <a:lnTo>
                      <a:pt x="1275" y="2752"/>
                    </a:lnTo>
                    <a:lnTo>
                      <a:pt x="1262" y="2764"/>
                    </a:lnTo>
                    <a:lnTo>
                      <a:pt x="1258" y="2767"/>
                    </a:lnTo>
                    <a:lnTo>
                      <a:pt x="1256" y="2768"/>
                    </a:lnTo>
                    <a:lnTo>
                      <a:pt x="1267" y="2794"/>
                    </a:lnTo>
                    <a:lnTo>
                      <a:pt x="1270" y="2794"/>
                    </a:lnTo>
                    <a:lnTo>
                      <a:pt x="1274" y="2793"/>
                    </a:lnTo>
                    <a:lnTo>
                      <a:pt x="1284" y="2793"/>
                    </a:lnTo>
                    <a:lnTo>
                      <a:pt x="1305" y="2798"/>
                    </a:lnTo>
                    <a:lnTo>
                      <a:pt x="1236" y="2798"/>
                    </a:lnTo>
                    <a:lnTo>
                      <a:pt x="1229" y="2783"/>
                    </a:lnTo>
                    <a:lnTo>
                      <a:pt x="1216" y="2787"/>
                    </a:lnTo>
                    <a:lnTo>
                      <a:pt x="1205" y="2789"/>
                    </a:lnTo>
                    <a:lnTo>
                      <a:pt x="1188" y="2792"/>
                    </a:lnTo>
                    <a:lnTo>
                      <a:pt x="1164" y="2792"/>
                    </a:lnTo>
                    <a:lnTo>
                      <a:pt x="1136" y="2788"/>
                    </a:lnTo>
                    <a:lnTo>
                      <a:pt x="1110" y="2779"/>
                    </a:lnTo>
                    <a:lnTo>
                      <a:pt x="1085" y="2764"/>
                    </a:lnTo>
                    <a:lnTo>
                      <a:pt x="1083" y="2762"/>
                    </a:lnTo>
                    <a:lnTo>
                      <a:pt x="1081" y="2762"/>
                    </a:lnTo>
                    <a:lnTo>
                      <a:pt x="1067" y="2749"/>
                    </a:lnTo>
                    <a:lnTo>
                      <a:pt x="1054" y="2733"/>
                    </a:lnTo>
                    <a:lnTo>
                      <a:pt x="1044" y="2714"/>
                    </a:lnTo>
                    <a:lnTo>
                      <a:pt x="1036" y="2697"/>
                    </a:lnTo>
                    <a:lnTo>
                      <a:pt x="1033" y="2692"/>
                    </a:lnTo>
                    <a:lnTo>
                      <a:pt x="1032" y="2686"/>
                    </a:lnTo>
                    <a:lnTo>
                      <a:pt x="964" y="2697"/>
                    </a:lnTo>
                    <a:lnTo>
                      <a:pt x="962" y="2709"/>
                    </a:lnTo>
                    <a:lnTo>
                      <a:pt x="960" y="2718"/>
                    </a:lnTo>
                    <a:lnTo>
                      <a:pt x="960" y="2720"/>
                    </a:lnTo>
                    <a:lnTo>
                      <a:pt x="953" y="2737"/>
                    </a:lnTo>
                    <a:lnTo>
                      <a:pt x="944" y="2750"/>
                    </a:lnTo>
                    <a:lnTo>
                      <a:pt x="943" y="2752"/>
                    </a:lnTo>
                    <a:lnTo>
                      <a:pt x="940" y="2756"/>
                    </a:lnTo>
                    <a:lnTo>
                      <a:pt x="936" y="2762"/>
                    </a:lnTo>
                    <a:lnTo>
                      <a:pt x="920" y="2776"/>
                    </a:lnTo>
                    <a:lnTo>
                      <a:pt x="902" y="2788"/>
                    </a:lnTo>
                    <a:lnTo>
                      <a:pt x="882" y="2794"/>
                    </a:lnTo>
                    <a:lnTo>
                      <a:pt x="862" y="2798"/>
                    </a:lnTo>
                    <a:lnTo>
                      <a:pt x="842" y="2798"/>
                    </a:lnTo>
                    <a:lnTo>
                      <a:pt x="821" y="2794"/>
                    </a:lnTo>
                    <a:lnTo>
                      <a:pt x="804" y="2788"/>
                    </a:lnTo>
                    <a:lnTo>
                      <a:pt x="791" y="2780"/>
                    </a:lnTo>
                    <a:lnTo>
                      <a:pt x="778" y="2771"/>
                    </a:lnTo>
                    <a:lnTo>
                      <a:pt x="767" y="2760"/>
                    </a:lnTo>
                    <a:lnTo>
                      <a:pt x="757" y="2746"/>
                    </a:lnTo>
                    <a:lnTo>
                      <a:pt x="750" y="2734"/>
                    </a:lnTo>
                    <a:lnTo>
                      <a:pt x="744" y="2713"/>
                    </a:lnTo>
                    <a:lnTo>
                      <a:pt x="740" y="2694"/>
                    </a:lnTo>
                    <a:lnTo>
                      <a:pt x="740" y="2673"/>
                    </a:lnTo>
                    <a:lnTo>
                      <a:pt x="651" y="2635"/>
                    </a:lnTo>
                    <a:lnTo>
                      <a:pt x="651" y="2636"/>
                    </a:lnTo>
                    <a:lnTo>
                      <a:pt x="649" y="2636"/>
                    </a:lnTo>
                    <a:lnTo>
                      <a:pt x="645" y="2641"/>
                    </a:lnTo>
                    <a:lnTo>
                      <a:pt x="635" y="2646"/>
                    </a:lnTo>
                    <a:lnTo>
                      <a:pt x="634" y="2649"/>
                    </a:lnTo>
                    <a:lnTo>
                      <a:pt x="628" y="2652"/>
                    </a:lnTo>
                    <a:lnTo>
                      <a:pt x="605" y="2656"/>
                    </a:lnTo>
                    <a:lnTo>
                      <a:pt x="590" y="2654"/>
                    </a:lnTo>
                    <a:lnTo>
                      <a:pt x="577" y="2650"/>
                    </a:lnTo>
                    <a:lnTo>
                      <a:pt x="577" y="2649"/>
                    </a:lnTo>
                    <a:lnTo>
                      <a:pt x="573" y="2648"/>
                    </a:lnTo>
                    <a:lnTo>
                      <a:pt x="571" y="2646"/>
                    </a:lnTo>
                    <a:lnTo>
                      <a:pt x="499" y="2713"/>
                    </a:lnTo>
                    <a:lnTo>
                      <a:pt x="508" y="2737"/>
                    </a:lnTo>
                    <a:lnTo>
                      <a:pt x="512" y="2759"/>
                    </a:lnTo>
                    <a:lnTo>
                      <a:pt x="512" y="2787"/>
                    </a:lnTo>
                    <a:lnTo>
                      <a:pt x="509" y="2792"/>
                    </a:lnTo>
                    <a:lnTo>
                      <a:pt x="509" y="2798"/>
                    </a:lnTo>
                    <a:lnTo>
                      <a:pt x="280" y="2798"/>
                    </a:lnTo>
                    <a:lnTo>
                      <a:pt x="278" y="2783"/>
                    </a:lnTo>
                    <a:lnTo>
                      <a:pt x="278" y="2766"/>
                    </a:lnTo>
                    <a:lnTo>
                      <a:pt x="279" y="2750"/>
                    </a:lnTo>
                    <a:lnTo>
                      <a:pt x="284" y="2733"/>
                    </a:lnTo>
                    <a:lnTo>
                      <a:pt x="291" y="2717"/>
                    </a:lnTo>
                    <a:lnTo>
                      <a:pt x="299" y="2704"/>
                    </a:lnTo>
                    <a:lnTo>
                      <a:pt x="313" y="2686"/>
                    </a:lnTo>
                    <a:lnTo>
                      <a:pt x="331" y="2671"/>
                    </a:lnTo>
                    <a:lnTo>
                      <a:pt x="351" y="2661"/>
                    </a:lnTo>
                    <a:lnTo>
                      <a:pt x="352" y="2659"/>
                    </a:lnTo>
                    <a:lnTo>
                      <a:pt x="355" y="2659"/>
                    </a:lnTo>
                    <a:lnTo>
                      <a:pt x="356" y="2658"/>
                    </a:lnTo>
                    <a:lnTo>
                      <a:pt x="376" y="2654"/>
                    </a:lnTo>
                    <a:lnTo>
                      <a:pt x="395" y="2653"/>
                    </a:lnTo>
                    <a:lnTo>
                      <a:pt x="416" y="2654"/>
                    </a:lnTo>
                    <a:lnTo>
                      <a:pt x="433" y="2658"/>
                    </a:lnTo>
                    <a:lnTo>
                      <a:pt x="448" y="2665"/>
                    </a:lnTo>
                    <a:lnTo>
                      <a:pt x="448" y="2666"/>
                    </a:lnTo>
                    <a:lnTo>
                      <a:pt x="450" y="2666"/>
                    </a:lnTo>
                    <a:lnTo>
                      <a:pt x="466" y="2675"/>
                    </a:lnTo>
                    <a:lnTo>
                      <a:pt x="481" y="2688"/>
                    </a:lnTo>
                    <a:lnTo>
                      <a:pt x="550" y="2624"/>
                    </a:lnTo>
                    <a:lnTo>
                      <a:pt x="547" y="2620"/>
                    </a:lnTo>
                    <a:lnTo>
                      <a:pt x="543" y="2604"/>
                    </a:lnTo>
                    <a:lnTo>
                      <a:pt x="542" y="2598"/>
                    </a:lnTo>
                    <a:lnTo>
                      <a:pt x="542" y="2593"/>
                    </a:lnTo>
                    <a:lnTo>
                      <a:pt x="545" y="2576"/>
                    </a:lnTo>
                    <a:lnTo>
                      <a:pt x="551" y="2559"/>
                    </a:lnTo>
                    <a:lnTo>
                      <a:pt x="553" y="2559"/>
                    </a:lnTo>
                    <a:lnTo>
                      <a:pt x="553" y="2557"/>
                    </a:lnTo>
                    <a:lnTo>
                      <a:pt x="554" y="2556"/>
                    </a:lnTo>
                    <a:lnTo>
                      <a:pt x="564" y="2544"/>
                    </a:lnTo>
                    <a:lnTo>
                      <a:pt x="577" y="2536"/>
                    </a:lnTo>
                    <a:lnTo>
                      <a:pt x="583" y="2534"/>
                    </a:lnTo>
                    <a:lnTo>
                      <a:pt x="589" y="2532"/>
                    </a:lnTo>
                    <a:lnTo>
                      <a:pt x="596" y="2532"/>
                    </a:lnTo>
                    <a:lnTo>
                      <a:pt x="596" y="2531"/>
                    </a:lnTo>
                    <a:lnTo>
                      <a:pt x="608" y="2531"/>
                    </a:lnTo>
                    <a:lnTo>
                      <a:pt x="651" y="2400"/>
                    </a:lnTo>
                    <a:lnTo>
                      <a:pt x="645" y="2398"/>
                    </a:lnTo>
                    <a:lnTo>
                      <a:pt x="639" y="2395"/>
                    </a:lnTo>
                    <a:lnTo>
                      <a:pt x="635" y="2391"/>
                    </a:lnTo>
                    <a:lnTo>
                      <a:pt x="631" y="2388"/>
                    </a:lnTo>
                    <a:lnTo>
                      <a:pt x="630" y="2387"/>
                    </a:lnTo>
                    <a:lnTo>
                      <a:pt x="625" y="2383"/>
                    </a:lnTo>
                    <a:lnTo>
                      <a:pt x="621" y="2379"/>
                    </a:lnTo>
                    <a:lnTo>
                      <a:pt x="618" y="2373"/>
                    </a:lnTo>
                    <a:lnTo>
                      <a:pt x="615" y="2367"/>
                    </a:lnTo>
                    <a:lnTo>
                      <a:pt x="613" y="2366"/>
                    </a:lnTo>
                    <a:lnTo>
                      <a:pt x="611" y="2364"/>
                    </a:lnTo>
                    <a:lnTo>
                      <a:pt x="609" y="2360"/>
                    </a:lnTo>
                    <a:lnTo>
                      <a:pt x="602" y="2336"/>
                    </a:lnTo>
                    <a:lnTo>
                      <a:pt x="604" y="2312"/>
                    </a:lnTo>
                    <a:lnTo>
                      <a:pt x="610" y="2290"/>
                    </a:lnTo>
                    <a:lnTo>
                      <a:pt x="611" y="2289"/>
                    </a:lnTo>
                    <a:lnTo>
                      <a:pt x="617" y="2278"/>
                    </a:lnTo>
                    <a:lnTo>
                      <a:pt x="625" y="2269"/>
                    </a:lnTo>
                    <a:lnTo>
                      <a:pt x="632" y="2263"/>
                    </a:lnTo>
                    <a:lnTo>
                      <a:pt x="647" y="2252"/>
                    </a:lnTo>
                    <a:lnTo>
                      <a:pt x="664" y="2246"/>
                    </a:lnTo>
                    <a:lnTo>
                      <a:pt x="668" y="2244"/>
                    </a:lnTo>
                    <a:lnTo>
                      <a:pt x="672" y="2244"/>
                    </a:lnTo>
                    <a:lnTo>
                      <a:pt x="674" y="2146"/>
                    </a:lnTo>
                    <a:lnTo>
                      <a:pt x="659" y="2140"/>
                    </a:lnTo>
                    <a:lnTo>
                      <a:pt x="644" y="2132"/>
                    </a:lnTo>
                    <a:lnTo>
                      <a:pt x="636" y="2124"/>
                    </a:lnTo>
                    <a:lnTo>
                      <a:pt x="627" y="2116"/>
                    </a:lnTo>
                    <a:lnTo>
                      <a:pt x="622" y="2106"/>
                    </a:lnTo>
                    <a:lnTo>
                      <a:pt x="617" y="2096"/>
                    </a:lnTo>
                    <a:lnTo>
                      <a:pt x="613" y="2087"/>
                    </a:lnTo>
                    <a:lnTo>
                      <a:pt x="477" y="2099"/>
                    </a:lnTo>
                    <a:lnTo>
                      <a:pt x="475" y="2106"/>
                    </a:lnTo>
                    <a:lnTo>
                      <a:pt x="474" y="2111"/>
                    </a:lnTo>
                    <a:lnTo>
                      <a:pt x="473" y="2113"/>
                    </a:lnTo>
                    <a:lnTo>
                      <a:pt x="473" y="2115"/>
                    </a:lnTo>
                    <a:lnTo>
                      <a:pt x="469" y="2123"/>
                    </a:lnTo>
                    <a:lnTo>
                      <a:pt x="463" y="2132"/>
                    </a:lnTo>
                    <a:lnTo>
                      <a:pt x="454" y="2138"/>
                    </a:lnTo>
                    <a:lnTo>
                      <a:pt x="450" y="2142"/>
                    </a:lnTo>
                    <a:lnTo>
                      <a:pt x="441" y="2146"/>
                    </a:lnTo>
                    <a:lnTo>
                      <a:pt x="429" y="2150"/>
                    </a:lnTo>
                    <a:lnTo>
                      <a:pt x="419" y="2314"/>
                    </a:lnTo>
                    <a:lnTo>
                      <a:pt x="427" y="2318"/>
                    </a:lnTo>
                    <a:lnTo>
                      <a:pt x="433" y="2322"/>
                    </a:lnTo>
                    <a:lnTo>
                      <a:pt x="445" y="2333"/>
                    </a:lnTo>
                    <a:lnTo>
                      <a:pt x="453" y="2349"/>
                    </a:lnTo>
                    <a:lnTo>
                      <a:pt x="454" y="2350"/>
                    </a:lnTo>
                    <a:lnTo>
                      <a:pt x="454" y="2354"/>
                    </a:lnTo>
                    <a:lnTo>
                      <a:pt x="457" y="2364"/>
                    </a:lnTo>
                    <a:lnTo>
                      <a:pt x="457" y="2374"/>
                    </a:lnTo>
                    <a:lnTo>
                      <a:pt x="454" y="2384"/>
                    </a:lnTo>
                    <a:lnTo>
                      <a:pt x="454" y="2387"/>
                    </a:lnTo>
                    <a:lnTo>
                      <a:pt x="453" y="2388"/>
                    </a:lnTo>
                    <a:lnTo>
                      <a:pt x="449" y="2398"/>
                    </a:lnTo>
                    <a:lnTo>
                      <a:pt x="443" y="2408"/>
                    </a:lnTo>
                    <a:lnTo>
                      <a:pt x="436" y="2415"/>
                    </a:lnTo>
                    <a:lnTo>
                      <a:pt x="435" y="2415"/>
                    </a:lnTo>
                    <a:lnTo>
                      <a:pt x="431" y="2419"/>
                    </a:lnTo>
                    <a:lnTo>
                      <a:pt x="427" y="2421"/>
                    </a:lnTo>
                    <a:lnTo>
                      <a:pt x="424" y="2422"/>
                    </a:lnTo>
                    <a:lnTo>
                      <a:pt x="420" y="2424"/>
                    </a:lnTo>
                    <a:lnTo>
                      <a:pt x="419" y="2424"/>
                    </a:lnTo>
                    <a:lnTo>
                      <a:pt x="414" y="2426"/>
                    </a:lnTo>
                    <a:lnTo>
                      <a:pt x="409" y="2426"/>
                    </a:lnTo>
                    <a:lnTo>
                      <a:pt x="403" y="2428"/>
                    </a:lnTo>
                    <a:lnTo>
                      <a:pt x="399" y="2428"/>
                    </a:lnTo>
                    <a:lnTo>
                      <a:pt x="382" y="2425"/>
                    </a:lnTo>
                    <a:lnTo>
                      <a:pt x="365" y="2417"/>
                    </a:lnTo>
                    <a:lnTo>
                      <a:pt x="365" y="2416"/>
                    </a:lnTo>
                    <a:lnTo>
                      <a:pt x="361" y="2413"/>
                    </a:lnTo>
                    <a:lnTo>
                      <a:pt x="357" y="2409"/>
                    </a:lnTo>
                    <a:lnTo>
                      <a:pt x="350" y="2398"/>
                    </a:lnTo>
                    <a:lnTo>
                      <a:pt x="344" y="2387"/>
                    </a:lnTo>
                    <a:lnTo>
                      <a:pt x="342" y="2374"/>
                    </a:lnTo>
                    <a:lnTo>
                      <a:pt x="342" y="2366"/>
                    </a:lnTo>
                    <a:lnTo>
                      <a:pt x="343" y="2358"/>
                    </a:lnTo>
                    <a:lnTo>
                      <a:pt x="347" y="2343"/>
                    </a:lnTo>
                    <a:lnTo>
                      <a:pt x="356" y="2329"/>
                    </a:lnTo>
                    <a:lnTo>
                      <a:pt x="359" y="2327"/>
                    </a:lnTo>
                    <a:lnTo>
                      <a:pt x="371" y="2318"/>
                    </a:lnTo>
                    <a:lnTo>
                      <a:pt x="384" y="2312"/>
                    </a:lnTo>
                    <a:lnTo>
                      <a:pt x="386" y="2312"/>
                    </a:lnTo>
                    <a:lnTo>
                      <a:pt x="388" y="2311"/>
                    </a:lnTo>
                    <a:lnTo>
                      <a:pt x="389" y="2311"/>
                    </a:lnTo>
                    <a:lnTo>
                      <a:pt x="401" y="2149"/>
                    </a:lnTo>
                    <a:lnTo>
                      <a:pt x="398" y="2147"/>
                    </a:lnTo>
                    <a:lnTo>
                      <a:pt x="397" y="2147"/>
                    </a:lnTo>
                    <a:lnTo>
                      <a:pt x="382" y="2138"/>
                    </a:lnTo>
                    <a:lnTo>
                      <a:pt x="371" y="2127"/>
                    </a:lnTo>
                    <a:lnTo>
                      <a:pt x="364" y="2111"/>
                    </a:lnTo>
                    <a:lnTo>
                      <a:pt x="361" y="2098"/>
                    </a:lnTo>
                    <a:lnTo>
                      <a:pt x="363" y="2086"/>
                    </a:lnTo>
                    <a:lnTo>
                      <a:pt x="364" y="2078"/>
                    </a:lnTo>
                    <a:lnTo>
                      <a:pt x="367" y="2070"/>
                    </a:lnTo>
                    <a:lnTo>
                      <a:pt x="371" y="2064"/>
                    </a:lnTo>
                    <a:lnTo>
                      <a:pt x="373" y="2058"/>
                    </a:lnTo>
                    <a:lnTo>
                      <a:pt x="381" y="2051"/>
                    </a:lnTo>
                    <a:lnTo>
                      <a:pt x="388" y="2045"/>
                    </a:lnTo>
                    <a:lnTo>
                      <a:pt x="394" y="2041"/>
                    </a:lnTo>
                    <a:lnTo>
                      <a:pt x="363" y="1955"/>
                    </a:lnTo>
                    <a:lnTo>
                      <a:pt x="360" y="1956"/>
                    </a:lnTo>
                    <a:lnTo>
                      <a:pt x="346" y="1956"/>
                    </a:lnTo>
                    <a:lnTo>
                      <a:pt x="334" y="1955"/>
                    </a:lnTo>
                    <a:lnTo>
                      <a:pt x="322" y="1950"/>
                    </a:lnTo>
                    <a:lnTo>
                      <a:pt x="317" y="1947"/>
                    </a:lnTo>
                    <a:lnTo>
                      <a:pt x="312" y="1943"/>
                    </a:lnTo>
                    <a:lnTo>
                      <a:pt x="304" y="1937"/>
                    </a:lnTo>
                    <a:lnTo>
                      <a:pt x="299" y="1930"/>
                    </a:lnTo>
                    <a:lnTo>
                      <a:pt x="296" y="1924"/>
                    </a:lnTo>
                    <a:lnTo>
                      <a:pt x="293" y="1920"/>
                    </a:lnTo>
                    <a:lnTo>
                      <a:pt x="292" y="1917"/>
                    </a:lnTo>
                    <a:lnTo>
                      <a:pt x="217" y="1925"/>
                    </a:lnTo>
                    <a:lnTo>
                      <a:pt x="217" y="1939"/>
                    </a:lnTo>
                    <a:lnTo>
                      <a:pt x="213" y="1955"/>
                    </a:lnTo>
                    <a:lnTo>
                      <a:pt x="208" y="1968"/>
                    </a:lnTo>
                    <a:lnTo>
                      <a:pt x="207" y="1971"/>
                    </a:lnTo>
                    <a:lnTo>
                      <a:pt x="207" y="1972"/>
                    </a:lnTo>
                    <a:lnTo>
                      <a:pt x="204" y="1977"/>
                    </a:lnTo>
                    <a:lnTo>
                      <a:pt x="198" y="1988"/>
                    </a:lnTo>
                    <a:lnTo>
                      <a:pt x="187" y="2001"/>
                    </a:lnTo>
                    <a:lnTo>
                      <a:pt x="175" y="2013"/>
                    </a:lnTo>
                    <a:lnTo>
                      <a:pt x="164" y="2019"/>
                    </a:lnTo>
                    <a:lnTo>
                      <a:pt x="148" y="2028"/>
                    </a:lnTo>
                    <a:lnTo>
                      <a:pt x="134" y="2031"/>
                    </a:lnTo>
                    <a:lnTo>
                      <a:pt x="132" y="2031"/>
                    </a:lnTo>
                    <a:lnTo>
                      <a:pt x="132" y="2062"/>
                    </a:lnTo>
                    <a:lnTo>
                      <a:pt x="135" y="2064"/>
                    </a:lnTo>
                    <a:lnTo>
                      <a:pt x="136" y="2064"/>
                    </a:lnTo>
                    <a:lnTo>
                      <a:pt x="139" y="2065"/>
                    </a:lnTo>
                    <a:lnTo>
                      <a:pt x="153" y="2072"/>
                    </a:lnTo>
                    <a:lnTo>
                      <a:pt x="166" y="2083"/>
                    </a:lnTo>
                    <a:lnTo>
                      <a:pt x="166" y="2085"/>
                    </a:lnTo>
                    <a:lnTo>
                      <a:pt x="168" y="2086"/>
                    </a:lnTo>
                    <a:lnTo>
                      <a:pt x="174" y="2100"/>
                    </a:lnTo>
                    <a:lnTo>
                      <a:pt x="178" y="2115"/>
                    </a:lnTo>
                    <a:lnTo>
                      <a:pt x="178" y="2127"/>
                    </a:lnTo>
                    <a:lnTo>
                      <a:pt x="177" y="2130"/>
                    </a:lnTo>
                    <a:lnTo>
                      <a:pt x="177" y="2133"/>
                    </a:lnTo>
                    <a:lnTo>
                      <a:pt x="172" y="2149"/>
                    </a:lnTo>
                    <a:lnTo>
                      <a:pt x="161" y="2162"/>
                    </a:lnTo>
                    <a:lnTo>
                      <a:pt x="145" y="2172"/>
                    </a:lnTo>
                    <a:lnTo>
                      <a:pt x="130" y="2179"/>
                    </a:lnTo>
                    <a:lnTo>
                      <a:pt x="117" y="2179"/>
                    </a:lnTo>
                    <a:lnTo>
                      <a:pt x="105" y="2178"/>
                    </a:lnTo>
                    <a:lnTo>
                      <a:pt x="94" y="2174"/>
                    </a:lnTo>
                    <a:lnTo>
                      <a:pt x="93" y="2174"/>
                    </a:lnTo>
                    <a:lnTo>
                      <a:pt x="90" y="2172"/>
                    </a:lnTo>
                    <a:lnTo>
                      <a:pt x="89" y="2172"/>
                    </a:lnTo>
                    <a:lnTo>
                      <a:pt x="83" y="2168"/>
                    </a:lnTo>
                    <a:lnTo>
                      <a:pt x="69" y="2155"/>
                    </a:lnTo>
                    <a:lnTo>
                      <a:pt x="65" y="2149"/>
                    </a:lnTo>
                    <a:lnTo>
                      <a:pt x="63" y="2145"/>
                    </a:lnTo>
                    <a:lnTo>
                      <a:pt x="62" y="2141"/>
                    </a:lnTo>
                    <a:lnTo>
                      <a:pt x="60" y="2136"/>
                    </a:lnTo>
                    <a:lnTo>
                      <a:pt x="60" y="2132"/>
                    </a:lnTo>
                    <a:lnTo>
                      <a:pt x="59" y="2130"/>
                    </a:lnTo>
                    <a:lnTo>
                      <a:pt x="59" y="2125"/>
                    </a:lnTo>
                    <a:lnTo>
                      <a:pt x="60" y="2108"/>
                    </a:lnTo>
                    <a:lnTo>
                      <a:pt x="65" y="2092"/>
                    </a:lnTo>
                    <a:lnTo>
                      <a:pt x="75" y="2079"/>
                    </a:lnTo>
                    <a:lnTo>
                      <a:pt x="76" y="2079"/>
                    </a:lnTo>
                    <a:lnTo>
                      <a:pt x="76" y="2078"/>
                    </a:lnTo>
                    <a:lnTo>
                      <a:pt x="83" y="2073"/>
                    </a:lnTo>
                    <a:lnTo>
                      <a:pt x="90" y="2069"/>
                    </a:lnTo>
                    <a:lnTo>
                      <a:pt x="97" y="2065"/>
                    </a:lnTo>
                    <a:lnTo>
                      <a:pt x="100" y="2065"/>
                    </a:lnTo>
                    <a:lnTo>
                      <a:pt x="101" y="2064"/>
                    </a:lnTo>
                    <a:lnTo>
                      <a:pt x="102" y="2064"/>
                    </a:lnTo>
                    <a:lnTo>
                      <a:pt x="102" y="2034"/>
                    </a:lnTo>
                    <a:lnTo>
                      <a:pt x="79" y="2028"/>
                    </a:lnTo>
                    <a:lnTo>
                      <a:pt x="56" y="2019"/>
                    </a:lnTo>
                    <a:lnTo>
                      <a:pt x="37" y="2003"/>
                    </a:lnTo>
                    <a:lnTo>
                      <a:pt x="35" y="2002"/>
                    </a:lnTo>
                    <a:lnTo>
                      <a:pt x="25" y="1990"/>
                    </a:lnTo>
                    <a:lnTo>
                      <a:pt x="17" y="1977"/>
                    </a:lnTo>
                    <a:lnTo>
                      <a:pt x="12" y="1965"/>
                    </a:lnTo>
                    <a:lnTo>
                      <a:pt x="7" y="1951"/>
                    </a:lnTo>
                    <a:lnTo>
                      <a:pt x="5" y="1935"/>
                    </a:lnTo>
                    <a:lnTo>
                      <a:pt x="5" y="1920"/>
                    </a:lnTo>
                    <a:lnTo>
                      <a:pt x="7" y="1904"/>
                    </a:lnTo>
                    <a:lnTo>
                      <a:pt x="10" y="1891"/>
                    </a:lnTo>
                    <a:lnTo>
                      <a:pt x="18" y="1872"/>
                    </a:lnTo>
                    <a:lnTo>
                      <a:pt x="30" y="1855"/>
                    </a:lnTo>
                    <a:lnTo>
                      <a:pt x="48" y="1837"/>
                    </a:lnTo>
                    <a:lnTo>
                      <a:pt x="63" y="1828"/>
                    </a:lnTo>
                    <a:lnTo>
                      <a:pt x="80" y="1823"/>
                    </a:lnTo>
                    <a:lnTo>
                      <a:pt x="77" y="1768"/>
                    </a:lnTo>
                    <a:lnTo>
                      <a:pt x="71" y="1768"/>
                    </a:lnTo>
                    <a:lnTo>
                      <a:pt x="65" y="1766"/>
                    </a:lnTo>
                    <a:lnTo>
                      <a:pt x="62" y="1765"/>
                    </a:lnTo>
                    <a:lnTo>
                      <a:pt x="62" y="1764"/>
                    </a:lnTo>
                    <a:lnTo>
                      <a:pt x="48" y="1760"/>
                    </a:lnTo>
                    <a:lnTo>
                      <a:pt x="38" y="1753"/>
                    </a:lnTo>
                    <a:lnTo>
                      <a:pt x="35" y="1752"/>
                    </a:lnTo>
                    <a:lnTo>
                      <a:pt x="34" y="1751"/>
                    </a:lnTo>
                    <a:lnTo>
                      <a:pt x="31" y="1749"/>
                    </a:lnTo>
                    <a:lnTo>
                      <a:pt x="29" y="1747"/>
                    </a:lnTo>
                    <a:lnTo>
                      <a:pt x="13" y="1728"/>
                    </a:lnTo>
                    <a:lnTo>
                      <a:pt x="4" y="1707"/>
                    </a:lnTo>
                    <a:lnTo>
                      <a:pt x="0" y="1684"/>
                    </a:lnTo>
                    <a:lnTo>
                      <a:pt x="0" y="1681"/>
                    </a:lnTo>
                    <a:lnTo>
                      <a:pt x="3" y="1663"/>
                    </a:lnTo>
                    <a:lnTo>
                      <a:pt x="8" y="1646"/>
                    </a:lnTo>
                    <a:lnTo>
                      <a:pt x="17" y="1630"/>
                    </a:lnTo>
                    <a:lnTo>
                      <a:pt x="30" y="1617"/>
                    </a:lnTo>
                    <a:lnTo>
                      <a:pt x="43" y="1607"/>
                    </a:lnTo>
                    <a:lnTo>
                      <a:pt x="50" y="1604"/>
                    </a:lnTo>
                    <a:lnTo>
                      <a:pt x="68" y="1597"/>
                    </a:lnTo>
                    <a:lnTo>
                      <a:pt x="88" y="1595"/>
                    </a:lnTo>
                    <a:lnTo>
                      <a:pt x="100" y="1595"/>
                    </a:lnTo>
                    <a:lnTo>
                      <a:pt x="114" y="1599"/>
                    </a:lnTo>
                    <a:lnTo>
                      <a:pt x="130" y="1605"/>
                    </a:lnTo>
                    <a:lnTo>
                      <a:pt x="141" y="1613"/>
                    </a:lnTo>
                    <a:lnTo>
                      <a:pt x="147" y="1617"/>
                    </a:lnTo>
                    <a:lnTo>
                      <a:pt x="151" y="1622"/>
                    </a:lnTo>
                    <a:lnTo>
                      <a:pt x="155" y="1626"/>
                    </a:lnTo>
                    <a:lnTo>
                      <a:pt x="202" y="1604"/>
                    </a:lnTo>
                    <a:lnTo>
                      <a:pt x="199" y="1587"/>
                    </a:lnTo>
                    <a:lnTo>
                      <a:pt x="200" y="1570"/>
                    </a:lnTo>
                    <a:lnTo>
                      <a:pt x="203" y="1558"/>
                    </a:lnTo>
                    <a:lnTo>
                      <a:pt x="208" y="1546"/>
                    </a:lnTo>
                    <a:lnTo>
                      <a:pt x="215" y="1536"/>
                    </a:lnTo>
                    <a:lnTo>
                      <a:pt x="220" y="1529"/>
                    </a:lnTo>
                    <a:lnTo>
                      <a:pt x="230" y="1519"/>
                    </a:lnTo>
                    <a:lnTo>
                      <a:pt x="251" y="1504"/>
                    </a:lnTo>
                    <a:lnTo>
                      <a:pt x="274" y="1498"/>
                    </a:lnTo>
                    <a:lnTo>
                      <a:pt x="279" y="1498"/>
                    </a:lnTo>
                    <a:lnTo>
                      <a:pt x="282" y="1497"/>
                    </a:lnTo>
                    <a:close/>
                    <a:moveTo>
                      <a:pt x="2971" y="1357"/>
                    </a:moveTo>
                    <a:lnTo>
                      <a:pt x="3086" y="1357"/>
                    </a:lnTo>
                    <a:lnTo>
                      <a:pt x="3082" y="1364"/>
                    </a:lnTo>
                    <a:lnTo>
                      <a:pt x="3078" y="1371"/>
                    </a:lnTo>
                    <a:lnTo>
                      <a:pt x="3077" y="1372"/>
                    </a:lnTo>
                    <a:lnTo>
                      <a:pt x="3076" y="1375"/>
                    </a:lnTo>
                    <a:lnTo>
                      <a:pt x="3065" y="1385"/>
                    </a:lnTo>
                    <a:lnTo>
                      <a:pt x="3051" y="1393"/>
                    </a:lnTo>
                    <a:lnTo>
                      <a:pt x="3043" y="1396"/>
                    </a:lnTo>
                    <a:lnTo>
                      <a:pt x="3035" y="1397"/>
                    </a:lnTo>
                    <a:lnTo>
                      <a:pt x="3027" y="1397"/>
                    </a:lnTo>
                    <a:lnTo>
                      <a:pt x="3013" y="1396"/>
                    </a:lnTo>
                    <a:lnTo>
                      <a:pt x="3000" y="1391"/>
                    </a:lnTo>
                    <a:lnTo>
                      <a:pt x="2988" y="1383"/>
                    </a:lnTo>
                    <a:lnTo>
                      <a:pt x="2980" y="1375"/>
                    </a:lnTo>
                    <a:lnTo>
                      <a:pt x="2973" y="1364"/>
                    </a:lnTo>
                    <a:lnTo>
                      <a:pt x="2973" y="1360"/>
                    </a:lnTo>
                    <a:lnTo>
                      <a:pt x="2972" y="1359"/>
                    </a:lnTo>
                    <a:lnTo>
                      <a:pt x="2972" y="1358"/>
                    </a:lnTo>
                    <a:lnTo>
                      <a:pt x="2971" y="1357"/>
                    </a:lnTo>
                    <a:close/>
                    <a:moveTo>
                      <a:pt x="689" y="1357"/>
                    </a:moveTo>
                    <a:lnTo>
                      <a:pt x="793" y="1357"/>
                    </a:lnTo>
                    <a:lnTo>
                      <a:pt x="782" y="1370"/>
                    </a:lnTo>
                    <a:lnTo>
                      <a:pt x="767" y="1379"/>
                    </a:lnTo>
                    <a:lnTo>
                      <a:pt x="765" y="1379"/>
                    </a:lnTo>
                    <a:lnTo>
                      <a:pt x="763" y="1380"/>
                    </a:lnTo>
                    <a:lnTo>
                      <a:pt x="754" y="1383"/>
                    </a:lnTo>
                    <a:lnTo>
                      <a:pt x="742" y="1384"/>
                    </a:lnTo>
                    <a:lnTo>
                      <a:pt x="724" y="1486"/>
                    </a:lnTo>
                    <a:lnTo>
                      <a:pt x="725" y="1486"/>
                    </a:lnTo>
                    <a:lnTo>
                      <a:pt x="738" y="1493"/>
                    </a:lnTo>
                    <a:lnTo>
                      <a:pt x="750" y="1499"/>
                    </a:lnTo>
                    <a:lnTo>
                      <a:pt x="762" y="1508"/>
                    </a:lnTo>
                    <a:lnTo>
                      <a:pt x="772" y="1519"/>
                    </a:lnTo>
                    <a:lnTo>
                      <a:pt x="780" y="1532"/>
                    </a:lnTo>
                    <a:lnTo>
                      <a:pt x="786" y="1540"/>
                    </a:lnTo>
                    <a:lnTo>
                      <a:pt x="787" y="1544"/>
                    </a:lnTo>
                    <a:lnTo>
                      <a:pt x="790" y="1549"/>
                    </a:lnTo>
                    <a:lnTo>
                      <a:pt x="901" y="1518"/>
                    </a:lnTo>
                    <a:lnTo>
                      <a:pt x="902" y="1506"/>
                    </a:lnTo>
                    <a:lnTo>
                      <a:pt x="905" y="1495"/>
                    </a:lnTo>
                    <a:lnTo>
                      <a:pt x="906" y="1493"/>
                    </a:lnTo>
                    <a:lnTo>
                      <a:pt x="907" y="1491"/>
                    </a:lnTo>
                    <a:lnTo>
                      <a:pt x="911" y="1484"/>
                    </a:lnTo>
                    <a:lnTo>
                      <a:pt x="919" y="1474"/>
                    </a:lnTo>
                    <a:lnTo>
                      <a:pt x="928" y="1469"/>
                    </a:lnTo>
                    <a:lnTo>
                      <a:pt x="928" y="1468"/>
                    </a:lnTo>
                    <a:lnTo>
                      <a:pt x="930" y="1468"/>
                    </a:lnTo>
                    <a:lnTo>
                      <a:pt x="932" y="1467"/>
                    </a:lnTo>
                    <a:lnTo>
                      <a:pt x="940" y="1464"/>
                    </a:lnTo>
                    <a:lnTo>
                      <a:pt x="949" y="1460"/>
                    </a:lnTo>
                    <a:lnTo>
                      <a:pt x="958" y="1459"/>
                    </a:lnTo>
                    <a:lnTo>
                      <a:pt x="961" y="1459"/>
                    </a:lnTo>
                    <a:lnTo>
                      <a:pt x="964" y="1460"/>
                    </a:lnTo>
                    <a:lnTo>
                      <a:pt x="969" y="1460"/>
                    </a:lnTo>
                    <a:lnTo>
                      <a:pt x="981" y="1464"/>
                    </a:lnTo>
                    <a:lnTo>
                      <a:pt x="982" y="1464"/>
                    </a:lnTo>
                    <a:lnTo>
                      <a:pt x="992" y="1469"/>
                    </a:lnTo>
                    <a:lnTo>
                      <a:pt x="998" y="1473"/>
                    </a:lnTo>
                    <a:lnTo>
                      <a:pt x="1002" y="1477"/>
                    </a:lnTo>
                    <a:lnTo>
                      <a:pt x="1006" y="1482"/>
                    </a:lnTo>
                    <a:lnTo>
                      <a:pt x="1300" y="1398"/>
                    </a:lnTo>
                    <a:lnTo>
                      <a:pt x="1303" y="1376"/>
                    </a:lnTo>
                    <a:lnTo>
                      <a:pt x="1312" y="1357"/>
                    </a:lnTo>
                    <a:lnTo>
                      <a:pt x="1423" y="1357"/>
                    </a:lnTo>
                    <a:lnTo>
                      <a:pt x="1423" y="1467"/>
                    </a:lnTo>
                    <a:lnTo>
                      <a:pt x="1402" y="1474"/>
                    </a:lnTo>
                    <a:lnTo>
                      <a:pt x="1401" y="1476"/>
                    </a:lnTo>
                    <a:lnTo>
                      <a:pt x="1396" y="1476"/>
                    </a:lnTo>
                    <a:lnTo>
                      <a:pt x="1392" y="1477"/>
                    </a:lnTo>
                    <a:lnTo>
                      <a:pt x="1387" y="1478"/>
                    </a:lnTo>
                    <a:lnTo>
                      <a:pt x="1380" y="1478"/>
                    </a:lnTo>
                    <a:lnTo>
                      <a:pt x="1367" y="1477"/>
                    </a:lnTo>
                    <a:lnTo>
                      <a:pt x="1355" y="1473"/>
                    </a:lnTo>
                    <a:lnTo>
                      <a:pt x="1352" y="1472"/>
                    </a:lnTo>
                    <a:lnTo>
                      <a:pt x="1351" y="1472"/>
                    </a:lnTo>
                    <a:lnTo>
                      <a:pt x="1349" y="1470"/>
                    </a:lnTo>
                    <a:lnTo>
                      <a:pt x="1339" y="1467"/>
                    </a:lnTo>
                    <a:lnTo>
                      <a:pt x="1329" y="1459"/>
                    </a:lnTo>
                    <a:lnTo>
                      <a:pt x="1321" y="1451"/>
                    </a:lnTo>
                    <a:lnTo>
                      <a:pt x="1315" y="1443"/>
                    </a:lnTo>
                    <a:lnTo>
                      <a:pt x="1315" y="1442"/>
                    </a:lnTo>
                    <a:lnTo>
                      <a:pt x="1311" y="1438"/>
                    </a:lnTo>
                    <a:lnTo>
                      <a:pt x="1308" y="1432"/>
                    </a:lnTo>
                    <a:lnTo>
                      <a:pt x="1307" y="1427"/>
                    </a:lnTo>
                    <a:lnTo>
                      <a:pt x="1017" y="1510"/>
                    </a:lnTo>
                    <a:lnTo>
                      <a:pt x="1017" y="1522"/>
                    </a:lnTo>
                    <a:lnTo>
                      <a:pt x="1016" y="1531"/>
                    </a:lnTo>
                    <a:lnTo>
                      <a:pt x="1012" y="1542"/>
                    </a:lnTo>
                    <a:lnTo>
                      <a:pt x="1006" y="1553"/>
                    </a:lnTo>
                    <a:lnTo>
                      <a:pt x="1003" y="1557"/>
                    </a:lnTo>
                    <a:lnTo>
                      <a:pt x="995" y="1565"/>
                    </a:lnTo>
                    <a:lnTo>
                      <a:pt x="981" y="1573"/>
                    </a:lnTo>
                    <a:lnTo>
                      <a:pt x="964" y="1577"/>
                    </a:lnTo>
                    <a:lnTo>
                      <a:pt x="958" y="1577"/>
                    </a:lnTo>
                    <a:lnTo>
                      <a:pt x="945" y="1575"/>
                    </a:lnTo>
                    <a:lnTo>
                      <a:pt x="932" y="1570"/>
                    </a:lnTo>
                    <a:lnTo>
                      <a:pt x="926" y="1566"/>
                    </a:lnTo>
                    <a:lnTo>
                      <a:pt x="919" y="1561"/>
                    </a:lnTo>
                    <a:lnTo>
                      <a:pt x="910" y="1552"/>
                    </a:lnTo>
                    <a:lnTo>
                      <a:pt x="907" y="1546"/>
                    </a:lnTo>
                    <a:lnTo>
                      <a:pt x="797" y="1578"/>
                    </a:lnTo>
                    <a:lnTo>
                      <a:pt x="799" y="1591"/>
                    </a:lnTo>
                    <a:lnTo>
                      <a:pt x="799" y="1600"/>
                    </a:lnTo>
                    <a:lnTo>
                      <a:pt x="797" y="1601"/>
                    </a:lnTo>
                    <a:lnTo>
                      <a:pt x="797" y="1612"/>
                    </a:lnTo>
                    <a:lnTo>
                      <a:pt x="795" y="1624"/>
                    </a:lnTo>
                    <a:lnTo>
                      <a:pt x="790" y="1633"/>
                    </a:lnTo>
                    <a:lnTo>
                      <a:pt x="787" y="1639"/>
                    </a:lnTo>
                    <a:lnTo>
                      <a:pt x="784" y="1647"/>
                    </a:lnTo>
                    <a:lnTo>
                      <a:pt x="770" y="1666"/>
                    </a:lnTo>
                    <a:lnTo>
                      <a:pt x="753" y="1681"/>
                    </a:lnTo>
                    <a:lnTo>
                      <a:pt x="733" y="1693"/>
                    </a:lnTo>
                    <a:lnTo>
                      <a:pt x="711" y="1701"/>
                    </a:lnTo>
                    <a:lnTo>
                      <a:pt x="708" y="1701"/>
                    </a:lnTo>
                    <a:lnTo>
                      <a:pt x="698" y="1702"/>
                    </a:lnTo>
                    <a:lnTo>
                      <a:pt x="689" y="1704"/>
                    </a:lnTo>
                    <a:lnTo>
                      <a:pt x="673" y="1702"/>
                    </a:lnTo>
                    <a:lnTo>
                      <a:pt x="661" y="1700"/>
                    </a:lnTo>
                    <a:lnTo>
                      <a:pt x="647" y="1696"/>
                    </a:lnTo>
                    <a:lnTo>
                      <a:pt x="631" y="1689"/>
                    </a:lnTo>
                    <a:lnTo>
                      <a:pt x="618" y="1680"/>
                    </a:lnTo>
                    <a:lnTo>
                      <a:pt x="606" y="1669"/>
                    </a:lnTo>
                    <a:lnTo>
                      <a:pt x="597" y="1658"/>
                    </a:lnTo>
                    <a:lnTo>
                      <a:pt x="585" y="1639"/>
                    </a:lnTo>
                    <a:lnTo>
                      <a:pt x="577" y="1620"/>
                    </a:lnTo>
                    <a:lnTo>
                      <a:pt x="573" y="1599"/>
                    </a:lnTo>
                    <a:lnTo>
                      <a:pt x="573" y="1596"/>
                    </a:lnTo>
                    <a:lnTo>
                      <a:pt x="575" y="1577"/>
                    </a:lnTo>
                    <a:lnTo>
                      <a:pt x="580" y="1556"/>
                    </a:lnTo>
                    <a:lnTo>
                      <a:pt x="588" y="1537"/>
                    </a:lnTo>
                    <a:lnTo>
                      <a:pt x="596" y="1524"/>
                    </a:lnTo>
                    <a:lnTo>
                      <a:pt x="608" y="1512"/>
                    </a:lnTo>
                    <a:lnTo>
                      <a:pt x="608" y="1511"/>
                    </a:lnTo>
                    <a:lnTo>
                      <a:pt x="609" y="1511"/>
                    </a:lnTo>
                    <a:lnTo>
                      <a:pt x="625" y="1497"/>
                    </a:lnTo>
                    <a:lnTo>
                      <a:pt x="644" y="1486"/>
                    </a:lnTo>
                    <a:lnTo>
                      <a:pt x="665" y="1481"/>
                    </a:lnTo>
                    <a:lnTo>
                      <a:pt x="676" y="1480"/>
                    </a:lnTo>
                    <a:lnTo>
                      <a:pt x="694" y="1480"/>
                    </a:lnTo>
                    <a:lnTo>
                      <a:pt x="714" y="1377"/>
                    </a:lnTo>
                    <a:lnTo>
                      <a:pt x="712" y="1376"/>
                    </a:lnTo>
                    <a:lnTo>
                      <a:pt x="699" y="1368"/>
                    </a:lnTo>
                    <a:lnTo>
                      <a:pt x="689" y="1357"/>
                    </a:lnTo>
                    <a:close/>
                    <a:moveTo>
                      <a:pt x="411" y="1357"/>
                    </a:moveTo>
                    <a:lnTo>
                      <a:pt x="469" y="1357"/>
                    </a:lnTo>
                    <a:lnTo>
                      <a:pt x="454" y="1360"/>
                    </a:lnTo>
                    <a:lnTo>
                      <a:pt x="439" y="1362"/>
                    </a:lnTo>
                    <a:lnTo>
                      <a:pt x="428" y="1362"/>
                    </a:lnTo>
                    <a:lnTo>
                      <a:pt x="423" y="1360"/>
                    </a:lnTo>
                    <a:lnTo>
                      <a:pt x="416" y="1359"/>
                    </a:lnTo>
                    <a:lnTo>
                      <a:pt x="411" y="1357"/>
                    </a:lnTo>
                    <a:close/>
                    <a:moveTo>
                      <a:pt x="1587" y="1349"/>
                    </a:moveTo>
                    <a:lnTo>
                      <a:pt x="1600" y="1349"/>
                    </a:lnTo>
                    <a:lnTo>
                      <a:pt x="1614" y="1350"/>
                    </a:lnTo>
                    <a:lnTo>
                      <a:pt x="1627" y="1357"/>
                    </a:lnTo>
                    <a:lnTo>
                      <a:pt x="1566" y="1357"/>
                    </a:lnTo>
                    <a:lnTo>
                      <a:pt x="1574" y="1354"/>
                    </a:lnTo>
                    <a:lnTo>
                      <a:pt x="1580" y="1351"/>
                    </a:lnTo>
                    <a:lnTo>
                      <a:pt x="1583" y="1350"/>
                    </a:lnTo>
                    <a:lnTo>
                      <a:pt x="1587" y="1349"/>
                    </a:lnTo>
                    <a:close/>
                    <a:moveTo>
                      <a:pt x="1423" y="1329"/>
                    </a:moveTo>
                    <a:lnTo>
                      <a:pt x="1431" y="1336"/>
                    </a:lnTo>
                    <a:lnTo>
                      <a:pt x="1440" y="1345"/>
                    </a:lnTo>
                    <a:lnTo>
                      <a:pt x="1443" y="1346"/>
                    </a:lnTo>
                    <a:lnTo>
                      <a:pt x="1445" y="1350"/>
                    </a:lnTo>
                    <a:lnTo>
                      <a:pt x="1448" y="1353"/>
                    </a:lnTo>
                    <a:lnTo>
                      <a:pt x="1449" y="1357"/>
                    </a:lnTo>
                    <a:lnTo>
                      <a:pt x="1423" y="1357"/>
                    </a:lnTo>
                    <a:lnTo>
                      <a:pt x="1423" y="1329"/>
                    </a:lnTo>
                    <a:close/>
                    <a:moveTo>
                      <a:pt x="2181" y="1041"/>
                    </a:moveTo>
                    <a:lnTo>
                      <a:pt x="2183" y="1041"/>
                    </a:lnTo>
                    <a:lnTo>
                      <a:pt x="2198" y="1044"/>
                    </a:lnTo>
                    <a:lnTo>
                      <a:pt x="2198" y="1045"/>
                    </a:lnTo>
                    <a:lnTo>
                      <a:pt x="2200" y="1045"/>
                    </a:lnTo>
                    <a:lnTo>
                      <a:pt x="2215" y="1053"/>
                    </a:lnTo>
                    <a:lnTo>
                      <a:pt x="2228" y="1064"/>
                    </a:lnTo>
                    <a:lnTo>
                      <a:pt x="2236" y="1075"/>
                    </a:lnTo>
                    <a:lnTo>
                      <a:pt x="2240" y="1085"/>
                    </a:lnTo>
                    <a:lnTo>
                      <a:pt x="2241" y="1097"/>
                    </a:lnTo>
                    <a:lnTo>
                      <a:pt x="2241" y="1112"/>
                    </a:lnTo>
                    <a:lnTo>
                      <a:pt x="2239" y="1123"/>
                    </a:lnTo>
                    <a:lnTo>
                      <a:pt x="2234" y="1133"/>
                    </a:lnTo>
                    <a:lnTo>
                      <a:pt x="2232" y="1135"/>
                    </a:lnTo>
                    <a:lnTo>
                      <a:pt x="2232" y="1137"/>
                    </a:lnTo>
                    <a:lnTo>
                      <a:pt x="2231" y="1138"/>
                    </a:lnTo>
                    <a:lnTo>
                      <a:pt x="2227" y="1143"/>
                    </a:lnTo>
                    <a:lnTo>
                      <a:pt x="2221" y="1150"/>
                    </a:lnTo>
                    <a:lnTo>
                      <a:pt x="2213" y="1156"/>
                    </a:lnTo>
                    <a:lnTo>
                      <a:pt x="2197" y="1161"/>
                    </a:lnTo>
                    <a:lnTo>
                      <a:pt x="2189" y="1163"/>
                    </a:lnTo>
                    <a:lnTo>
                      <a:pt x="2187" y="1163"/>
                    </a:lnTo>
                    <a:lnTo>
                      <a:pt x="2184" y="1164"/>
                    </a:lnTo>
                    <a:lnTo>
                      <a:pt x="2180" y="1164"/>
                    </a:lnTo>
                    <a:lnTo>
                      <a:pt x="2162" y="1161"/>
                    </a:lnTo>
                    <a:lnTo>
                      <a:pt x="2147" y="1154"/>
                    </a:lnTo>
                    <a:lnTo>
                      <a:pt x="2134" y="1142"/>
                    </a:lnTo>
                    <a:lnTo>
                      <a:pt x="2133" y="1140"/>
                    </a:lnTo>
                    <a:lnTo>
                      <a:pt x="2032" y="1243"/>
                    </a:lnTo>
                    <a:lnTo>
                      <a:pt x="2033" y="1245"/>
                    </a:lnTo>
                    <a:lnTo>
                      <a:pt x="2035" y="1247"/>
                    </a:lnTo>
                    <a:lnTo>
                      <a:pt x="2035" y="1249"/>
                    </a:lnTo>
                    <a:lnTo>
                      <a:pt x="2036" y="1249"/>
                    </a:lnTo>
                    <a:lnTo>
                      <a:pt x="2036" y="1250"/>
                    </a:lnTo>
                    <a:lnTo>
                      <a:pt x="2040" y="1264"/>
                    </a:lnTo>
                    <a:lnTo>
                      <a:pt x="2041" y="1275"/>
                    </a:lnTo>
                    <a:lnTo>
                      <a:pt x="2041" y="1278"/>
                    </a:lnTo>
                    <a:lnTo>
                      <a:pt x="2040" y="1281"/>
                    </a:lnTo>
                    <a:lnTo>
                      <a:pt x="2040" y="1284"/>
                    </a:lnTo>
                    <a:lnTo>
                      <a:pt x="2112" y="1330"/>
                    </a:lnTo>
                    <a:lnTo>
                      <a:pt x="2116" y="1326"/>
                    </a:lnTo>
                    <a:lnTo>
                      <a:pt x="2120" y="1324"/>
                    </a:lnTo>
                    <a:lnTo>
                      <a:pt x="2124" y="1320"/>
                    </a:lnTo>
                    <a:lnTo>
                      <a:pt x="2129" y="1317"/>
                    </a:lnTo>
                    <a:lnTo>
                      <a:pt x="2134" y="1316"/>
                    </a:lnTo>
                    <a:lnTo>
                      <a:pt x="2146" y="1312"/>
                    </a:lnTo>
                    <a:lnTo>
                      <a:pt x="2158" y="1311"/>
                    </a:lnTo>
                    <a:lnTo>
                      <a:pt x="2163" y="1311"/>
                    </a:lnTo>
                    <a:lnTo>
                      <a:pt x="2168" y="1312"/>
                    </a:lnTo>
                    <a:lnTo>
                      <a:pt x="2171" y="1312"/>
                    </a:lnTo>
                    <a:lnTo>
                      <a:pt x="2187" y="1319"/>
                    </a:lnTo>
                    <a:lnTo>
                      <a:pt x="2198" y="1328"/>
                    </a:lnTo>
                    <a:lnTo>
                      <a:pt x="2206" y="1336"/>
                    </a:lnTo>
                    <a:lnTo>
                      <a:pt x="2209" y="1341"/>
                    </a:lnTo>
                    <a:lnTo>
                      <a:pt x="2210" y="1342"/>
                    </a:lnTo>
                    <a:lnTo>
                      <a:pt x="2213" y="1346"/>
                    </a:lnTo>
                    <a:lnTo>
                      <a:pt x="2215" y="1357"/>
                    </a:lnTo>
                    <a:lnTo>
                      <a:pt x="2097" y="1357"/>
                    </a:lnTo>
                    <a:lnTo>
                      <a:pt x="2097" y="1355"/>
                    </a:lnTo>
                    <a:lnTo>
                      <a:pt x="2028" y="1312"/>
                    </a:lnTo>
                    <a:lnTo>
                      <a:pt x="2027" y="1312"/>
                    </a:lnTo>
                    <a:lnTo>
                      <a:pt x="2027" y="1313"/>
                    </a:lnTo>
                    <a:lnTo>
                      <a:pt x="2016" y="1324"/>
                    </a:lnTo>
                    <a:lnTo>
                      <a:pt x="2012" y="1326"/>
                    </a:lnTo>
                    <a:lnTo>
                      <a:pt x="2020" y="1357"/>
                    </a:lnTo>
                    <a:lnTo>
                      <a:pt x="1990" y="1357"/>
                    </a:lnTo>
                    <a:lnTo>
                      <a:pt x="1984" y="1336"/>
                    </a:lnTo>
                    <a:lnTo>
                      <a:pt x="1981" y="1336"/>
                    </a:lnTo>
                    <a:lnTo>
                      <a:pt x="1963" y="1333"/>
                    </a:lnTo>
                    <a:lnTo>
                      <a:pt x="1951" y="1329"/>
                    </a:lnTo>
                    <a:lnTo>
                      <a:pt x="1948" y="1326"/>
                    </a:lnTo>
                    <a:lnTo>
                      <a:pt x="1947" y="1326"/>
                    </a:lnTo>
                    <a:lnTo>
                      <a:pt x="1946" y="1325"/>
                    </a:lnTo>
                    <a:lnTo>
                      <a:pt x="1933" y="1313"/>
                    </a:lnTo>
                    <a:lnTo>
                      <a:pt x="1923" y="1299"/>
                    </a:lnTo>
                    <a:lnTo>
                      <a:pt x="1919" y="1287"/>
                    </a:lnTo>
                    <a:lnTo>
                      <a:pt x="1918" y="1275"/>
                    </a:lnTo>
                    <a:lnTo>
                      <a:pt x="1919" y="1264"/>
                    </a:lnTo>
                    <a:lnTo>
                      <a:pt x="1921" y="1261"/>
                    </a:lnTo>
                    <a:lnTo>
                      <a:pt x="1921" y="1260"/>
                    </a:lnTo>
                    <a:lnTo>
                      <a:pt x="1922" y="1258"/>
                    </a:lnTo>
                    <a:lnTo>
                      <a:pt x="1925" y="1249"/>
                    </a:lnTo>
                    <a:lnTo>
                      <a:pt x="1930" y="1239"/>
                    </a:lnTo>
                    <a:lnTo>
                      <a:pt x="1940" y="1228"/>
                    </a:lnTo>
                    <a:lnTo>
                      <a:pt x="1947" y="1224"/>
                    </a:lnTo>
                    <a:lnTo>
                      <a:pt x="1955" y="1219"/>
                    </a:lnTo>
                    <a:lnTo>
                      <a:pt x="1964" y="1215"/>
                    </a:lnTo>
                    <a:lnTo>
                      <a:pt x="1970" y="1214"/>
                    </a:lnTo>
                    <a:lnTo>
                      <a:pt x="1972" y="1214"/>
                    </a:lnTo>
                    <a:lnTo>
                      <a:pt x="1976" y="1212"/>
                    </a:lnTo>
                    <a:lnTo>
                      <a:pt x="1980" y="1212"/>
                    </a:lnTo>
                    <a:lnTo>
                      <a:pt x="1990" y="1215"/>
                    </a:lnTo>
                    <a:lnTo>
                      <a:pt x="1998" y="1215"/>
                    </a:lnTo>
                    <a:lnTo>
                      <a:pt x="2002" y="1218"/>
                    </a:lnTo>
                    <a:lnTo>
                      <a:pt x="2007" y="1219"/>
                    </a:lnTo>
                    <a:lnTo>
                      <a:pt x="2011" y="1222"/>
                    </a:lnTo>
                    <a:lnTo>
                      <a:pt x="2121" y="1112"/>
                    </a:lnTo>
                    <a:lnTo>
                      <a:pt x="2120" y="1101"/>
                    </a:lnTo>
                    <a:lnTo>
                      <a:pt x="2121" y="1092"/>
                    </a:lnTo>
                    <a:lnTo>
                      <a:pt x="2126" y="1076"/>
                    </a:lnTo>
                    <a:lnTo>
                      <a:pt x="2135" y="1062"/>
                    </a:lnTo>
                    <a:lnTo>
                      <a:pt x="2149" y="1050"/>
                    </a:lnTo>
                    <a:lnTo>
                      <a:pt x="2150" y="1050"/>
                    </a:lnTo>
                    <a:lnTo>
                      <a:pt x="2151" y="1049"/>
                    </a:lnTo>
                    <a:lnTo>
                      <a:pt x="2167" y="1044"/>
                    </a:lnTo>
                    <a:lnTo>
                      <a:pt x="2181" y="1041"/>
                    </a:lnTo>
                    <a:close/>
                    <a:moveTo>
                      <a:pt x="1423" y="0"/>
                    </a:moveTo>
                    <a:lnTo>
                      <a:pt x="1438" y="2"/>
                    </a:lnTo>
                    <a:lnTo>
                      <a:pt x="1453" y="8"/>
                    </a:lnTo>
                    <a:lnTo>
                      <a:pt x="1468" y="16"/>
                    </a:lnTo>
                    <a:lnTo>
                      <a:pt x="1481" y="25"/>
                    </a:lnTo>
                    <a:lnTo>
                      <a:pt x="1493" y="35"/>
                    </a:lnTo>
                    <a:lnTo>
                      <a:pt x="1507" y="52"/>
                    </a:lnTo>
                    <a:lnTo>
                      <a:pt x="1517" y="72"/>
                    </a:lnTo>
                    <a:lnTo>
                      <a:pt x="1524" y="94"/>
                    </a:lnTo>
                    <a:lnTo>
                      <a:pt x="1525" y="94"/>
                    </a:lnTo>
                    <a:lnTo>
                      <a:pt x="1525" y="101"/>
                    </a:lnTo>
                    <a:lnTo>
                      <a:pt x="1527" y="120"/>
                    </a:lnTo>
                    <a:lnTo>
                      <a:pt x="1524" y="141"/>
                    </a:lnTo>
                    <a:lnTo>
                      <a:pt x="1519" y="160"/>
                    </a:lnTo>
                    <a:lnTo>
                      <a:pt x="1512" y="174"/>
                    </a:lnTo>
                    <a:lnTo>
                      <a:pt x="1502" y="187"/>
                    </a:lnTo>
                    <a:lnTo>
                      <a:pt x="1502" y="188"/>
                    </a:lnTo>
                    <a:lnTo>
                      <a:pt x="1500" y="188"/>
                    </a:lnTo>
                    <a:lnTo>
                      <a:pt x="1500" y="190"/>
                    </a:lnTo>
                    <a:lnTo>
                      <a:pt x="1485" y="205"/>
                    </a:lnTo>
                    <a:lnTo>
                      <a:pt x="1465" y="219"/>
                    </a:lnTo>
                    <a:lnTo>
                      <a:pt x="1445" y="226"/>
                    </a:lnTo>
                    <a:lnTo>
                      <a:pt x="1443" y="228"/>
                    </a:lnTo>
                    <a:lnTo>
                      <a:pt x="1442" y="228"/>
                    </a:lnTo>
                    <a:lnTo>
                      <a:pt x="1469" y="537"/>
                    </a:lnTo>
                    <a:lnTo>
                      <a:pt x="1493" y="537"/>
                    </a:lnTo>
                    <a:lnTo>
                      <a:pt x="1499" y="538"/>
                    </a:lnTo>
                    <a:lnTo>
                      <a:pt x="1521" y="542"/>
                    </a:lnTo>
                    <a:lnTo>
                      <a:pt x="1540" y="549"/>
                    </a:lnTo>
                    <a:lnTo>
                      <a:pt x="1566" y="562"/>
                    </a:lnTo>
                    <a:lnTo>
                      <a:pt x="1588" y="579"/>
                    </a:lnTo>
                    <a:lnTo>
                      <a:pt x="1606" y="601"/>
                    </a:lnTo>
                    <a:lnTo>
                      <a:pt x="1608" y="601"/>
                    </a:lnTo>
                    <a:lnTo>
                      <a:pt x="1608" y="602"/>
                    </a:lnTo>
                    <a:lnTo>
                      <a:pt x="1609" y="604"/>
                    </a:lnTo>
                    <a:lnTo>
                      <a:pt x="1617" y="617"/>
                    </a:lnTo>
                    <a:lnTo>
                      <a:pt x="1624" y="632"/>
                    </a:lnTo>
                    <a:lnTo>
                      <a:pt x="1744" y="607"/>
                    </a:lnTo>
                    <a:lnTo>
                      <a:pt x="1743" y="601"/>
                    </a:lnTo>
                    <a:lnTo>
                      <a:pt x="1743" y="594"/>
                    </a:lnTo>
                    <a:lnTo>
                      <a:pt x="1744" y="593"/>
                    </a:lnTo>
                    <a:lnTo>
                      <a:pt x="1744" y="590"/>
                    </a:lnTo>
                    <a:lnTo>
                      <a:pt x="1747" y="577"/>
                    </a:lnTo>
                    <a:lnTo>
                      <a:pt x="1752" y="563"/>
                    </a:lnTo>
                    <a:lnTo>
                      <a:pt x="1760" y="551"/>
                    </a:lnTo>
                    <a:lnTo>
                      <a:pt x="1765" y="545"/>
                    </a:lnTo>
                    <a:lnTo>
                      <a:pt x="1770" y="539"/>
                    </a:lnTo>
                    <a:lnTo>
                      <a:pt x="1777" y="534"/>
                    </a:lnTo>
                    <a:lnTo>
                      <a:pt x="1778" y="533"/>
                    </a:lnTo>
                    <a:lnTo>
                      <a:pt x="1791" y="525"/>
                    </a:lnTo>
                    <a:lnTo>
                      <a:pt x="1807" y="520"/>
                    </a:lnTo>
                    <a:lnTo>
                      <a:pt x="1823" y="517"/>
                    </a:lnTo>
                    <a:lnTo>
                      <a:pt x="1825" y="517"/>
                    </a:lnTo>
                    <a:lnTo>
                      <a:pt x="1842" y="518"/>
                    </a:lnTo>
                    <a:lnTo>
                      <a:pt x="1857" y="522"/>
                    </a:lnTo>
                    <a:lnTo>
                      <a:pt x="1871" y="529"/>
                    </a:lnTo>
                    <a:lnTo>
                      <a:pt x="1874" y="530"/>
                    </a:lnTo>
                    <a:lnTo>
                      <a:pt x="1876" y="533"/>
                    </a:lnTo>
                    <a:lnTo>
                      <a:pt x="1887" y="541"/>
                    </a:lnTo>
                    <a:lnTo>
                      <a:pt x="1897" y="554"/>
                    </a:lnTo>
                    <a:lnTo>
                      <a:pt x="1905" y="567"/>
                    </a:lnTo>
                    <a:lnTo>
                      <a:pt x="1906" y="568"/>
                    </a:lnTo>
                    <a:lnTo>
                      <a:pt x="1906" y="571"/>
                    </a:lnTo>
                    <a:lnTo>
                      <a:pt x="1908" y="573"/>
                    </a:lnTo>
                    <a:lnTo>
                      <a:pt x="1910" y="581"/>
                    </a:lnTo>
                    <a:lnTo>
                      <a:pt x="1912" y="588"/>
                    </a:lnTo>
                    <a:lnTo>
                      <a:pt x="2121" y="596"/>
                    </a:lnTo>
                    <a:lnTo>
                      <a:pt x="2124" y="588"/>
                    </a:lnTo>
                    <a:lnTo>
                      <a:pt x="2128" y="581"/>
                    </a:lnTo>
                    <a:lnTo>
                      <a:pt x="2139" y="566"/>
                    </a:lnTo>
                    <a:lnTo>
                      <a:pt x="2155" y="554"/>
                    </a:lnTo>
                    <a:lnTo>
                      <a:pt x="2158" y="552"/>
                    </a:lnTo>
                    <a:lnTo>
                      <a:pt x="2159" y="551"/>
                    </a:lnTo>
                    <a:lnTo>
                      <a:pt x="2172" y="547"/>
                    </a:lnTo>
                    <a:lnTo>
                      <a:pt x="2187" y="546"/>
                    </a:lnTo>
                    <a:lnTo>
                      <a:pt x="2201" y="491"/>
                    </a:lnTo>
                    <a:lnTo>
                      <a:pt x="2187" y="483"/>
                    </a:lnTo>
                    <a:lnTo>
                      <a:pt x="2171" y="473"/>
                    </a:lnTo>
                    <a:lnTo>
                      <a:pt x="2169" y="470"/>
                    </a:lnTo>
                    <a:lnTo>
                      <a:pt x="2167" y="467"/>
                    </a:lnTo>
                    <a:lnTo>
                      <a:pt x="2155" y="453"/>
                    </a:lnTo>
                    <a:lnTo>
                      <a:pt x="2146" y="437"/>
                    </a:lnTo>
                    <a:lnTo>
                      <a:pt x="2139" y="420"/>
                    </a:lnTo>
                    <a:lnTo>
                      <a:pt x="2135" y="404"/>
                    </a:lnTo>
                    <a:lnTo>
                      <a:pt x="2135" y="386"/>
                    </a:lnTo>
                    <a:lnTo>
                      <a:pt x="2137" y="365"/>
                    </a:lnTo>
                    <a:lnTo>
                      <a:pt x="2145" y="346"/>
                    </a:lnTo>
                    <a:lnTo>
                      <a:pt x="2155" y="327"/>
                    </a:lnTo>
                    <a:lnTo>
                      <a:pt x="2171" y="310"/>
                    </a:lnTo>
                    <a:lnTo>
                      <a:pt x="2188" y="297"/>
                    </a:lnTo>
                    <a:lnTo>
                      <a:pt x="2207" y="288"/>
                    </a:lnTo>
                    <a:lnTo>
                      <a:pt x="2210" y="287"/>
                    </a:lnTo>
                    <a:lnTo>
                      <a:pt x="2214" y="285"/>
                    </a:lnTo>
                    <a:lnTo>
                      <a:pt x="2217" y="285"/>
                    </a:lnTo>
                    <a:lnTo>
                      <a:pt x="2230" y="281"/>
                    </a:lnTo>
                    <a:lnTo>
                      <a:pt x="2245" y="280"/>
                    </a:lnTo>
                    <a:lnTo>
                      <a:pt x="2260" y="281"/>
                    </a:lnTo>
                    <a:lnTo>
                      <a:pt x="2273" y="284"/>
                    </a:lnTo>
                    <a:lnTo>
                      <a:pt x="2276" y="285"/>
                    </a:lnTo>
                    <a:lnTo>
                      <a:pt x="2278" y="285"/>
                    </a:lnTo>
                    <a:lnTo>
                      <a:pt x="2282" y="287"/>
                    </a:lnTo>
                    <a:lnTo>
                      <a:pt x="2291" y="291"/>
                    </a:lnTo>
                    <a:lnTo>
                      <a:pt x="2303" y="296"/>
                    </a:lnTo>
                    <a:lnTo>
                      <a:pt x="2315" y="304"/>
                    </a:lnTo>
                    <a:lnTo>
                      <a:pt x="2425" y="217"/>
                    </a:lnTo>
                    <a:lnTo>
                      <a:pt x="2422" y="196"/>
                    </a:lnTo>
                    <a:lnTo>
                      <a:pt x="2423" y="186"/>
                    </a:lnTo>
                    <a:lnTo>
                      <a:pt x="2426" y="175"/>
                    </a:lnTo>
                    <a:lnTo>
                      <a:pt x="2430" y="166"/>
                    </a:lnTo>
                    <a:lnTo>
                      <a:pt x="2438" y="153"/>
                    </a:lnTo>
                    <a:lnTo>
                      <a:pt x="2448" y="143"/>
                    </a:lnTo>
                    <a:lnTo>
                      <a:pt x="2454" y="139"/>
                    </a:lnTo>
                    <a:lnTo>
                      <a:pt x="2460" y="136"/>
                    </a:lnTo>
                    <a:lnTo>
                      <a:pt x="2465" y="133"/>
                    </a:lnTo>
                    <a:lnTo>
                      <a:pt x="2478" y="129"/>
                    </a:lnTo>
                    <a:lnTo>
                      <a:pt x="2492" y="128"/>
                    </a:lnTo>
                    <a:lnTo>
                      <a:pt x="2503" y="128"/>
                    </a:lnTo>
                    <a:lnTo>
                      <a:pt x="2505" y="129"/>
                    </a:lnTo>
                    <a:lnTo>
                      <a:pt x="2507" y="129"/>
                    </a:lnTo>
                    <a:lnTo>
                      <a:pt x="2524" y="136"/>
                    </a:lnTo>
                    <a:lnTo>
                      <a:pt x="2539" y="146"/>
                    </a:lnTo>
                    <a:lnTo>
                      <a:pt x="2544" y="150"/>
                    </a:lnTo>
                    <a:lnTo>
                      <a:pt x="2548" y="156"/>
                    </a:lnTo>
                    <a:lnTo>
                      <a:pt x="2550" y="161"/>
                    </a:lnTo>
                    <a:lnTo>
                      <a:pt x="2550" y="162"/>
                    </a:lnTo>
                    <a:lnTo>
                      <a:pt x="2552" y="162"/>
                    </a:lnTo>
                    <a:lnTo>
                      <a:pt x="2557" y="174"/>
                    </a:lnTo>
                    <a:lnTo>
                      <a:pt x="2561" y="187"/>
                    </a:lnTo>
                    <a:lnTo>
                      <a:pt x="2561" y="200"/>
                    </a:lnTo>
                    <a:lnTo>
                      <a:pt x="2557" y="221"/>
                    </a:lnTo>
                    <a:lnTo>
                      <a:pt x="2547" y="239"/>
                    </a:lnTo>
                    <a:lnTo>
                      <a:pt x="2535" y="251"/>
                    </a:lnTo>
                    <a:lnTo>
                      <a:pt x="2524" y="258"/>
                    </a:lnTo>
                    <a:lnTo>
                      <a:pt x="2513" y="262"/>
                    </a:lnTo>
                    <a:lnTo>
                      <a:pt x="2511" y="263"/>
                    </a:lnTo>
                    <a:lnTo>
                      <a:pt x="2509" y="264"/>
                    </a:lnTo>
                    <a:lnTo>
                      <a:pt x="2507" y="264"/>
                    </a:lnTo>
                    <a:lnTo>
                      <a:pt x="2503" y="266"/>
                    </a:lnTo>
                    <a:lnTo>
                      <a:pt x="2477" y="266"/>
                    </a:lnTo>
                    <a:lnTo>
                      <a:pt x="2469" y="263"/>
                    </a:lnTo>
                    <a:lnTo>
                      <a:pt x="2468" y="263"/>
                    </a:lnTo>
                    <a:lnTo>
                      <a:pt x="2461" y="260"/>
                    </a:lnTo>
                    <a:lnTo>
                      <a:pt x="2451" y="253"/>
                    </a:lnTo>
                    <a:lnTo>
                      <a:pt x="2443" y="247"/>
                    </a:lnTo>
                    <a:lnTo>
                      <a:pt x="2442" y="245"/>
                    </a:lnTo>
                    <a:lnTo>
                      <a:pt x="2441" y="243"/>
                    </a:lnTo>
                    <a:lnTo>
                      <a:pt x="2336" y="326"/>
                    </a:lnTo>
                    <a:lnTo>
                      <a:pt x="2344" y="338"/>
                    </a:lnTo>
                    <a:lnTo>
                      <a:pt x="2348" y="351"/>
                    </a:lnTo>
                    <a:lnTo>
                      <a:pt x="2350" y="353"/>
                    </a:lnTo>
                    <a:lnTo>
                      <a:pt x="2351" y="357"/>
                    </a:lnTo>
                    <a:lnTo>
                      <a:pt x="2353" y="363"/>
                    </a:lnTo>
                    <a:lnTo>
                      <a:pt x="2357" y="381"/>
                    </a:lnTo>
                    <a:lnTo>
                      <a:pt x="2357" y="399"/>
                    </a:lnTo>
                    <a:lnTo>
                      <a:pt x="2353" y="416"/>
                    </a:lnTo>
                    <a:lnTo>
                      <a:pt x="2485" y="479"/>
                    </a:lnTo>
                    <a:lnTo>
                      <a:pt x="2501" y="461"/>
                    </a:lnTo>
                    <a:lnTo>
                      <a:pt x="2519" y="445"/>
                    </a:lnTo>
                    <a:lnTo>
                      <a:pt x="2539" y="432"/>
                    </a:lnTo>
                    <a:lnTo>
                      <a:pt x="2560" y="423"/>
                    </a:lnTo>
                    <a:lnTo>
                      <a:pt x="2581" y="418"/>
                    </a:lnTo>
                    <a:lnTo>
                      <a:pt x="2583" y="416"/>
                    </a:lnTo>
                    <a:lnTo>
                      <a:pt x="2585" y="416"/>
                    </a:lnTo>
                    <a:lnTo>
                      <a:pt x="2600" y="414"/>
                    </a:lnTo>
                    <a:lnTo>
                      <a:pt x="2616" y="412"/>
                    </a:lnTo>
                    <a:lnTo>
                      <a:pt x="2637" y="414"/>
                    </a:lnTo>
                    <a:lnTo>
                      <a:pt x="2657" y="418"/>
                    </a:lnTo>
                    <a:lnTo>
                      <a:pt x="2674" y="424"/>
                    </a:lnTo>
                    <a:lnTo>
                      <a:pt x="2697" y="436"/>
                    </a:lnTo>
                    <a:lnTo>
                      <a:pt x="2717" y="449"/>
                    </a:lnTo>
                    <a:lnTo>
                      <a:pt x="2732" y="465"/>
                    </a:lnTo>
                    <a:lnTo>
                      <a:pt x="2747" y="484"/>
                    </a:lnTo>
                    <a:lnTo>
                      <a:pt x="2749" y="490"/>
                    </a:lnTo>
                    <a:lnTo>
                      <a:pt x="2752" y="496"/>
                    </a:lnTo>
                    <a:lnTo>
                      <a:pt x="2759" y="505"/>
                    </a:lnTo>
                    <a:lnTo>
                      <a:pt x="2764" y="517"/>
                    </a:lnTo>
                    <a:lnTo>
                      <a:pt x="2850" y="492"/>
                    </a:lnTo>
                    <a:lnTo>
                      <a:pt x="2850" y="524"/>
                    </a:lnTo>
                    <a:lnTo>
                      <a:pt x="2772" y="546"/>
                    </a:lnTo>
                    <a:lnTo>
                      <a:pt x="2773" y="560"/>
                    </a:lnTo>
                    <a:lnTo>
                      <a:pt x="2773" y="588"/>
                    </a:lnTo>
                    <a:lnTo>
                      <a:pt x="2770" y="604"/>
                    </a:lnTo>
                    <a:lnTo>
                      <a:pt x="2767" y="622"/>
                    </a:lnTo>
                    <a:lnTo>
                      <a:pt x="2760" y="640"/>
                    </a:lnTo>
                    <a:lnTo>
                      <a:pt x="2751" y="657"/>
                    </a:lnTo>
                    <a:lnTo>
                      <a:pt x="2742" y="669"/>
                    </a:lnTo>
                    <a:lnTo>
                      <a:pt x="2742" y="670"/>
                    </a:lnTo>
                    <a:lnTo>
                      <a:pt x="2731" y="683"/>
                    </a:lnTo>
                    <a:lnTo>
                      <a:pt x="2718" y="694"/>
                    </a:lnTo>
                    <a:lnTo>
                      <a:pt x="2705" y="702"/>
                    </a:lnTo>
                    <a:lnTo>
                      <a:pt x="2701" y="706"/>
                    </a:lnTo>
                    <a:lnTo>
                      <a:pt x="2696" y="710"/>
                    </a:lnTo>
                    <a:lnTo>
                      <a:pt x="2689" y="714"/>
                    </a:lnTo>
                    <a:lnTo>
                      <a:pt x="2668" y="723"/>
                    </a:lnTo>
                    <a:lnTo>
                      <a:pt x="2647" y="729"/>
                    </a:lnTo>
                    <a:lnTo>
                      <a:pt x="2709" y="1038"/>
                    </a:lnTo>
                    <a:lnTo>
                      <a:pt x="2713" y="1038"/>
                    </a:lnTo>
                    <a:lnTo>
                      <a:pt x="2734" y="1041"/>
                    </a:lnTo>
                    <a:lnTo>
                      <a:pt x="2752" y="1049"/>
                    </a:lnTo>
                    <a:lnTo>
                      <a:pt x="2767" y="1059"/>
                    </a:lnTo>
                    <a:lnTo>
                      <a:pt x="2778" y="1071"/>
                    </a:lnTo>
                    <a:lnTo>
                      <a:pt x="2787" y="1085"/>
                    </a:lnTo>
                    <a:lnTo>
                      <a:pt x="2789" y="1088"/>
                    </a:lnTo>
                    <a:lnTo>
                      <a:pt x="2790" y="1089"/>
                    </a:lnTo>
                    <a:lnTo>
                      <a:pt x="2790" y="1092"/>
                    </a:lnTo>
                    <a:lnTo>
                      <a:pt x="2795" y="1105"/>
                    </a:lnTo>
                    <a:lnTo>
                      <a:pt x="2798" y="1121"/>
                    </a:lnTo>
                    <a:lnTo>
                      <a:pt x="2797" y="1137"/>
                    </a:lnTo>
                    <a:lnTo>
                      <a:pt x="2797" y="1139"/>
                    </a:lnTo>
                    <a:lnTo>
                      <a:pt x="2795" y="1143"/>
                    </a:lnTo>
                    <a:lnTo>
                      <a:pt x="2793" y="1155"/>
                    </a:lnTo>
                    <a:lnTo>
                      <a:pt x="2787" y="1167"/>
                    </a:lnTo>
                    <a:lnTo>
                      <a:pt x="2820" y="1190"/>
                    </a:lnTo>
                    <a:lnTo>
                      <a:pt x="2832" y="1182"/>
                    </a:lnTo>
                    <a:lnTo>
                      <a:pt x="2833" y="1182"/>
                    </a:lnTo>
                    <a:lnTo>
                      <a:pt x="2835" y="1181"/>
                    </a:lnTo>
                    <a:lnTo>
                      <a:pt x="2839" y="1178"/>
                    </a:lnTo>
                    <a:lnTo>
                      <a:pt x="2844" y="1176"/>
                    </a:lnTo>
                    <a:lnTo>
                      <a:pt x="2850" y="1174"/>
                    </a:lnTo>
                    <a:lnTo>
                      <a:pt x="2850" y="1333"/>
                    </a:lnTo>
                    <a:lnTo>
                      <a:pt x="2845" y="1330"/>
                    </a:lnTo>
                    <a:lnTo>
                      <a:pt x="2840" y="1329"/>
                    </a:lnTo>
                    <a:lnTo>
                      <a:pt x="2836" y="1326"/>
                    </a:lnTo>
                    <a:lnTo>
                      <a:pt x="2820" y="1317"/>
                    </a:lnTo>
                    <a:lnTo>
                      <a:pt x="2808" y="1304"/>
                    </a:lnTo>
                    <a:lnTo>
                      <a:pt x="2801" y="1288"/>
                    </a:lnTo>
                    <a:lnTo>
                      <a:pt x="2798" y="1284"/>
                    </a:lnTo>
                    <a:lnTo>
                      <a:pt x="2791" y="1261"/>
                    </a:lnTo>
                    <a:lnTo>
                      <a:pt x="2793" y="1237"/>
                    </a:lnTo>
                    <a:lnTo>
                      <a:pt x="2793" y="1236"/>
                    </a:lnTo>
                    <a:lnTo>
                      <a:pt x="2797" y="1224"/>
                    </a:lnTo>
                    <a:lnTo>
                      <a:pt x="2802" y="1214"/>
                    </a:lnTo>
                    <a:lnTo>
                      <a:pt x="2769" y="1190"/>
                    </a:lnTo>
                    <a:lnTo>
                      <a:pt x="2765" y="1194"/>
                    </a:lnTo>
                    <a:lnTo>
                      <a:pt x="2757" y="1199"/>
                    </a:lnTo>
                    <a:lnTo>
                      <a:pt x="2752" y="1201"/>
                    </a:lnTo>
                    <a:lnTo>
                      <a:pt x="2751" y="1203"/>
                    </a:lnTo>
                    <a:lnTo>
                      <a:pt x="2743" y="1206"/>
                    </a:lnTo>
                    <a:lnTo>
                      <a:pt x="2738" y="1209"/>
                    </a:lnTo>
                    <a:lnTo>
                      <a:pt x="2725" y="1211"/>
                    </a:lnTo>
                    <a:lnTo>
                      <a:pt x="2721" y="1357"/>
                    </a:lnTo>
                    <a:lnTo>
                      <a:pt x="2691" y="1357"/>
                    </a:lnTo>
                    <a:lnTo>
                      <a:pt x="2695" y="1210"/>
                    </a:lnTo>
                    <a:lnTo>
                      <a:pt x="2684" y="1207"/>
                    </a:lnTo>
                    <a:lnTo>
                      <a:pt x="2674" y="1203"/>
                    </a:lnTo>
                    <a:lnTo>
                      <a:pt x="2672" y="1202"/>
                    </a:lnTo>
                    <a:lnTo>
                      <a:pt x="2671" y="1202"/>
                    </a:lnTo>
                    <a:lnTo>
                      <a:pt x="2670" y="1201"/>
                    </a:lnTo>
                    <a:lnTo>
                      <a:pt x="2667" y="1199"/>
                    </a:lnTo>
                    <a:lnTo>
                      <a:pt x="2629" y="1244"/>
                    </a:lnTo>
                    <a:lnTo>
                      <a:pt x="2633" y="1248"/>
                    </a:lnTo>
                    <a:lnTo>
                      <a:pt x="2638" y="1256"/>
                    </a:lnTo>
                    <a:lnTo>
                      <a:pt x="2640" y="1260"/>
                    </a:lnTo>
                    <a:lnTo>
                      <a:pt x="2640" y="1261"/>
                    </a:lnTo>
                    <a:lnTo>
                      <a:pt x="2642" y="1266"/>
                    </a:lnTo>
                    <a:lnTo>
                      <a:pt x="2645" y="1283"/>
                    </a:lnTo>
                    <a:lnTo>
                      <a:pt x="2643" y="1299"/>
                    </a:lnTo>
                    <a:lnTo>
                      <a:pt x="2637" y="1315"/>
                    </a:lnTo>
                    <a:lnTo>
                      <a:pt x="2636" y="1316"/>
                    </a:lnTo>
                    <a:lnTo>
                      <a:pt x="2636" y="1317"/>
                    </a:lnTo>
                    <a:lnTo>
                      <a:pt x="2632" y="1322"/>
                    </a:lnTo>
                    <a:lnTo>
                      <a:pt x="2626" y="1328"/>
                    </a:lnTo>
                    <a:lnTo>
                      <a:pt x="2621" y="1332"/>
                    </a:lnTo>
                    <a:lnTo>
                      <a:pt x="2617" y="1336"/>
                    </a:lnTo>
                    <a:lnTo>
                      <a:pt x="2605" y="1341"/>
                    </a:lnTo>
                    <a:lnTo>
                      <a:pt x="2594" y="1345"/>
                    </a:lnTo>
                    <a:lnTo>
                      <a:pt x="2577" y="1345"/>
                    </a:lnTo>
                    <a:lnTo>
                      <a:pt x="2560" y="1341"/>
                    </a:lnTo>
                    <a:lnTo>
                      <a:pt x="2544" y="1332"/>
                    </a:lnTo>
                    <a:lnTo>
                      <a:pt x="2535" y="1322"/>
                    </a:lnTo>
                    <a:lnTo>
                      <a:pt x="2530" y="1313"/>
                    </a:lnTo>
                    <a:lnTo>
                      <a:pt x="2526" y="1304"/>
                    </a:lnTo>
                    <a:lnTo>
                      <a:pt x="2523" y="1298"/>
                    </a:lnTo>
                    <a:lnTo>
                      <a:pt x="2523" y="1286"/>
                    </a:lnTo>
                    <a:lnTo>
                      <a:pt x="2522" y="1286"/>
                    </a:lnTo>
                    <a:lnTo>
                      <a:pt x="2524" y="1267"/>
                    </a:lnTo>
                    <a:lnTo>
                      <a:pt x="2532" y="1252"/>
                    </a:lnTo>
                    <a:lnTo>
                      <a:pt x="2533" y="1248"/>
                    </a:lnTo>
                    <a:lnTo>
                      <a:pt x="2539" y="1243"/>
                    </a:lnTo>
                    <a:lnTo>
                      <a:pt x="2505" y="1160"/>
                    </a:lnTo>
                    <a:lnTo>
                      <a:pt x="2499" y="1160"/>
                    </a:lnTo>
                    <a:lnTo>
                      <a:pt x="2488" y="1159"/>
                    </a:lnTo>
                    <a:lnTo>
                      <a:pt x="2476" y="1155"/>
                    </a:lnTo>
                    <a:lnTo>
                      <a:pt x="2468" y="1151"/>
                    </a:lnTo>
                    <a:lnTo>
                      <a:pt x="2461" y="1147"/>
                    </a:lnTo>
                    <a:lnTo>
                      <a:pt x="2454" y="1139"/>
                    </a:lnTo>
                    <a:lnTo>
                      <a:pt x="2413" y="1165"/>
                    </a:lnTo>
                    <a:lnTo>
                      <a:pt x="2413" y="1167"/>
                    </a:lnTo>
                    <a:lnTo>
                      <a:pt x="2416" y="1169"/>
                    </a:lnTo>
                    <a:lnTo>
                      <a:pt x="2416" y="1172"/>
                    </a:lnTo>
                    <a:lnTo>
                      <a:pt x="2418" y="1178"/>
                    </a:lnTo>
                    <a:lnTo>
                      <a:pt x="2421" y="1188"/>
                    </a:lnTo>
                    <a:lnTo>
                      <a:pt x="2421" y="1197"/>
                    </a:lnTo>
                    <a:lnTo>
                      <a:pt x="2420" y="1205"/>
                    </a:lnTo>
                    <a:lnTo>
                      <a:pt x="2420" y="1210"/>
                    </a:lnTo>
                    <a:lnTo>
                      <a:pt x="2418" y="1214"/>
                    </a:lnTo>
                    <a:lnTo>
                      <a:pt x="2416" y="1219"/>
                    </a:lnTo>
                    <a:lnTo>
                      <a:pt x="2413" y="1223"/>
                    </a:lnTo>
                    <a:lnTo>
                      <a:pt x="2413" y="1224"/>
                    </a:lnTo>
                    <a:lnTo>
                      <a:pt x="2410" y="1229"/>
                    </a:lnTo>
                    <a:lnTo>
                      <a:pt x="2399" y="1241"/>
                    </a:lnTo>
                    <a:lnTo>
                      <a:pt x="2384" y="1250"/>
                    </a:lnTo>
                    <a:lnTo>
                      <a:pt x="2368" y="1254"/>
                    </a:lnTo>
                    <a:lnTo>
                      <a:pt x="2366" y="1254"/>
                    </a:lnTo>
                    <a:lnTo>
                      <a:pt x="2363" y="1256"/>
                    </a:lnTo>
                    <a:lnTo>
                      <a:pt x="2361" y="1256"/>
                    </a:lnTo>
                    <a:lnTo>
                      <a:pt x="2350" y="1254"/>
                    </a:lnTo>
                    <a:lnTo>
                      <a:pt x="2340" y="1252"/>
                    </a:lnTo>
                    <a:lnTo>
                      <a:pt x="2329" y="1247"/>
                    </a:lnTo>
                    <a:lnTo>
                      <a:pt x="2314" y="1235"/>
                    </a:lnTo>
                    <a:lnTo>
                      <a:pt x="2310" y="1229"/>
                    </a:lnTo>
                    <a:lnTo>
                      <a:pt x="2307" y="1226"/>
                    </a:lnTo>
                    <a:lnTo>
                      <a:pt x="2300" y="1210"/>
                    </a:lnTo>
                    <a:lnTo>
                      <a:pt x="2298" y="1193"/>
                    </a:lnTo>
                    <a:lnTo>
                      <a:pt x="2298" y="1190"/>
                    </a:lnTo>
                    <a:lnTo>
                      <a:pt x="2299" y="1180"/>
                    </a:lnTo>
                    <a:lnTo>
                      <a:pt x="2303" y="1169"/>
                    </a:lnTo>
                    <a:lnTo>
                      <a:pt x="2308" y="1160"/>
                    </a:lnTo>
                    <a:lnTo>
                      <a:pt x="2315" y="1154"/>
                    </a:lnTo>
                    <a:lnTo>
                      <a:pt x="2320" y="1147"/>
                    </a:lnTo>
                    <a:lnTo>
                      <a:pt x="2321" y="1147"/>
                    </a:lnTo>
                    <a:lnTo>
                      <a:pt x="2321" y="1146"/>
                    </a:lnTo>
                    <a:lnTo>
                      <a:pt x="2336" y="1137"/>
                    </a:lnTo>
                    <a:lnTo>
                      <a:pt x="2353" y="1133"/>
                    </a:lnTo>
                    <a:lnTo>
                      <a:pt x="2359" y="1133"/>
                    </a:lnTo>
                    <a:lnTo>
                      <a:pt x="2375" y="1134"/>
                    </a:lnTo>
                    <a:lnTo>
                      <a:pt x="2389" y="1140"/>
                    </a:lnTo>
                    <a:lnTo>
                      <a:pt x="2392" y="1143"/>
                    </a:lnTo>
                    <a:lnTo>
                      <a:pt x="2439" y="1112"/>
                    </a:lnTo>
                    <a:lnTo>
                      <a:pt x="2438" y="1097"/>
                    </a:lnTo>
                    <a:lnTo>
                      <a:pt x="2441" y="1084"/>
                    </a:lnTo>
                    <a:lnTo>
                      <a:pt x="2442" y="1079"/>
                    </a:lnTo>
                    <a:lnTo>
                      <a:pt x="2447" y="1068"/>
                    </a:lnTo>
                    <a:lnTo>
                      <a:pt x="2447" y="1067"/>
                    </a:lnTo>
                    <a:lnTo>
                      <a:pt x="2448" y="1067"/>
                    </a:lnTo>
                    <a:lnTo>
                      <a:pt x="2454" y="1058"/>
                    </a:lnTo>
                    <a:lnTo>
                      <a:pt x="2463" y="1049"/>
                    </a:lnTo>
                    <a:lnTo>
                      <a:pt x="2473" y="1044"/>
                    </a:lnTo>
                    <a:lnTo>
                      <a:pt x="2486" y="1040"/>
                    </a:lnTo>
                    <a:lnTo>
                      <a:pt x="2498" y="1038"/>
                    </a:lnTo>
                    <a:lnTo>
                      <a:pt x="2510" y="1038"/>
                    </a:lnTo>
                    <a:lnTo>
                      <a:pt x="2513" y="1040"/>
                    </a:lnTo>
                    <a:lnTo>
                      <a:pt x="2514" y="1041"/>
                    </a:lnTo>
                    <a:lnTo>
                      <a:pt x="2523" y="1044"/>
                    </a:lnTo>
                    <a:lnTo>
                      <a:pt x="2533" y="1047"/>
                    </a:lnTo>
                    <a:lnTo>
                      <a:pt x="2541" y="1055"/>
                    </a:lnTo>
                    <a:lnTo>
                      <a:pt x="2544" y="1057"/>
                    </a:lnTo>
                    <a:lnTo>
                      <a:pt x="2545" y="1058"/>
                    </a:lnTo>
                    <a:lnTo>
                      <a:pt x="2550" y="1064"/>
                    </a:lnTo>
                    <a:lnTo>
                      <a:pt x="2554" y="1072"/>
                    </a:lnTo>
                    <a:lnTo>
                      <a:pt x="2558" y="1082"/>
                    </a:lnTo>
                    <a:lnTo>
                      <a:pt x="2560" y="1088"/>
                    </a:lnTo>
                    <a:lnTo>
                      <a:pt x="2560" y="1089"/>
                    </a:lnTo>
                    <a:lnTo>
                      <a:pt x="2561" y="1093"/>
                    </a:lnTo>
                    <a:lnTo>
                      <a:pt x="2562" y="1099"/>
                    </a:lnTo>
                    <a:lnTo>
                      <a:pt x="2561" y="1104"/>
                    </a:lnTo>
                    <a:lnTo>
                      <a:pt x="2560" y="1108"/>
                    </a:lnTo>
                    <a:lnTo>
                      <a:pt x="2560" y="1114"/>
                    </a:lnTo>
                    <a:lnTo>
                      <a:pt x="2553" y="1129"/>
                    </a:lnTo>
                    <a:lnTo>
                      <a:pt x="2545" y="1140"/>
                    </a:lnTo>
                    <a:lnTo>
                      <a:pt x="2533" y="1150"/>
                    </a:lnTo>
                    <a:lnTo>
                      <a:pt x="2565" y="1227"/>
                    </a:lnTo>
                    <a:lnTo>
                      <a:pt x="2573" y="1224"/>
                    </a:lnTo>
                    <a:lnTo>
                      <a:pt x="2578" y="1223"/>
                    </a:lnTo>
                    <a:lnTo>
                      <a:pt x="2587" y="1223"/>
                    </a:lnTo>
                    <a:lnTo>
                      <a:pt x="2595" y="1226"/>
                    </a:lnTo>
                    <a:lnTo>
                      <a:pt x="2600" y="1226"/>
                    </a:lnTo>
                    <a:lnTo>
                      <a:pt x="2603" y="1227"/>
                    </a:lnTo>
                    <a:lnTo>
                      <a:pt x="2604" y="1227"/>
                    </a:lnTo>
                    <a:lnTo>
                      <a:pt x="2645" y="1180"/>
                    </a:lnTo>
                    <a:lnTo>
                      <a:pt x="2643" y="1178"/>
                    </a:lnTo>
                    <a:lnTo>
                      <a:pt x="2634" y="1163"/>
                    </a:lnTo>
                    <a:lnTo>
                      <a:pt x="2628" y="1146"/>
                    </a:lnTo>
                    <a:lnTo>
                      <a:pt x="2626" y="1133"/>
                    </a:lnTo>
                    <a:lnTo>
                      <a:pt x="2626" y="1122"/>
                    </a:lnTo>
                    <a:lnTo>
                      <a:pt x="2630" y="1097"/>
                    </a:lnTo>
                    <a:lnTo>
                      <a:pt x="2641" y="1075"/>
                    </a:lnTo>
                    <a:lnTo>
                      <a:pt x="2642" y="1074"/>
                    </a:lnTo>
                    <a:lnTo>
                      <a:pt x="2642" y="1072"/>
                    </a:lnTo>
                    <a:lnTo>
                      <a:pt x="2643" y="1072"/>
                    </a:lnTo>
                    <a:lnTo>
                      <a:pt x="2654" y="1061"/>
                    </a:lnTo>
                    <a:lnTo>
                      <a:pt x="2666" y="1051"/>
                    </a:lnTo>
                    <a:lnTo>
                      <a:pt x="2679" y="1045"/>
                    </a:lnTo>
                    <a:lnTo>
                      <a:pt x="2619" y="732"/>
                    </a:lnTo>
                    <a:lnTo>
                      <a:pt x="2616" y="732"/>
                    </a:lnTo>
                    <a:lnTo>
                      <a:pt x="2588" y="729"/>
                    </a:lnTo>
                    <a:lnTo>
                      <a:pt x="2560" y="721"/>
                    </a:lnTo>
                    <a:lnTo>
                      <a:pt x="2557" y="721"/>
                    </a:lnTo>
                    <a:lnTo>
                      <a:pt x="2541" y="714"/>
                    </a:lnTo>
                    <a:lnTo>
                      <a:pt x="2526" y="704"/>
                    </a:lnTo>
                    <a:lnTo>
                      <a:pt x="2513" y="693"/>
                    </a:lnTo>
                    <a:lnTo>
                      <a:pt x="2502" y="683"/>
                    </a:lnTo>
                    <a:lnTo>
                      <a:pt x="2488" y="666"/>
                    </a:lnTo>
                    <a:lnTo>
                      <a:pt x="2475" y="647"/>
                    </a:lnTo>
                    <a:lnTo>
                      <a:pt x="2467" y="626"/>
                    </a:lnTo>
                    <a:lnTo>
                      <a:pt x="2461" y="611"/>
                    </a:lnTo>
                    <a:lnTo>
                      <a:pt x="2459" y="597"/>
                    </a:lnTo>
                    <a:lnTo>
                      <a:pt x="2458" y="584"/>
                    </a:lnTo>
                    <a:lnTo>
                      <a:pt x="2458" y="556"/>
                    </a:lnTo>
                    <a:lnTo>
                      <a:pt x="2461" y="530"/>
                    </a:lnTo>
                    <a:lnTo>
                      <a:pt x="2471" y="505"/>
                    </a:lnTo>
                    <a:lnTo>
                      <a:pt x="2342" y="445"/>
                    </a:lnTo>
                    <a:lnTo>
                      <a:pt x="2341" y="448"/>
                    </a:lnTo>
                    <a:lnTo>
                      <a:pt x="2337" y="452"/>
                    </a:lnTo>
                    <a:lnTo>
                      <a:pt x="2337" y="453"/>
                    </a:lnTo>
                    <a:lnTo>
                      <a:pt x="2336" y="454"/>
                    </a:lnTo>
                    <a:lnTo>
                      <a:pt x="2325" y="467"/>
                    </a:lnTo>
                    <a:lnTo>
                      <a:pt x="2314" y="476"/>
                    </a:lnTo>
                    <a:lnTo>
                      <a:pt x="2302" y="484"/>
                    </a:lnTo>
                    <a:lnTo>
                      <a:pt x="2281" y="495"/>
                    </a:lnTo>
                    <a:lnTo>
                      <a:pt x="2257" y="500"/>
                    </a:lnTo>
                    <a:lnTo>
                      <a:pt x="2238" y="500"/>
                    </a:lnTo>
                    <a:lnTo>
                      <a:pt x="2230" y="499"/>
                    </a:lnTo>
                    <a:lnTo>
                      <a:pt x="2217" y="552"/>
                    </a:lnTo>
                    <a:lnTo>
                      <a:pt x="2232" y="562"/>
                    </a:lnTo>
                    <a:lnTo>
                      <a:pt x="2244" y="576"/>
                    </a:lnTo>
                    <a:lnTo>
                      <a:pt x="2251" y="589"/>
                    </a:lnTo>
                    <a:lnTo>
                      <a:pt x="2255" y="601"/>
                    </a:lnTo>
                    <a:lnTo>
                      <a:pt x="2256" y="614"/>
                    </a:lnTo>
                    <a:lnTo>
                      <a:pt x="2256" y="618"/>
                    </a:lnTo>
                    <a:lnTo>
                      <a:pt x="2255" y="621"/>
                    </a:lnTo>
                    <a:lnTo>
                      <a:pt x="2253" y="631"/>
                    </a:lnTo>
                    <a:lnTo>
                      <a:pt x="2251" y="643"/>
                    </a:lnTo>
                    <a:lnTo>
                      <a:pt x="2244" y="653"/>
                    </a:lnTo>
                    <a:lnTo>
                      <a:pt x="2243" y="656"/>
                    </a:lnTo>
                    <a:lnTo>
                      <a:pt x="2240" y="659"/>
                    </a:lnTo>
                    <a:lnTo>
                      <a:pt x="2235" y="665"/>
                    </a:lnTo>
                    <a:lnTo>
                      <a:pt x="2227" y="672"/>
                    </a:lnTo>
                    <a:lnTo>
                      <a:pt x="2218" y="678"/>
                    </a:lnTo>
                    <a:lnTo>
                      <a:pt x="2210" y="681"/>
                    </a:lnTo>
                    <a:lnTo>
                      <a:pt x="2209" y="681"/>
                    </a:lnTo>
                    <a:lnTo>
                      <a:pt x="2197" y="685"/>
                    </a:lnTo>
                    <a:lnTo>
                      <a:pt x="2192" y="685"/>
                    </a:lnTo>
                    <a:lnTo>
                      <a:pt x="2190" y="683"/>
                    </a:lnTo>
                    <a:lnTo>
                      <a:pt x="2188" y="683"/>
                    </a:lnTo>
                    <a:lnTo>
                      <a:pt x="2187" y="685"/>
                    </a:lnTo>
                    <a:lnTo>
                      <a:pt x="2180" y="685"/>
                    </a:lnTo>
                    <a:lnTo>
                      <a:pt x="2160" y="679"/>
                    </a:lnTo>
                    <a:lnTo>
                      <a:pt x="2143" y="669"/>
                    </a:lnTo>
                    <a:lnTo>
                      <a:pt x="2130" y="655"/>
                    </a:lnTo>
                    <a:lnTo>
                      <a:pt x="2125" y="645"/>
                    </a:lnTo>
                    <a:lnTo>
                      <a:pt x="2122" y="636"/>
                    </a:lnTo>
                    <a:lnTo>
                      <a:pt x="2120" y="628"/>
                    </a:lnTo>
                    <a:lnTo>
                      <a:pt x="2120" y="627"/>
                    </a:lnTo>
                    <a:lnTo>
                      <a:pt x="2118" y="626"/>
                    </a:lnTo>
                    <a:lnTo>
                      <a:pt x="1912" y="617"/>
                    </a:lnTo>
                    <a:lnTo>
                      <a:pt x="1912" y="621"/>
                    </a:lnTo>
                    <a:lnTo>
                      <a:pt x="1908" y="632"/>
                    </a:lnTo>
                    <a:lnTo>
                      <a:pt x="1901" y="644"/>
                    </a:lnTo>
                    <a:lnTo>
                      <a:pt x="1898" y="649"/>
                    </a:lnTo>
                    <a:lnTo>
                      <a:pt x="1896" y="653"/>
                    </a:lnTo>
                    <a:lnTo>
                      <a:pt x="1880" y="669"/>
                    </a:lnTo>
                    <a:lnTo>
                      <a:pt x="1860" y="681"/>
                    </a:lnTo>
                    <a:lnTo>
                      <a:pt x="1838" y="686"/>
                    </a:lnTo>
                    <a:lnTo>
                      <a:pt x="1829" y="686"/>
                    </a:lnTo>
                    <a:lnTo>
                      <a:pt x="1813" y="685"/>
                    </a:lnTo>
                    <a:lnTo>
                      <a:pt x="1799" y="681"/>
                    </a:lnTo>
                    <a:lnTo>
                      <a:pt x="1788" y="676"/>
                    </a:lnTo>
                    <a:lnTo>
                      <a:pt x="1777" y="669"/>
                    </a:lnTo>
                    <a:lnTo>
                      <a:pt x="1760" y="652"/>
                    </a:lnTo>
                    <a:lnTo>
                      <a:pt x="1757" y="647"/>
                    </a:lnTo>
                    <a:lnTo>
                      <a:pt x="1754" y="643"/>
                    </a:lnTo>
                    <a:lnTo>
                      <a:pt x="1753" y="640"/>
                    </a:lnTo>
                    <a:lnTo>
                      <a:pt x="1752" y="639"/>
                    </a:lnTo>
                    <a:lnTo>
                      <a:pt x="1752" y="636"/>
                    </a:lnTo>
                    <a:lnTo>
                      <a:pt x="1631" y="661"/>
                    </a:lnTo>
                    <a:lnTo>
                      <a:pt x="1633" y="670"/>
                    </a:lnTo>
                    <a:lnTo>
                      <a:pt x="1634" y="681"/>
                    </a:lnTo>
                    <a:lnTo>
                      <a:pt x="1634" y="702"/>
                    </a:lnTo>
                    <a:lnTo>
                      <a:pt x="1629" y="723"/>
                    </a:lnTo>
                    <a:lnTo>
                      <a:pt x="1629" y="724"/>
                    </a:lnTo>
                    <a:lnTo>
                      <a:pt x="1627" y="727"/>
                    </a:lnTo>
                    <a:lnTo>
                      <a:pt x="1621" y="746"/>
                    </a:lnTo>
                    <a:lnTo>
                      <a:pt x="1610" y="766"/>
                    </a:lnTo>
                    <a:lnTo>
                      <a:pt x="1597" y="784"/>
                    </a:lnTo>
                    <a:lnTo>
                      <a:pt x="1583" y="799"/>
                    </a:lnTo>
                    <a:lnTo>
                      <a:pt x="1563" y="813"/>
                    </a:lnTo>
                    <a:lnTo>
                      <a:pt x="1544" y="824"/>
                    </a:lnTo>
                    <a:lnTo>
                      <a:pt x="1523" y="831"/>
                    </a:lnTo>
                    <a:lnTo>
                      <a:pt x="1500" y="835"/>
                    </a:lnTo>
                    <a:lnTo>
                      <a:pt x="1493" y="835"/>
                    </a:lnTo>
                    <a:lnTo>
                      <a:pt x="1489" y="834"/>
                    </a:lnTo>
                    <a:lnTo>
                      <a:pt x="1485" y="835"/>
                    </a:lnTo>
                    <a:lnTo>
                      <a:pt x="1479" y="837"/>
                    </a:lnTo>
                    <a:lnTo>
                      <a:pt x="1473" y="837"/>
                    </a:lnTo>
                    <a:lnTo>
                      <a:pt x="1456" y="835"/>
                    </a:lnTo>
                    <a:lnTo>
                      <a:pt x="1439" y="831"/>
                    </a:lnTo>
                    <a:lnTo>
                      <a:pt x="1423" y="825"/>
                    </a:lnTo>
                    <a:lnTo>
                      <a:pt x="1423" y="549"/>
                    </a:lnTo>
                    <a:lnTo>
                      <a:pt x="1435" y="545"/>
                    </a:lnTo>
                    <a:lnTo>
                      <a:pt x="1436" y="543"/>
                    </a:lnTo>
                    <a:lnTo>
                      <a:pt x="1439" y="543"/>
                    </a:lnTo>
                    <a:lnTo>
                      <a:pt x="1423" y="357"/>
                    </a:lnTo>
                    <a:lnTo>
                      <a:pt x="1423" y="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grpSp>
        <p:grpSp>
          <p:nvGrpSpPr>
            <p:cNvPr id="93" name="Group 127"/>
            <p:cNvGrpSpPr/>
            <p:nvPr/>
          </p:nvGrpSpPr>
          <p:grpSpPr>
            <a:xfrm rot="10646173">
              <a:off x="952324" y="1026002"/>
              <a:ext cx="5105400" cy="5161568"/>
              <a:chOff x="2700338" y="1588"/>
              <a:chExt cx="6781800" cy="6856413"/>
            </a:xfrm>
            <a:grpFill/>
          </p:grpSpPr>
          <p:sp>
            <p:nvSpPr>
              <p:cNvPr id="94" name="Freeform 6"/>
              <p:cNvSpPr>
                <a:spLocks noEditPoints="1"/>
              </p:cNvSpPr>
              <p:nvPr/>
            </p:nvSpPr>
            <p:spPr bwMode="auto">
              <a:xfrm>
                <a:off x="3144838" y="2287588"/>
                <a:ext cx="6337300" cy="4570413"/>
              </a:xfrm>
              <a:custGeom>
                <a:avLst/>
                <a:gdLst/>
                <a:ahLst/>
                <a:cxnLst>
                  <a:cxn ang="0">
                    <a:pos x="932" y="1488"/>
                  </a:cxn>
                  <a:cxn ang="0">
                    <a:pos x="2570" y="1373"/>
                  </a:cxn>
                  <a:cxn ang="0">
                    <a:pos x="1791" y="110"/>
                  </a:cxn>
                  <a:cxn ang="0">
                    <a:pos x="2113" y="137"/>
                  </a:cxn>
                  <a:cxn ang="0">
                    <a:pos x="2441" y="0"/>
                  </a:cxn>
                  <a:cxn ang="0">
                    <a:pos x="2521" y="426"/>
                  </a:cxn>
                  <a:cxn ang="0">
                    <a:pos x="2305" y="1016"/>
                  </a:cxn>
                  <a:cxn ang="0">
                    <a:pos x="2339" y="1284"/>
                  </a:cxn>
                  <a:cxn ang="0">
                    <a:pos x="2561" y="1460"/>
                  </a:cxn>
                  <a:cxn ang="0">
                    <a:pos x="2252" y="1477"/>
                  </a:cxn>
                  <a:cxn ang="0">
                    <a:pos x="2640" y="1936"/>
                  </a:cxn>
                  <a:cxn ang="0">
                    <a:pos x="2306" y="2219"/>
                  </a:cxn>
                  <a:cxn ang="0">
                    <a:pos x="2710" y="2549"/>
                  </a:cxn>
                  <a:cxn ang="0">
                    <a:pos x="2755" y="2323"/>
                  </a:cxn>
                  <a:cxn ang="0">
                    <a:pos x="2818" y="1914"/>
                  </a:cxn>
                  <a:cxn ang="0">
                    <a:pos x="3195" y="1761"/>
                  </a:cxn>
                  <a:cxn ang="0">
                    <a:pos x="3623" y="1689"/>
                  </a:cxn>
                  <a:cxn ang="0">
                    <a:pos x="3750" y="1395"/>
                  </a:cxn>
                  <a:cxn ang="0">
                    <a:pos x="3936" y="1512"/>
                  </a:cxn>
                  <a:cxn ang="0">
                    <a:pos x="3847" y="1753"/>
                  </a:cxn>
                  <a:cxn ang="0">
                    <a:pos x="3880" y="1833"/>
                  </a:cxn>
                  <a:cxn ang="0">
                    <a:pos x="3665" y="2036"/>
                  </a:cxn>
                  <a:cxn ang="0">
                    <a:pos x="3539" y="1863"/>
                  </a:cxn>
                  <a:cxn ang="0">
                    <a:pos x="3399" y="2296"/>
                  </a:cxn>
                  <a:cxn ang="0">
                    <a:pos x="3326" y="1872"/>
                  </a:cxn>
                  <a:cxn ang="0">
                    <a:pos x="2987" y="2240"/>
                  </a:cxn>
                  <a:cxn ang="0">
                    <a:pos x="2769" y="2523"/>
                  </a:cxn>
                  <a:cxn ang="0">
                    <a:pos x="2765" y="2878"/>
                  </a:cxn>
                  <a:cxn ang="0">
                    <a:pos x="2171" y="2651"/>
                  </a:cxn>
                  <a:cxn ang="0">
                    <a:pos x="2051" y="2475"/>
                  </a:cxn>
                  <a:cxn ang="0">
                    <a:pos x="2149" y="2186"/>
                  </a:cxn>
                  <a:cxn ang="0">
                    <a:pos x="1700" y="2330"/>
                  </a:cxn>
                  <a:cxn ang="0">
                    <a:pos x="1621" y="2477"/>
                  </a:cxn>
                  <a:cxn ang="0">
                    <a:pos x="1176" y="2154"/>
                  </a:cxn>
                  <a:cxn ang="0">
                    <a:pos x="1002" y="2413"/>
                  </a:cxn>
                  <a:cxn ang="0">
                    <a:pos x="889" y="2143"/>
                  </a:cxn>
                  <a:cxn ang="0">
                    <a:pos x="511" y="2016"/>
                  </a:cxn>
                  <a:cxn ang="0">
                    <a:pos x="193" y="2130"/>
                  </a:cxn>
                  <a:cxn ang="0">
                    <a:pos x="468" y="1859"/>
                  </a:cxn>
                  <a:cxn ang="0">
                    <a:pos x="778" y="2016"/>
                  </a:cxn>
                  <a:cxn ang="0">
                    <a:pos x="1038" y="1752"/>
                  </a:cxn>
                  <a:cxn ang="0">
                    <a:pos x="1374" y="1392"/>
                  </a:cxn>
                  <a:cxn ang="0">
                    <a:pos x="1235" y="1014"/>
                  </a:cxn>
                  <a:cxn ang="0">
                    <a:pos x="1543" y="1203"/>
                  </a:cxn>
                  <a:cxn ang="0">
                    <a:pos x="1584" y="1238"/>
                  </a:cxn>
                  <a:cxn ang="0">
                    <a:pos x="1498" y="1668"/>
                  </a:cxn>
                  <a:cxn ang="0">
                    <a:pos x="1656" y="1724"/>
                  </a:cxn>
                  <a:cxn ang="0">
                    <a:pos x="1384" y="1740"/>
                  </a:cxn>
                  <a:cxn ang="0">
                    <a:pos x="1075" y="1881"/>
                  </a:cxn>
                  <a:cxn ang="0">
                    <a:pos x="1384" y="2103"/>
                  </a:cxn>
                  <a:cxn ang="0">
                    <a:pos x="1855" y="2147"/>
                  </a:cxn>
                  <a:cxn ang="0">
                    <a:pos x="2180" y="2104"/>
                  </a:cxn>
                  <a:cxn ang="0">
                    <a:pos x="1956" y="1807"/>
                  </a:cxn>
                  <a:cxn ang="0">
                    <a:pos x="2171" y="1430"/>
                  </a:cxn>
                  <a:cxn ang="0">
                    <a:pos x="2133" y="1236"/>
                  </a:cxn>
                  <a:cxn ang="0">
                    <a:pos x="2270" y="1065"/>
                  </a:cxn>
                  <a:cxn ang="0">
                    <a:pos x="1926" y="949"/>
                  </a:cxn>
                  <a:cxn ang="0">
                    <a:pos x="2260" y="955"/>
                  </a:cxn>
                  <a:cxn ang="0">
                    <a:pos x="2255" y="350"/>
                  </a:cxn>
                  <a:cxn ang="0">
                    <a:pos x="1567" y="379"/>
                  </a:cxn>
                  <a:cxn ang="0">
                    <a:pos x="1914" y="518"/>
                  </a:cxn>
                  <a:cxn ang="0">
                    <a:pos x="1526" y="536"/>
                  </a:cxn>
                  <a:cxn ang="0">
                    <a:pos x="1531" y="120"/>
                  </a:cxn>
                </a:cxnLst>
                <a:rect l="0" t="0" r="r" b="b"/>
                <a:pathLst>
                  <a:path w="3992" h="2879">
                    <a:moveTo>
                      <a:pt x="956" y="1441"/>
                    </a:moveTo>
                    <a:lnTo>
                      <a:pt x="1025" y="1441"/>
                    </a:lnTo>
                    <a:lnTo>
                      <a:pt x="1032" y="1444"/>
                    </a:lnTo>
                    <a:lnTo>
                      <a:pt x="1037" y="1447"/>
                    </a:lnTo>
                    <a:lnTo>
                      <a:pt x="1041" y="1450"/>
                    </a:lnTo>
                    <a:lnTo>
                      <a:pt x="1046" y="1454"/>
                    </a:lnTo>
                    <a:lnTo>
                      <a:pt x="1055" y="1464"/>
                    </a:lnTo>
                    <a:lnTo>
                      <a:pt x="1065" y="1482"/>
                    </a:lnTo>
                    <a:lnTo>
                      <a:pt x="1069" y="1500"/>
                    </a:lnTo>
                    <a:lnTo>
                      <a:pt x="1069" y="1515"/>
                    </a:lnTo>
                    <a:lnTo>
                      <a:pt x="1066" y="1526"/>
                    </a:lnTo>
                    <a:lnTo>
                      <a:pt x="1061" y="1538"/>
                    </a:lnTo>
                    <a:lnTo>
                      <a:pt x="1053" y="1549"/>
                    </a:lnTo>
                    <a:lnTo>
                      <a:pt x="1049" y="1553"/>
                    </a:lnTo>
                    <a:lnTo>
                      <a:pt x="1049" y="1554"/>
                    </a:lnTo>
                    <a:lnTo>
                      <a:pt x="1048" y="1554"/>
                    </a:lnTo>
                    <a:lnTo>
                      <a:pt x="1048" y="1555"/>
                    </a:lnTo>
                    <a:lnTo>
                      <a:pt x="1032" y="1567"/>
                    </a:lnTo>
                    <a:lnTo>
                      <a:pt x="1014" y="1572"/>
                    </a:lnTo>
                    <a:lnTo>
                      <a:pt x="1006" y="1574"/>
                    </a:lnTo>
                    <a:lnTo>
                      <a:pt x="999" y="1574"/>
                    </a:lnTo>
                    <a:lnTo>
                      <a:pt x="986" y="1572"/>
                    </a:lnTo>
                    <a:lnTo>
                      <a:pt x="973" y="1568"/>
                    </a:lnTo>
                    <a:lnTo>
                      <a:pt x="970" y="1567"/>
                    </a:lnTo>
                    <a:lnTo>
                      <a:pt x="969" y="1567"/>
                    </a:lnTo>
                    <a:lnTo>
                      <a:pt x="968" y="1566"/>
                    </a:lnTo>
                    <a:lnTo>
                      <a:pt x="959" y="1560"/>
                    </a:lnTo>
                    <a:lnTo>
                      <a:pt x="948" y="1551"/>
                    </a:lnTo>
                    <a:lnTo>
                      <a:pt x="942" y="1541"/>
                    </a:lnTo>
                    <a:lnTo>
                      <a:pt x="940" y="1540"/>
                    </a:lnTo>
                    <a:lnTo>
                      <a:pt x="939" y="1537"/>
                    </a:lnTo>
                    <a:lnTo>
                      <a:pt x="936" y="1529"/>
                    </a:lnTo>
                    <a:lnTo>
                      <a:pt x="932" y="1519"/>
                    </a:lnTo>
                    <a:lnTo>
                      <a:pt x="931" y="1508"/>
                    </a:lnTo>
                    <a:lnTo>
                      <a:pt x="931" y="1494"/>
                    </a:lnTo>
                    <a:lnTo>
                      <a:pt x="932" y="1488"/>
                    </a:lnTo>
                    <a:lnTo>
                      <a:pt x="935" y="1483"/>
                    </a:lnTo>
                    <a:lnTo>
                      <a:pt x="938" y="1475"/>
                    </a:lnTo>
                    <a:lnTo>
                      <a:pt x="940" y="1471"/>
                    </a:lnTo>
                    <a:lnTo>
                      <a:pt x="949" y="1458"/>
                    </a:lnTo>
                    <a:lnTo>
                      <a:pt x="960" y="1449"/>
                    </a:lnTo>
                    <a:lnTo>
                      <a:pt x="956" y="1441"/>
                    </a:lnTo>
                    <a:close/>
                    <a:moveTo>
                      <a:pt x="564" y="1441"/>
                    </a:moveTo>
                    <a:lnTo>
                      <a:pt x="579" y="1441"/>
                    </a:lnTo>
                    <a:lnTo>
                      <a:pt x="575" y="1443"/>
                    </a:lnTo>
                    <a:lnTo>
                      <a:pt x="566" y="1443"/>
                    </a:lnTo>
                    <a:lnTo>
                      <a:pt x="564" y="1441"/>
                    </a:lnTo>
                    <a:close/>
                    <a:moveTo>
                      <a:pt x="0" y="1441"/>
                    </a:moveTo>
                    <a:lnTo>
                      <a:pt x="229" y="1441"/>
                    </a:lnTo>
                    <a:lnTo>
                      <a:pt x="224" y="1460"/>
                    </a:lnTo>
                    <a:lnTo>
                      <a:pt x="216" y="1477"/>
                    </a:lnTo>
                    <a:lnTo>
                      <a:pt x="204" y="1491"/>
                    </a:lnTo>
                    <a:lnTo>
                      <a:pt x="202" y="1495"/>
                    </a:lnTo>
                    <a:lnTo>
                      <a:pt x="190" y="1507"/>
                    </a:lnTo>
                    <a:lnTo>
                      <a:pt x="166" y="1522"/>
                    </a:lnTo>
                    <a:lnTo>
                      <a:pt x="153" y="1529"/>
                    </a:lnTo>
                    <a:lnTo>
                      <a:pt x="143" y="1532"/>
                    </a:lnTo>
                    <a:lnTo>
                      <a:pt x="142" y="1532"/>
                    </a:lnTo>
                    <a:lnTo>
                      <a:pt x="131" y="1534"/>
                    </a:lnTo>
                    <a:lnTo>
                      <a:pt x="110" y="1534"/>
                    </a:lnTo>
                    <a:lnTo>
                      <a:pt x="106" y="1533"/>
                    </a:lnTo>
                    <a:lnTo>
                      <a:pt x="92" y="1533"/>
                    </a:lnTo>
                    <a:lnTo>
                      <a:pt x="67" y="1525"/>
                    </a:lnTo>
                    <a:lnTo>
                      <a:pt x="46" y="1512"/>
                    </a:lnTo>
                    <a:lnTo>
                      <a:pt x="28" y="1496"/>
                    </a:lnTo>
                    <a:lnTo>
                      <a:pt x="13" y="1475"/>
                    </a:lnTo>
                    <a:lnTo>
                      <a:pt x="12" y="1475"/>
                    </a:lnTo>
                    <a:lnTo>
                      <a:pt x="12" y="1474"/>
                    </a:lnTo>
                    <a:lnTo>
                      <a:pt x="5" y="1458"/>
                    </a:lnTo>
                    <a:lnTo>
                      <a:pt x="0" y="1441"/>
                    </a:lnTo>
                    <a:close/>
                    <a:moveTo>
                      <a:pt x="2570" y="1321"/>
                    </a:moveTo>
                    <a:lnTo>
                      <a:pt x="2570" y="1373"/>
                    </a:lnTo>
                    <a:lnTo>
                      <a:pt x="2566" y="1346"/>
                    </a:lnTo>
                    <a:lnTo>
                      <a:pt x="2566" y="1333"/>
                    </a:lnTo>
                    <a:lnTo>
                      <a:pt x="2570" y="1321"/>
                    </a:lnTo>
                    <a:close/>
                    <a:moveTo>
                      <a:pt x="1817" y="0"/>
                    </a:moveTo>
                    <a:lnTo>
                      <a:pt x="1935" y="0"/>
                    </a:lnTo>
                    <a:lnTo>
                      <a:pt x="1938" y="13"/>
                    </a:lnTo>
                    <a:lnTo>
                      <a:pt x="1938" y="19"/>
                    </a:lnTo>
                    <a:lnTo>
                      <a:pt x="1934" y="37"/>
                    </a:lnTo>
                    <a:lnTo>
                      <a:pt x="1925" y="53"/>
                    </a:lnTo>
                    <a:lnTo>
                      <a:pt x="1924" y="55"/>
                    </a:lnTo>
                    <a:lnTo>
                      <a:pt x="1921" y="56"/>
                    </a:lnTo>
                    <a:lnTo>
                      <a:pt x="1914" y="62"/>
                    </a:lnTo>
                    <a:lnTo>
                      <a:pt x="1905" y="69"/>
                    </a:lnTo>
                    <a:lnTo>
                      <a:pt x="1895" y="73"/>
                    </a:lnTo>
                    <a:lnTo>
                      <a:pt x="1893" y="73"/>
                    </a:lnTo>
                    <a:lnTo>
                      <a:pt x="1891" y="74"/>
                    </a:lnTo>
                    <a:lnTo>
                      <a:pt x="1889" y="74"/>
                    </a:lnTo>
                    <a:lnTo>
                      <a:pt x="1886" y="75"/>
                    </a:lnTo>
                    <a:lnTo>
                      <a:pt x="1865" y="75"/>
                    </a:lnTo>
                    <a:lnTo>
                      <a:pt x="1859" y="74"/>
                    </a:lnTo>
                    <a:lnTo>
                      <a:pt x="1852" y="72"/>
                    </a:lnTo>
                    <a:lnTo>
                      <a:pt x="1840" y="64"/>
                    </a:lnTo>
                    <a:lnTo>
                      <a:pt x="1837" y="61"/>
                    </a:lnTo>
                    <a:lnTo>
                      <a:pt x="1833" y="58"/>
                    </a:lnTo>
                    <a:lnTo>
                      <a:pt x="1823" y="45"/>
                    </a:lnTo>
                    <a:lnTo>
                      <a:pt x="1817" y="30"/>
                    </a:lnTo>
                    <a:lnTo>
                      <a:pt x="1815" y="13"/>
                    </a:lnTo>
                    <a:lnTo>
                      <a:pt x="1815" y="11"/>
                    </a:lnTo>
                    <a:lnTo>
                      <a:pt x="1816" y="5"/>
                    </a:lnTo>
                    <a:lnTo>
                      <a:pt x="1817" y="0"/>
                    </a:lnTo>
                    <a:close/>
                    <a:moveTo>
                      <a:pt x="1710" y="0"/>
                    </a:moveTo>
                    <a:lnTo>
                      <a:pt x="1740" y="0"/>
                    </a:lnTo>
                    <a:lnTo>
                      <a:pt x="1773" y="113"/>
                    </a:lnTo>
                    <a:lnTo>
                      <a:pt x="1780" y="111"/>
                    </a:lnTo>
                    <a:lnTo>
                      <a:pt x="1786" y="110"/>
                    </a:lnTo>
                    <a:lnTo>
                      <a:pt x="1791" y="110"/>
                    </a:lnTo>
                    <a:lnTo>
                      <a:pt x="1799" y="111"/>
                    </a:lnTo>
                    <a:lnTo>
                      <a:pt x="1806" y="112"/>
                    </a:lnTo>
                    <a:lnTo>
                      <a:pt x="1816" y="112"/>
                    </a:lnTo>
                    <a:lnTo>
                      <a:pt x="1820" y="113"/>
                    </a:lnTo>
                    <a:lnTo>
                      <a:pt x="1841" y="120"/>
                    </a:lnTo>
                    <a:lnTo>
                      <a:pt x="1861" y="130"/>
                    </a:lnTo>
                    <a:lnTo>
                      <a:pt x="1876" y="145"/>
                    </a:lnTo>
                    <a:lnTo>
                      <a:pt x="1889" y="162"/>
                    </a:lnTo>
                    <a:lnTo>
                      <a:pt x="1997" y="116"/>
                    </a:lnTo>
                    <a:lnTo>
                      <a:pt x="1997" y="104"/>
                    </a:lnTo>
                    <a:lnTo>
                      <a:pt x="1998" y="98"/>
                    </a:lnTo>
                    <a:lnTo>
                      <a:pt x="1998" y="95"/>
                    </a:lnTo>
                    <a:lnTo>
                      <a:pt x="1999" y="94"/>
                    </a:lnTo>
                    <a:lnTo>
                      <a:pt x="2005" y="79"/>
                    </a:lnTo>
                    <a:lnTo>
                      <a:pt x="2014" y="68"/>
                    </a:lnTo>
                    <a:lnTo>
                      <a:pt x="2018" y="64"/>
                    </a:lnTo>
                    <a:lnTo>
                      <a:pt x="2023" y="60"/>
                    </a:lnTo>
                    <a:lnTo>
                      <a:pt x="2027" y="57"/>
                    </a:lnTo>
                    <a:lnTo>
                      <a:pt x="2030" y="57"/>
                    </a:lnTo>
                    <a:lnTo>
                      <a:pt x="2043" y="51"/>
                    </a:lnTo>
                    <a:lnTo>
                      <a:pt x="2057" y="49"/>
                    </a:lnTo>
                    <a:lnTo>
                      <a:pt x="2064" y="49"/>
                    </a:lnTo>
                    <a:lnTo>
                      <a:pt x="2075" y="52"/>
                    </a:lnTo>
                    <a:lnTo>
                      <a:pt x="2086" y="56"/>
                    </a:lnTo>
                    <a:lnTo>
                      <a:pt x="2096" y="64"/>
                    </a:lnTo>
                    <a:lnTo>
                      <a:pt x="2099" y="65"/>
                    </a:lnTo>
                    <a:lnTo>
                      <a:pt x="2107" y="73"/>
                    </a:lnTo>
                    <a:lnTo>
                      <a:pt x="2113" y="83"/>
                    </a:lnTo>
                    <a:lnTo>
                      <a:pt x="2116" y="94"/>
                    </a:lnTo>
                    <a:lnTo>
                      <a:pt x="2117" y="96"/>
                    </a:lnTo>
                    <a:lnTo>
                      <a:pt x="2117" y="99"/>
                    </a:lnTo>
                    <a:lnTo>
                      <a:pt x="2119" y="107"/>
                    </a:lnTo>
                    <a:lnTo>
                      <a:pt x="2119" y="125"/>
                    </a:lnTo>
                    <a:lnTo>
                      <a:pt x="2116" y="132"/>
                    </a:lnTo>
                    <a:lnTo>
                      <a:pt x="2115" y="132"/>
                    </a:lnTo>
                    <a:lnTo>
                      <a:pt x="2113" y="137"/>
                    </a:lnTo>
                    <a:lnTo>
                      <a:pt x="2108" y="145"/>
                    </a:lnTo>
                    <a:lnTo>
                      <a:pt x="2106" y="147"/>
                    </a:lnTo>
                    <a:lnTo>
                      <a:pt x="2106" y="149"/>
                    </a:lnTo>
                    <a:lnTo>
                      <a:pt x="2104" y="150"/>
                    </a:lnTo>
                    <a:lnTo>
                      <a:pt x="2103" y="153"/>
                    </a:lnTo>
                    <a:lnTo>
                      <a:pt x="2102" y="154"/>
                    </a:lnTo>
                    <a:lnTo>
                      <a:pt x="2088" y="163"/>
                    </a:lnTo>
                    <a:lnTo>
                      <a:pt x="2074" y="170"/>
                    </a:lnTo>
                    <a:lnTo>
                      <a:pt x="2058" y="171"/>
                    </a:lnTo>
                    <a:lnTo>
                      <a:pt x="2053" y="171"/>
                    </a:lnTo>
                    <a:lnTo>
                      <a:pt x="2040" y="168"/>
                    </a:lnTo>
                    <a:lnTo>
                      <a:pt x="2028" y="163"/>
                    </a:lnTo>
                    <a:lnTo>
                      <a:pt x="2023" y="161"/>
                    </a:lnTo>
                    <a:lnTo>
                      <a:pt x="2018" y="157"/>
                    </a:lnTo>
                    <a:lnTo>
                      <a:pt x="2010" y="146"/>
                    </a:lnTo>
                    <a:lnTo>
                      <a:pt x="2007" y="144"/>
                    </a:lnTo>
                    <a:lnTo>
                      <a:pt x="1903" y="189"/>
                    </a:lnTo>
                    <a:lnTo>
                      <a:pt x="1905" y="202"/>
                    </a:lnTo>
                    <a:lnTo>
                      <a:pt x="1907" y="214"/>
                    </a:lnTo>
                    <a:lnTo>
                      <a:pt x="1907" y="222"/>
                    </a:lnTo>
                    <a:lnTo>
                      <a:pt x="2253" y="282"/>
                    </a:lnTo>
                    <a:lnTo>
                      <a:pt x="2261" y="256"/>
                    </a:lnTo>
                    <a:lnTo>
                      <a:pt x="2272" y="234"/>
                    </a:lnTo>
                    <a:lnTo>
                      <a:pt x="2289" y="213"/>
                    </a:lnTo>
                    <a:lnTo>
                      <a:pt x="2293" y="208"/>
                    </a:lnTo>
                    <a:lnTo>
                      <a:pt x="2298" y="204"/>
                    </a:lnTo>
                    <a:lnTo>
                      <a:pt x="2310" y="191"/>
                    </a:lnTo>
                    <a:lnTo>
                      <a:pt x="2327" y="179"/>
                    </a:lnTo>
                    <a:lnTo>
                      <a:pt x="2348" y="168"/>
                    </a:lnTo>
                    <a:lnTo>
                      <a:pt x="2367" y="162"/>
                    </a:lnTo>
                    <a:lnTo>
                      <a:pt x="2374" y="159"/>
                    </a:lnTo>
                    <a:lnTo>
                      <a:pt x="2380" y="158"/>
                    </a:lnTo>
                    <a:lnTo>
                      <a:pt x="2392" y="157"/>
                    </a:lnTo>
                    <a:lnTo>
                      <a:pt x="2405" y="155"/>
                    </a:lnTo>
                    <a:lnTo>
                      <a:pt x="2411" y="0"/>
                    </a:lnTo>
                    <a:lnTo>
                      <a:pt x="2441" y="0"/>
                    </a:lnTo>
                    <a:lnTo>
                      <a:pt x="2435" y="157"/>
                    </a:lnTo>
                    <a:lnTo>
                      <a:pt x="2452" y="159"/>
                    </a:lnTo>
                    <a:lnTo>
                      <a:pt x="2467" y="166"/>
                    </a:lnTo>
                    <a:lnTo>
                      <a:pt x="2468" y="166"/>
                    </a:lnTo>
                    <a:lnTo>
                      <a:pt x="2484" y="172"/>
                    </a:lnTo>
                    <a:lnTo>
                      <a:pt x="2497" y="180"/>
                    </a:lnTo>
                    <a:lnTo>
                      <a:pt x="2507" y="192"/>
                    </a:lnTo>
                    <a:lnTo>
                      <a:pt x="2513" y="195"/>
                    </a:lnTo>
                    <a:lnTo>
                      <a:pt x="2518" y="199"/>
                    </a:lnTo>
                    <a:lnTo>
                      <a:pt x="2523" y="204"/>
                    </a:lnTo>
                    <a:lnTo>
                      <a:pt x="2544" y="230"/>
                    </a:lnTo>
                    <a:lnTo>
                      <a:pt x="2559" y="260"/>
                    </a:lnTo>
                    <a:lnTo>
                      <a:pt x="2566" y="292"/>
                    </a:lnTo>
                    <a:lnTo>
                      <a:pt x="2566" y="328"/>
                    </a:lnTo>
                    <a:lnTo>
                      <a:pt x="2562" y="352"/>
                    </a:lnTo>
                    <a:lnTo>
                      <a:pt x="2555" y="373"/>
                    </a:lnTo>
                    <a:lnTo>
                      <a:pt x="2543" y="396"/>
                    </a:lnTo>
                    <a:lnTo>
                      <a:pt x="2539" y="403"/>
                    </a:lnTo>
                    <a:lnTo>
                      <a:pt x="2568" y="433"/>
                    </a:lnTo>
                    <a:lnTo>
                      <a:pt x="2570" y="430"/>
                    </a:lnTo>
                    <a:lnTo>
                      <a:pt x="2570" y="624"/>
                    </a:lnTo>
                    <a:lnTo>
                      <a:pt x="2569" y="623"/>
                    </a:lnTo>
                    <a:lnTo>
                      <a:pt x="2551" y="603"/>
                    </a:lnTo>
                    <a:lnTo>
                      <a:pt x="2538" y="584"/>
                    </a:lnTo>
                    <a:lnTo>
                      <a:pt x="2530" y="560"/>
                    </a:lnTo>
                    <a:lnTo>
                      <a:pt x="2528" y="557"/>
                    </a:lnTo>
                    <a:lnTo>
                      <a:pt x="2528" y="551"/>
                    </a:lnTo>
                    <a:lnTo>
                      <a:pt x="2526" y="536"/>
                    </a:lnTo>
                    <a:lnTo>
                      <a:pt x="2526" y="519"/>
                    </a:lnTo>
                    <a:lnTo>
                      <a:pt x="2528" y="502"/>
                    </a:lnTo>
                    <a:lnTo>
                      <a:pt x="2534" y="487"/>
                    </a:lnTo>
                    <a:lnTo>
                      <a:pt x="2534" y="484"/>
                    </a:lnTo>
                    <a:lnTo>
                      <a:pt x="2536" y="476"/>
                    </a:lnTo>
                    <a:lnTo>
                      <a:pt x="2542" y="467"/>
                    </a:lnTo>
                    <a:lnTo>
                      <a:pt x="2548" y="455"/>
                    </a:lnTo>
                    <a:lnTo>
                      <a:pt x="2521" y="426"/>
                    </a:lnTo>
                    <a:lnTo>
                      <a:pt x="2507" y="437"/>
                    </a:lnTo>
                    <a:lnTo>
                      <a:pt x="2502" y="441"/>
                    </a:lnTo>
                    <a:lnTo>
                      <a:pt x="2483" y="453"/>
                    </a:lnTo>
                    <a:lnTo>
                      <a:pt x="2463" y="462"/>
                    </a:lnTo>
                    <a:lnTo>
                      <a:pt x="2439" y="468"/>
                    </a:lnTo>
                    <a:lnTo>
                      <a:pt x="2416" y="471"/>
                    </a:lnTo>
                    <a:lnTo>
                      <a:pt x="2409" y="701"/>
                    </a:lnTo>
                    <a:lnTo>
                      <a:pt x="2422" y="708"/>
                    </a:lnTo>
                    <a:lnTo>
                      <a:pt x="2433" y="717"/>
                    </a:lnTo>
                    <a:lnTo>
                      <a:pt x="2439" y="722"/>
                    </a:lnTo>
                    <a:lnTo>
                      <a:pt x="2445" y="729"/>
                    </a:lnTo>
                    <a:lnTo>
                      <a:pt x="2449" y="734"/>
                    </a:lnTo>
                    <a:lnTo>
                      <a:pt x="2455" y="749"/>
                    </a:lnTo>
                    <a:lnTo>
                      <a:pt x="2460" y="764"/>
                    </a:lnTo>
                    <a:lnTo>
                      <a:pt x="2462" y="780"/>
                    </a:lnTo>
                    <a:lnTo>
                      <a:pt x="2462" y="784"/>
                    </a:lnTo>
                    <a:lnTo>
                      <a:pt x="2460" y="798"/>
                    </a:lnTo>
                    <a:lnTo>
                      <a:pt x="2455" y="813"/>
                    </a:lnTo>
                    <a:lnTo>
                      <a:pt x="2449" y="825"/>
                    </a:lnTo>
                    <a:lnTo>
                      <a:pt x="2446" y="830"/>
                    </a:lnTo>
                    <a:lnTo>
                      <a:pt x="2438" y="838"/>
                    </a:lnTo>
                    <a:lnTo>
                      <a:pt x="2433" y="842"/>
                    </a:lnTo>
                    <a:lnTo>
                      <a:pt x="2432" y="843"/>
                    </a:lnTo>
                    <a:lnTo>
                      <a:pt x="2418" y="852"/>
                    </a:lnTo>
                    <a:lnTo>
                      <a:pt x="2403" y="859"/>
                    </a:lnTo>
                    <a:lnTo>
                      <a:pt x="2387" y="861"/>
                    </a:lnTo>
                    <a:lnTo>
                      <a:pt x="2379" y="861"/>
                    </a:lnTo>
                    <a:lnTo>
                      <a:pt x="2363" y="860"/>
                    </a:lnTo>
                    <a:lnTo>
                      <a:pt x="2349" y="856"/>
                    </a:lnTo>
                    <a:lnTo>
                      <a:pt x="2286" y="970"/>
                    </a:lnTo>
                    <a:lnTo>
                      <a:pt x="2291" y="975"/>
                    </a:lnTo>
                    <a:lnTo>
                      <a:pt x="2295" y="982"/>
                    </a:lnTo>
                    <a:lnTo>
                      <a:pt x="2301" y="992"/>
                    </a:lnTo>
                    <a:lnTo>
                      <a:pt x="2303" y="1003"/>
                    </a:lnTo>
                    <a:lnTo>
                      <a:pt x="2303" y="1004"/>
                    </a:lnTo>
                    <a:lnTo>
                      <a:pt x="2305" y="1016"/>
                    </a:lnTo>
                    <a:lnTo>
                      <a:pt x="2302" y="1027"/>
                    </a:lnTo>
                    <a:lnTo>
                      <a:pt x="2298" y="1038"/>
                    </a:lnTo>
                    <a:lnTo>
                      <a:pt x="2298" y="1039"/>
                    </a:lnTo>
                    <a:lnTo>
                      <a:pt x="2363" y="1102"/>
                    </a:lnTo>
                    <a:lnTo>
                      <a:pt x="2366" y="1102"/>
                    </a:lnTo>
                    <a:lnTo>
                      <a:pt x="2369" y="1100"/>
                    </a:lnTo>
                    <a:lnTo>
                      <a:pt x="2371" y="1100"/>
                    </a:lnTo>
                    <a:lnTo>
                      <a:pt x="2373" y="1098"/>
                    </a:lnTo>
                    <a:lnTo>
                      <a:pt x="2383" y="1096"/>
                    </a:lnTo>
                    <a:lnTo>
                      <a:pt x="2403" y="1096"/>
                    </a:lnTo>
                    <a:lnTo>
                      <a:pt x="2413" y="1098"/>
                    </a:lnTo>
                    <a:lnTo>
                      <a:pt x="2418" y="1101"/>
                    </a:lnTo>
                    <a:lnTo>
                      <a:pt x="2420" y="1101"/>
                    </a:lnTo>
                    <a:lnTo>
                      <a:pt x="2434" y="1111"/>
                    </a:lnTo>
                    <a:lnTo>
                      <a:pt x="2445" y="1124"/>
                    </a:lnTo>
                    <a:lnTo>
                      <a:pt x="2451" y="1141"/>
                    </a:lnTo>
                    <a:lnTo>
                      <a:pt x="2452" y="1160"/>
                    </a:lnTo>
                    <a:lnTo>
                      <a:pt x="2452" y="1162"/>
                    </a:lnTo>
                    <a:lnTo>
                      <a:pt x="2451" y="1164"/>
                    </a:lnTo>
                    <a:lnTo>
                      <a:pt x="2450" y="1173"/>
                    </a:lnTo>
                    <a:lnTo>
                      <a:pt x="2446" y="1183"/>
                    </a:lnTo>
                    <a:lnTo>
                      <a:pt x="2439" y="1192"/>
                    </a:lnTo>
                    <a:lnTo>
                      <a:pt x="2438" y="1195"/>
                    </a:lnTo>
                    <a:lnTo>
                      <a:pt x="2432" y="1202"/>
                    </a:lnTo>
                    <a:lnTo>
                      <a:pt x="2416" y="1212"/>
                    </a:lnTo>
                    <a:lnTo>
                      <a:pt x="2408" y="1213"/>
                    </a:lnTo>
                    <a:lnTo>
                      <a:pt x="2403" y="1215"/>
                    </a:lnTo>
                    <a:lnTo>
                      <a:pt x="2396" y="1216"/>
                    </a:lnTo>
                    <a:lnTo>
                      <a:pt x="2394" y="1216"/>
                    </a:lnTo>
                    <a:lnTo>
                      <a:pt x="2390" y="1215"/>
                    </a:lnTo>
                    <a:lnTo>
                      <a:pt x="2390" y="1216"/>
                    </a:lnTo>
                    <a:lnTo>
                      <a:pt x="2386" y="1216"/>
                    </a:lnTo>
                    <a:lnTo>
                      <a:pt x="2383" y="1215"/>
                    </a:lnTo>
                    <a:lnTo>
                      <a:pt x="2379" y="1215"/>
                    </a:lnTo>
                    <a:lnTo>
                      <a:pt x="2377" y="1213"/>
                    </a:lnTo>
                    <a:lnTo>
                      <a:pt x="2339" y="1284"/>
                    </a:lnTo>
                    <a:lnTo>
                      <a:pt x="2348" y="1295"/>
                    </a:lnTo>
                    <a:lnTo>
                      <a:pt x="2357" y="1304"/>
                    </a:lnTo>
                    <a:lnTo>
                      <a:pt x="2366" y="1318"/>
                    </a:lnTo>
                    <a:lnTo>
                      <a:pt x="2370" y="1333"/>
                    </a:lnTo>
                    <a:lnTo>
                      <a:pt x="2371" y="1334"/>
                    </a:lnTo>
                    <a:lnTo>
                      <a:pt x="2371" y="1335"/>
                    </a:lnTo>
                    <a:lnTo>
                      <a:pt x="2375" y="1355"/>
                    </a:lnTo>
                    <a:lnTo>
                      <a:pt x="2375" y="1377"/>
                    </a:lnTo>
                    <a:lnTo>
                      <a:pt x="2371" y="1398"/>
                    </a:lnTo>
                    <a:lnTo>
                      <a:pt x="2369" y="1405"/>
                    </a:lnTo>
                    <a:lnTo>
                      <a:pt x="2366" y="1410"/>
                    </a:lnTo>
                    <a:lnTo>
                      <a:pt x="2417" y="1436"/>
                    </a:lnTo>
                    <a:lnTo>
                      <a:pt x="2417" y="1435"/>
                    </a:lnTo>
                    <a:lnTo>
                      <a:pt x="2432" y="1420"/>
                    </a:lnTo>
                    <a:lnTo>
                      <a:pt x="2445" y="1412"/>
                    </a:lnTo>
                    <a:lnTo>
                      <a:pt x="2456" y="1406"/>
                    </a:lnTo>
                    <a:lnTo>
                      <a:pt x="2467" y="1403"/>
                    </a:lnTo>
                    <a:lnTo>
                      <a:pt x="2476" y="1402"/>
                    </a:lnTo>
                    <a:lnTo>
                      <a:pt x="2479" y="1402"/>
                    </a:lnTo>
                    <a:lnTo>
                      <a:pt x="2480" y="1403"/>
                    </a:lnTo>
                    <a:lnTo>
                      <a:pt x="2481" y="1402"/>
                    </a:lnTo>
                    <a:lnTo>
                      <a:pt x="2487" y="1402"/>
                    </a:lnTo>
                    <a:lnTo>
                      <a:pt x="2501" y="1403"/>
                    </a:lnTo>
                    <a:lnTo>
                      <a:pt x="2515" y="1409"/>
                    </a:lnTo>
                    <a:lnTo>
                      <a:pt x="2527" y="1415"/>
                    </a:lnTo>
                    <a:lnTo>
                      <a:pt x="2532" y="1418"/>
                    </a:lnTo>
                    <a:lnTo>
                      <a:pt x="2536" y="1422"/>
                    </a:lnTo>
                    <a:lnTo>
                      <a:pt x="2540" y="1424"/>
                    </a:lnTo>
                    <a:lnTo>
                      <a:pt x="2570" y="1398"/>
                    </a:lnTo>
                    <a:lnTo>
                      <a:pt x="2570" y="1437"/>
                    </a:lnTo>
                    <a:lnTo>
                      <a:pt x="2565" y="1441"/>
                    </a:lnTo>
                    <a:lnTo>
                      <a:pt x="2557" y="1448"/>
                    </a:lnTo>
                    <a:lnTo>
                      <a:pt x="2559" y="1450"/>
                    </a:lnTo>
                    <a:lnTo>
                      <a:pt x="2559" y="1452"/>
                    </a:lnTo>
                    <a:lnTo>
                      <a:pt x="2561" y="1454"/>
                    </a:lnTo>
                    <a:lnTo>
                      <a:pt x="2561" y="1460"/>
                    </a:lnTo>
                    <a:lnTo>
                      <a:pt x="2565" y="1469"/>
                    </a:lnTo>
                    <a:lnTo>
                      <a:pt x="2568" y="1479"/>
                    </a:lnTo>
                    <a:lnTo>
                      <a:pt x="2568" y="1491"/>
                    </a:lnTo>
                    <a:lnTo>
                      <a:pt x="2565" y="1503"/>
                    </a:lnTo>
                    <a:lnTo>
                      <a:pt x="2565" y="1505"/>
                    </a:lnTo>
                    <a:lnTo>
                      <a:pt x="2564" y="1509"/>
                    </a:lnTo>
                    <a:lnTo>
                      <a:pt x="2560" y="1519"/>
                    </a:lnTo>
                    <a:lnTo>
                      <a:pt x="2555" y="1530"/>
                    </a:lnTo>
                    <a:lnTo>
                      <a:pt x="2548" y="1541"/>
                    </a:lnTo>
                    <a:lnTo>
                      <a:pt x="2540" y="1549"/>
                    </a:lnTo>
                    <a:lnTo>
                      <a:pt x="2530" y="1558"/>
                    </a:lnTo>
                    <a:lnTo>
                      <a:pt x="2519" y="1562"/>
                    </a:lnTo>
                    <a:lnTo>
                      <a:pt x="2515" y="1564"/>
                    </a:lnTo>
                    <a:lnTo>
                      <a:pt x="2510" y="1567"/>
                    </a:lnTo>
                    <a:lnTo>
                      <a:pt x="2497" y="1570"/>
                    </a:lnTo>
                    <a:lnTo>
                      <a:pt x="2484" y="1571"/>
                    </a:lnTo>
                    <a:lnTo>
                      <a:pt x="2463" y="1568"/>
                    </a:lnTo>
                    <a:lnTo>
                      <a:pt x="2442" y="1559"/>
                    </a:lnTo>
                    <a:lnTo>
                      <a:pt x="2441" y="1558"/>
                    </a:lnTo>
                    <a:lnTo>
                      <a:pt x="2426" y="1546"/>
                    </a:lnTo>
                    <a:lnTo>
                      <a:pt x="2416" y="1533"/>
                    </a:lnTo>
                    <a:lnTo>
                      <a:pt x="2407" y="1517"/>
                    </a:lnTo>
                    <a:lnTo>
                      <a:pt x="2403" y="1500"/>
                    </a:lnTo>
                    <a:lnTo>
                      <a:pt x="2401" y="1488"/>
                    </a:lnTo>
                    <a:lnTo>
                      <a:pt x="2401" y="1478"/>
                    </a:lnTo>
                    <a:lnTo>
                      <a:pt x="2404" y="1462"/>
                    </a:lnTo>
                    <a:lnTo>
                      <a:pt x="2352" y="1436"/>
                    </a:lnTo>
                    <a:lnTo>
                      <a:pt x="2335" y="1453"/>
                    </a:lnTo>
                    <a:lnTo>
                      <a:pt x="2327" y="1457"/>
                    </a:lnTo>
                    <a:lnTo>
                      <a:pt x="2312" y="1466"/>
                    </a:lnTo>
                    <a:lnTo>
                      <a:pt x="2294" y="1474"/>
                    </a:lnTo>
                    <a:lnTo>
                      <a:pt x="2274" y="1477"/>
                    </a:lnTo>
                    <a:lnTo>
                      <a:pt x="2273" y="1477"/>
                    </a:lnTo>
                    <a:lnTo>
                      <a:pt x="2269" y="1478"/>
                    </a:lnTo>
                    <a:lnTo>
                      <a:pt x="2263" y="1478"/>
                    </a:lnTo>
                    <a:lnTo>
                      <a:pt x="2252" y="1477"/>
                    </a:lnTo>
                    <a:lnTo>
                      <a:pt x="2239" y="1475"/>
                    </a:lnTo>
                    <a:lnTo>
                      <a:pt x="2225" y="1471"/>
                    </a:lnTo>
                    <a:lnTo>
                      <a:pt x="2213" y="1467"/>
                    </a:lnTo>
                    <a:lnTo>
                      <a:pt x="2145" y="1563"/>
                    </a:lnTo>
                    <a:lnTo>
                      <a:pt x="2164" y="1587"/>
                    </a:lnTo>
                    <a:lnTo>
                      <a:pt x="2179" y="1613"/>
                    </a:lnTo>
                    <a:lnTo>
                      <a:pt x="2188" y="1642"/>
                    </a:lnTo>
                    <a:lnTo>
                      <a:pt x="2192" y="1673"/>
                    </a:lnTo>
                    <a:lnTo>
                      <a:pt x="2192" y="1676"/>
                    </a:lnTo>
                    <a:lnTo>
                      <a:pt x="2189" y="1698"/>
                    </a:lnTo>
                    <a:lnTo>
                      <a:pt x="2184" y="1719"/>
                    </a:lnTo>
                    <a:lnTo>
                      <a:pt x="2178" y="1737"/>
                    </a:lnTo>
                    <a:lnTo>
                      <a:pt x="2176" y="1739"/>
                    </a:lnTo>
                    <a:lnTo>
                      <a:pt x="2175" y="1741"/>
                    </a:lnTo>
                    <a:lnTo>
                      <a:pt x="2175" y="1742"/>
                    </a:lnTo>
                    <a:lnTo>
                      <a:pt x="2443" y="1892"/>
                    </a:lnTo>
                    <a:lnTo>
                      <a:pt x="2447" y="1888"/>
                    </a:lnTo>
                    <a:lnTo>
                      <a:pt x="2466" y="1872"/>
                    </a:lnTo>
                    <a:lnTo>
                      <a:pt x="2487" y="1860"/>
                    </a:lnTo>
                    <a:lnTo>
                      <a:pt x="2502" y="1855"/>
                    </a:lnTo>
                    <a:lnTo>
                      <a:pt x="2518" y="1852"/>
                    </a:lnTo>
                    <a:lnTo>
                      <a:pt x="2531" y="1852"/>
                    </a:lnTo>
                    <a:lnTo>
                      <a:pt x="2551" y="1854"/>
                    </a:lnTo>
                    <a:lnTo>
                      <a:pt x="2570" y="1859"/>
                    </a:lnTo>
                    <a:lnTo>
                      <a:pt x="2576" y="1862"/>
                    </a:lnTo>
                    <a:lnTo>
                      <a:pt x="2581" y="1863"/>
                    </a:lnTo>
                    <a:lnTo>
                      <a:pt x="2582" y="1863"/>
                    </a:lnTo>
                    <a:lnTo>
                      <a:pt x="2582" y="1864"/>
                    </a:lnTo>
                    <a:lnTo>
                      <a:pt x="2585" y="1864"/>
                    </a:lnTo>
                    <a:lnTo>
                      <a:pt x="2585" y="1866"/>
                    </a:lnTo>
                    <a:lnTo>
                      <a:pt x="2586" y="1866"/>
                    </a:lnTo>
                    <a:lnTo>
                      <a:pt x="2602" y="1877"/>
                    </a:lnTo>
                    <a:lnTo>
                      <a:pt x="2616" y="1892"/>
                    </a:lnTo>
                    <a:lnTo>
                      <a:pt x="2628" y="1906"/>
                    </a:lnTo>
                    <a:lnTo>
                      <a:pt x="2636" y="1922"/>
                    </a:lnTo>
                    <a:lnTo>
                      <a:pt x="2640" y="1936"/>
                    </a:lnTo>
                    <a:lnTo>
                      <a:pt x="2640" y="1938"/>
                    </a:lnTo>
                    <a:lnTo>
                      <a:pt x="2641" y="1938"/>
                    </a:lnTo>
                    <a:lnTo>
                      <a:pt x="2641" y="1939"/>
                    </a:lnTo>
                    <a:lnTo>
                      <a:pt x="2644" y="1960"/>
                    </a:lnTo>
                    <a:lnTo>
                      <a:pt x="2644" y="1982"/>
                    </a:lnTo>
                    <a:lnTo>
                      <a:pt x="2638" y="2003"/>
                    </a:lnTo>
                    <a:lnTo>
                      <a:pt x="2628" y="2025"/>
                    </a:lnTo>
                    <a:lnTo>
                      <a:pt x="2615" y="2042"/>
                    </a:lnTo>
                    <a:lnTo>
                      <a:pt x="2596" y="2057"/>
                    </a:lnTo>
                    <a:lnTo>
                      <a:pt x="2589" y="2062"/>
                    </a:lnTo>
                    <a:lnTo>
                      <a:pt x="2578" y="2070"/>
                    </a:lnTo>
                    <a:lnTo>
                      <a:pt x="2555" y="2078"/>
                    </a:lnTo>
                    <a:lnTo>
                      <a:pt x="2539" y="2079"/>
                    </a:lnTo>
                    <a:lnTo>
                      <a:pt x="2536" y="2079"/>
                    </a:lnTo>
                    <a:lnTo>
                      <a:pt x="2534" y="2078"/>
                    </a:lnTo>
                    <a:lnTo>
                      <a:pt x="2530" y="2079"/>
                    </a:lnTo>
                    <a:lnTo>
                      <a:pt x="2523" y="2079"/>
                    </a:lnTo>
                    <a:lnTo>
                      <a:pt x="2510" y="2076"/>
                    </a:lnTo>
                    <a:lnTo>
                      <a:pt x="2493" y="2072"/>
                    </a:lnTo>
                    <a:lnTo>
                      <a:pt x="2476" y="2067"/>
                    </a:lnTo>
                    <a:lnTo>
                      <a:pt x="2464" y="2059"/>
                    </a:lnTo>
                    <a:lnTo>
                      <a:pt x="2464" y="2058"/>
                    </a:lnTo>
                    <a:lnTo>
                      <a:pt x="2456" y="2053"/>
                    </a:lnTo>
                    <a:lnTo>
                      <a:pt x="2450" y="2048"/>
                    </a:lnTo>
                    <a:lnTo>
                      <a:pt x="2311" y="2135"/>
                    </a:lnTo>
                    <a:lnTo>
                      <a:pt x="2312" y="2138"/>
                    </a:lnTo>
                    <a:lnTo>
                      <a:pt x="2312" y="2139"/>
                    </a:lnTo>
                    <a:lnTo>
                      <a:pt x="2314" y="2142"/>
                    </a:lnTo>
                    <a:lnTo>
                      <a:pt x="2314" y="2146"/>
                    </a:lnTo>
                    <a:lnTo>
                      <a:pt x="2319" y="2159"/>
                    </a:lnTo>
                    <a:lnTo>
                      <a:pt x="2320" y="2175"/>
                    </a:lnTo>
                    <a:lnTo>
                      <a:pt x="2318" y="2189"/>
                    </a:lnTo>
                    <a:lnTo>
                      <a:pt x="2318" y="2193"/>
                    </a:lnTo>
                    <a:lnTo>
                      <a:pt x="2316" y="2197"/>
                    </a:lnTo>
                    <a:lnTo>
                      <a:pt x="2312" y="2207"/>
                    </a:lnTo>
                    <a:lnTo>
                      <a:pt x="2306" y="2219"/>
                    </a:lnTo>
                    <a:lnTo>
                      <a:pt x="2299" y="2230"/>
                    </a:lnTo>
                    <a:lnTo>
                      <a:pt x="2291" y="2237"/>
                    </a:lnTo>
                    <a:lnTo>
                      <a:pt x="2290" y="2237"/>
                    </a:lnTo>
                    <a:lnTo>
                      <a:pt x="2285" y="2243"/>
                    </a:lnTo>
                    <a:lnTo>
                      <a:pt x="2363" y="2477"/>
                    </a:lnTo>
                    <a:lnTo>
                      <a:pt x="2367" y="2476"/>
                    </a:lnTo>
                    <a:lnTo>
                      <a:pt x="2378" y="2476"/>
                    </a:lnTo>
                    <a:lnTo>
                      <a:pt x="2384" y="2477"/>
                    </a:lnTo>
                    <a:lnTo>
                      <a:pt x="2387" y="2477"/>
                    </a:lnTo>
                    <a:lnTo>
                      <a:pt x="2391" y="2478"/>
                    </a:lnTo>
                    <a:lnTo>
                      <a:pt x="2395" y="2478"/>
                    </a:lnTo>
                    <a:lnTo>
                      <a:pt x="2413" y="2485"/>
                    </a:lnTo>
                    <a:lnTo>
                      <a:pt x="2429" y="2495"/>
                    </a:lnTo>
                    <a:lnTo>
                      <a:pt x="2443" y="2509"/>
                    </a:lnTo>
                    <a:lnTo>
                      <a:pt x="2454" y="2524"/>
                    </a:lnTo>
                    <a:lnTo>
                      <a:pt x="2454" y="2526"/>
                    </a:lnTo>
                    <a:lnTo>
                      <a:pt x="2458" y="2537"/>
                    </a:lnTo>
                    <a:lnTo>
                      <a:pt x="2462" y="2550"/>
                    </a:lnTo>
                    <a:lnTo>
                      <a:pt x="2463" y="2561"/>
                    </a:lnTo>
                    <a:lnTo>
                      <a:pt x="2463" y="2574"/>
                    </a:lnTo>
                    <a:lnTo>
                      <a:pt x="2460" y="2586"/>
                    </a:lnTo>
                    <a:lnTo>
                      <a:pt x="2570" y="2630"/>
                    </a:lnTo>
                    <a:lnTo>
                      <a:pt x="2651" y="2663"/>
                    </a:lnTo>
                    <a:lnTo>
                      <a:pt x="2653" y="2659"/>
                    </a:lnTo>
                    <a:lnTo>
                      <a:pt x="2655" y="2657"/>
                    </a:lnTo>
                    <a:lnTo>
                      <a:pt x="2657" y="2653"/>
                    </a:lnTo>
                    <a:lnTo>
                      <a:pt x="2658" y="2653"/>
                    </a:lnTo>
                    <a:lnTo>
                      <a:pt x="2658" y="2651"/>
                    </a:lnTo>
                    <a:lnTo>
                      <a:pt x="2659" y="2650"/>
                    </a:lnTo>
                    <a:lnTo>
                      <a:pt x="2676" y="2626"/>
                    </a:lnTo>
                    <a:lnTo>
                      <a:pt x="2697" y="2607"/>
                    </a:lnTo>
                    <a:lnTo>
                      <a:pt x="2722" y="2592"/>
                    </a:lnTo>
                    <a:lnTo>
                      <a:pt x="2730" y="2590"/>
                    </a:lnTo>
                    <a:lnTo>
                      <a:pt x="2713" y="2548"/>
                    </a:lnTo>
                    <a:lnTo>
                      <a:pt x="2712" y="2548"/>
                    </a:lnTo>
                    <a:lnTo>
                      <a:pt x="2710" y="2549"/>
                    </a:lnTo>
                    <a:lnTo>
                      <a:pt x="2704" y="2549"/>
                    </a:lnTo>
                    <a:lnTo>
                      <a:pt x="2699" y="2550"/>
                    </a:lnTo>
                    <a:lnTo>
                      <a:pt x="2687" y="2550"/>
                    </a:lnTo>
                    <a:lnTo>
                      <a:pt x="2682" y="2549"/>
                    </a:lnTo>
                    <a:lnTo>
                      <a:pt x="2675" y="2548"/>
                    </a:lnTo>
                    <a:lnTo>
                      <a:pt x="2672" y="2548"/>
                    </a:lnTo>
                    <a:lnTo>
                      <a:pt x="2650" y="2543"/>
                    </a:lnTo>
                    <a:lnTo>
                      <a:pt x="2628" y="2532"/>
                    </a:lnTo>
                    <a:lnTo>
                      <a:pt x="2610" y="2518"/>
                    </a:lnTo>
                    <a:lnTo>
                      <a:pt x="2593" y="2498"/>
                    </a:lnTo>
                    <a:lnTo>
                      <a:pt x="2581" y="2478"/>
                    </a:lnTo>
                    <a:lnTo>
                      <a:pt x="2574" y="2455"/>
                    </a:lnTo>
                    <a:lnTo>
                      <a:pt x="2573" y="2451"/>
                    </a:lnTo>
                    <a:lnTo>
                      <a:pt x="2573" y="2446"/>
                    </a:lnTo>
                    <a:lnTo>
                      <a:pt x="2570" y="2431"/>
                    </a:lnTo>
                    <a:lnTo>
                      <a:pt x="2572" y="2416"/>
                    </a:lnTo>
                    <a:lnTo>
                      <a:pt x="2574" y="2399"/>
                    </a:lnTo>
                    <a:lnTo>
                      <a:pt x="2581" y="2383"/>
                    </a:lnTo>
                    <a:lnTo>
                      <a:pt x="2581" y="2380"/>
                    </a:lnTo>
                    <a:lnTo>
                      <a:pt x="2582" y="2376"/>
                    </a:lnTo>
                    <a:lnTo>
                      <a:pt x="2583" y="2374"/>
                    </a:lnTo>
                    <a:lnTo>
                      <a:pt x="2590" y="2363"/>
                    </a:lnTo>
                    <a:lnTo>
                      <a:pt x="2598" y="2351"/>
                    </a:lnTo>
                    <a:lnTo>
                      <a:pt x="2608" y="2340"/>
                    </a:lnTo>
                    <a:lnTo>
                      <a:pt x="2617" y="2329"/>
                    </a:lnTo>
                    <a:lnTo>
                      <a:pt x="2628" y="2324"/>
                    </a:lnTo>
                    <a:lnTo>
                      <a:pt x="2629" y="2324"/>
                    </a:lnTo>
                    <a:lnTo>
                      <a:pt x="2640" y="2316"/>
                    </a:lnTo>
                    <a:lnTo>
                      <a:pt x="2651" y="2312"/>
                    </a:lnTo>
                    <a:lnTo>
                      <a:pt x="2663" y="2310"/>
                    </a:lnTo>
                    <a:lnTo>
                      <a:pt x="2667" y="2308"/>
                    </a:lnTo>
                    <a:lnTo>
                      <a:pt x="2678" y="2306"/>
                    </a:lnTo>
                    <a:lnTo>
                      <a:pt x="2692" y="2306"/>
                    </a:lnTo>
                    <a:lnTo>
                      <a:pt x="2714" y="2307"/>
                    </a:lnTo>
                    <a:lnTo>
                      <a:pt x="2735" y="2313"/>
                    </a:lnTo>
                    <a:lnTo>
                      <a:pt x="2755" y="2323"/>
                    </a:lnTo>
                    <a:lnTo>
                      <a:pt x="2773" y="2336"/>
                    </a:lnTo>
                    <a:lnTo>
                      <a:pt x="2775" y="2336"/>
                    </a:lnTo>
                    <a:lnTo>
                      <a:pt x="2775" y="2337"/>
                    </a:lnTo>
                    <a:lnTo>
                      <a:pt x="2785" y="2347"/>
                    </a:lnTo>
                    <a:lnTo>
                      <a:pt x="2793" y="2358"/>
                    </a:lnTo>
                    <a:lnTo>
                      <a:pt x="2877" y="2310"/>
                    </a:lnTo>
                    <a:lnTo>
                      <a:pt x="2877" y="2307"/>
                    </a:lnTo>
                    <a:lnTo>
                      <a:pt x="2875" y="2306"/>
                    </a:lnTo>
                    <a:lnTo>
                      <a:pt x="2875" y="2303"/>
                    </a:lnTo>
                    <a:lnTo>
                      <a:pt x="2873" y="2292"/>
                    </a:lnTo>
                    <a:lnTo>
                      <a:pt x="2873" y="2281"/>
                    </a:lnTo>
                    <a:lnTo>
                      <a:pt x="2877" y="2265"/>
                    </a:lnTo>
                    <a:lnTo>
                      <a:pt x="2879" y="2257"/>
                    </a:lnTo>
                    <a:lnTo>
                      <a:pt x="2882" y="2255"/>
                    </a:lnTo>
                    <a:lnTo>
                      <a:pt x="2882" y="2252"/>
                    </a:lnTo>
                    <a:lnTo>
                      <a:pt x="2883" y="2252"/>
                    </a:lnTo>
                    <a:lnTo>
                      <a:pt x="2890" y="2241"/>
                    </a:lnTo>
                    <a:lnTo>
                      <a:pt x="2899" y="2232"/>
                    </a:lnTo>
                    <a:lnTo>
                      <a:pt x="2911" y="2227"/>
                    </a:lnTo>
                    <a:lnTo>
                      <a:pt x="2916" y="2226"/>
                    </a:lnTo>
                    <a:lnTo>
                      <a:pt x="2920" y="2223"/>
                    </a:lnTo>
                    <a:lnTo>
                      <a:pt x="2903" y="2024"/>
                    </a:lnTo>
                    <a:lnTo>
                      <a:pt x="2902" y="2024"/>
                    </a:lnTo>
                    <a:lnTo>
                      <a:pt x="2886" y="2023"/>
                    </a:lnTo>
                    <a:lnTo>
                      <a:pt x="2870" y="2019"/>
                    </a:lnTo>
                    <a:lnTo>
                      <a:pt x="2869" y="2017"/>
                    </a:lnTo>
                    <a:lnTo>
                      <a:pt x="2868" y="2017"/>
                    </a:lnTo>
                    <a:lnTo>
                      <a:pt x="2866" y="2016"/>
                    </a:lnTo>
                    <a:lnTo>
                      <a:pt x="2848" y="2004"/>
                    </a:lnTo>
                    <a:lnTo>
                      <a:pt x="2832" y="1987"/>
                    </a:lnTo>
                    <a:lnTo>
                      <a:pt x="2824" y="1977"/>
                    </a:lnTo>
                    <a:lnTo>
                      <a:pt x="2820" y="1965"/>
                    </a:lnTo>
                    <a:lnTo>
                      <a:pt x="2820" y="1964"/>
                    </a:lnTo>
                    <a:lnTo>
                      <a:pt x="2816" y="1948"/>
                    </a:lnTo>
                    <a:lnTo>
                      <a:pt x="2815" y="1931"/>
                    </a:lnTo>
                    <a:lnTo>
                      <a:pt x="2818" y="1914"/>
                    </a:lnTo>
                    <a:lnTo>
                      <a:pt x="2824" y="1897"/>
                    </a:lnTo>
                    <a:lnTo>
                      <a:pt x="2835" y="1883"/>
                    </a:lnTo>
                    <a:lnTo>
                      <a:pt x="2849" y="1868"/>
                    </a:lnTo>
                    <a:lnTo>
                      <a:pt x="2852" y="1868"/>
                    </a:lnTo>
                    <a:lnTo>
                      <a:pt x="2862" y="1860"/>
                    </a:lnTo>
                    <a:lnTo>
                      <a:pt x="2877" y="1854"/>
                    </a:lnTo>
                    <a:lnTo>
                      <a:pt x="2892" y="1851"/>
                    </a:lnTo>
                    <a:lnTo>
                      <a:pt x="2894" y="1851"/>
                    </a:lnTo>
                    <a:lnTo>
                      <a:pt x="2895" y="1850"/>
                    </a:lnTo>
                    <a:lnTo>
                      <a:pt x="2902" y="1850"/>
                    </a:lnTo>
                    <a:lnTo>
                      <a:pt x="2913" y="1851"/>
                    </a:lnTo>
                    <a:lnTo>
                      <a:pt x="2926" y="1852"/>
                    </a:lnTo>
                    <a:lnTo>
                      <a:pt x="2938" y="1856"/>
                    </a:lnTo>
                    <a:lnTo>
                      <a:pt x="2947" y="1862"/>
                    </a:lnTo>
                    <a:lnTo>
                      <a:pt x="2953" y="1866"/>
                    </a:lnTo>
                    <a:lnTo>
                      <a:pt x="2959" y="1870"/>
                    </a:lnTo>
                    <a:lnTo>
                      <a:pt x="2967" y="1880"/>
                    </a:lnTo>
                    <a:lnTo>
                      <a:pt x="2968" y="1880"/>
                    </a:lnTo>
                    <a:lnTo>
                      <a:pt x="2972" y="1884"/>
                    </a:lnTo>
                    <a:lnTo>
                      <a:pt x="3068" y="1849"/>
                    </a:lnTo>
                    <a:lnTo>
                      <a:pt x="3067" y="1834"/>
                    </a:lnTo>
                    <a:lnTo>
                      <a:pt x="3069" y="1818"/>
                    </a:lnTo>
                    <a:lnTo>
                      <a:pt x="3074" y="1804"/>
                    </a:lnTo>
                    <a:lnTo>
                      <a:pt x="3074" y="1803"/>
                    </a:lnTo>
                    <a:lnTo>
                      <a:pt x="3076" y="1800"/>
                    </a:lnTo>
                    <a:lnTo>
                      <a:pt x="3076" y="1797"/>
                    </a:lnTo>
                    <a:lnTo>
                      <a:pt x="3081" y="1788"/>
                    </a:lnTo>
                    <a:lnTo>
                      <a:pt x="3099" y="1767"/>
                    </a:lnTo>
                    <a:lnTo>
                      <a:pt x="3108" y="1762"/>
                    </a:lnTo>
                    <a:lnTo>
                      <a:pt x="3110" y="1762"/>
                    </a:lnTo>
                    <a:lnTo>
                      <a:pt x="3122" y="1756"/>
                    </a:lnTo>
                    <a:lnTo>
                      <a:pt x="3135" y="1753"/>
                    </a:lnTo>
                    <a:lnTo>
                      <a:pt x="3140" y="1750"/>
                    </a:lnTo>
                    <a:lnTo>
                      <a:pt x="3153" y="1750"/>
                    </a:lnTo>
                    <a:lnTo>
                      <a:pt x="3175" y="1753"/>
                    </a:lnTo>
                    <a:lnTo>
                      <a:pt x="3195" y="1761"/>
                    </a:lnTo>
                    <a:lnTo>
                      <a:pt x="3213" y="1774"/>
                    </a:lnTo>
                    <a:lnTo>
                      <a:pt x="3214" y="1775"/>
                    </a:lnTo>
                    <a:lnTo>
                      <a:pt x="3222" y="1784"/>
                    </a:lnTo>
                    <a:lnTo>
                      <a:pt x="3229" y="1795"/>
                    </a:lnTo>
                    <a:lnTo>
                      <a:pt x="3234" y="1804"/>
                    </a:lnTo>
                    <a:lnTo>
                      <a:pt x="3241" y="1826"/>
                    </a:lnTo>
                    <a:lnTo>
                      <a:pt x="3324" y="1832"/>
                    </a:lnTo>
                    <a:lnTo>
                      <a:pt x="3331" y="1816"/>
                    </a:lnTo>
                    <a:lnTo>
                      <a:pt x="3341" y="1801"/>
                    </a:lnTo>
                    <a:lnTo>
                      <a:pt x="3344" y="1800"/>
                    </a:lnTo>
                    <a:lnTo>
                      <a:pt x="3345" y="1799"/>
                    </a:lnTo>
                    <a:lnTo>
                      <a:pt x="3355" y="1792"/>
                    </a:lnTo>
                    <a:lnTo>
                      <a:pt x="3365" y="1787"/>
                    </a:lnTo>
                    <a:lnTo>
                      <a:pt x="3377" y="1784"/>
                    </a:lnTo>
                    <a:lnTo>
                      <a:pt x="3385" y="1784"/>
                    </a:lnTo>
                    <a:lnTo>
                      <a:pt x="3386" y="1783"/>
                    </a:lnTo>
                    <a:lnTo>
                      <a:pt x="3398" y="1784"/>
                    </a:lnTo>
                    <a:lnTo>
                      <a:pt x="3408" y="1787"/>
                    </a:lnTo>
                    <a:lnTo>
                      <a:pt x="3417" y="1791"/>
                    </a:lnTo>
                    <a:lnTo>
                      <a:pt x="3423" y="1794"/>
                    </a:lnTo>
                    <a:lnTo>
                      <a:pt x="3427" y="1796"/>
                    </a:lnTo>
                    <a:lnTo>
                      <a:pt x="3440" y="1809"/>
                    </a:lnTo>
                    <a:lnTo>
                      <a:pt x="3444" y="1816"/>
                    </a:lnTo>
                    <a:lnTo>
                      <a:pt x="3446" y="1821"/>
                    </a:lnTo>
                    <a:lnTo>
                      <a:pt x="3525" y="1807"/>
                    </a:lnTo>
                    <a:lnTo>
                      <a:pt x="3527" y="1784"/>
                    </a:lnTo>
                    <a:lnTo>
                      <a:pt x="3533" y="1765"/>
                    </a:lnTo>
                    <a:lnTo>
                      <a:pt x="3540" y="1749"/>
                    </a:lnTo>
                    <a:lnTo>
                      <a:pt x="3548" y="1736"/>
                    </a:lnTo>
                    <a:lnTo>
                      <a:pt x="3563" y="1719"/>
                    </a:lnTo>
                    <a:lnTo>
                      <a:pt x="3580" y="1705"/>
                    </a:lnTo>
                    <a:lnTo>
                      <a:pt x="3601" y="1694"/>
                    </a:lnTo>
                    <a:lnTo>
                      <a:pt x="3602" y="1694"/>
                    </a:lnTo>
                    <a:lnTo>
                      <a:pt x="3603" y="1693"/>
                    </a:lnTo>
                    <a:lnTo>
                      <a:pt x="3606" y="1693"/>
                    </a:lnTo>
                    <a:lnTo>
                      <a:pt x="3623" y="1689"/>
                    </a:lnTo>
                    <a:lnTo>
                      <a:pt x="3641" y="1687"/>
                    </a:lnTo>
                    <a:lnTo>
                      <a:pt x="3647" y="1687"/>
                    </a:lnTo>
                    <a:lnTo>
                      <a:pt x="3671" y="1551"/>
                    </a:lnTo>
                    <a:lnTo>
                      <a:pt x="3666" y="1549"/>
                    </a:lnTo>
                    <a:lnTo>
                      <a:pt x="3662" y="1547"/>
                    </a:lnTo>
                    <a:lnTo>
                      <a:pt x="3654" y="1542"/>
                    </a:lnTo>
                    <a:lnTo>
                      <a:pt x="3649" y="1540"/>
                    </a:lnTo>
                    <a:lnTo>
                      <a:pt x="3644" y="1536"/>
                    </a:lnTo>
                    <a:lnTo>
                      <a:pt x="3640" y="1532"/>
                    </a:lnTo>
                    <a:lnTo>
                      <a:pt x="3636" y="1526"/>
                    </a:lnTo>
                    <a:lnTo>
                      <a:pt x="3635" y="1525"/>
                    </a:lnTo>
                    <a:lnTo>
                      <a:pt x="3633" y="1525"/>
                    </a:lnTo>
                    <a:lnTo>
                      <a:pt x="3624" y="1512"/>
                    </a:lnTo>
                    <a:lnTo>
                      <a:pt x="3618" y="1495"/>
                    </a:lnTo>
                    <a:lnTo>
                      <a:pt x="3614" y="1479"/>
                    </a:lnTo>
                    <a:lnTo>
                      <a:pt x="3614" y="1460"/>
                    </a:lnTo>
                    <a:lnTo>
                      <a:pt x="3618" y="1441"/>
                    </a:lnTo>
                    <a:lnTo>
                      <a:pt x="3619" y="1437"/>
                    </a:lnTo>
                    <a:lnTo>
                      <a:pt x="3622" y="1432"/>
                    </a:lnTo>
                    <a:lnTo>
                      <a:pt x="3624" y="1428"/>
                    </a:lnTo>
                    <a:lnTo>
                      <a:pt x="3624" y="1427"/>
                    </a:lnTo>
                    <a:lnTo>
                      <a:pt x="3628" y="1423"/>
                    </a:lnTo>
                    <a:lnTo>
                      <a:pt x="3635" y="1411"/>
                    </a:lnTo>
                    <a:lnTo>
                      <a:pt x="3647" y="1399"/>
                    </a:lnTo>
                    <a:lnTo>
                      <a:pt x="3661" y="1392"/>
                    </a:lnTo>
                    <a:lnTo>
                      <a:pt x="3664" y="1390"/>
                    </a:lnTo>
                    <a:lnTo>
                      <a:pt x="3667" y="1388"/>
                    </a:lnTo>
                    <a:lnTo>
                      <a:pt x="3678" y="1385"/>
                    </a:lnTo>
                    <a:lnTo>
                      <a:pt x="3691" y="1381"/>
                    </a:lnTo>
                    <a:lnTo>
                      <a:pt x="3704" y="1380"/>
                    </a:lnTo>
                    <a:lnTo>
                      <a:pt x="3715" y="1382"/>
                    </a:lnTo>
                    <a:lnTo>
                      <a:pt x="3716" y="1382"/>
                    </a:lnTo>
                    <a:lnTo>
                      <a:pt x="3729" y="1385"/>
                    </a:lnTo>
                    <a:lnTo>
                      <a:pt x="3741" y="1390"/>
                    </a:lnTo>
                    <a:lnTo>
                      <a:pt x="3746" y="1393"/>
                    </a:lnTo>
                    <a:lnTo>
                      <a:pt x="3750" y="1395"/>
                    </a:lnTo>
                    <a:lnTo>
                      <a:pt x="3766" y="1409"/>
                    </a:lnTo>
                    <a:lnTo>
                      <a:pt x="3777" y="1424"/>
                    </a:lnTo>
                    <a:lnTo>
                      <a:pt x="3785" y="1441"/>
                    </a:lnTo>
                    <a:lnTo>
                      <a:pt x="3785" y="1445"/>
                    </a:lnTo>
                    <a:lnTo>
                      <a:pt x="3835" y="1441"/>
                    </a:lnTo>
                    <a:lnTo>
                      <a:pt x="3870" y="1439"/>
                    </a:lnTo>
                    <a:lnTo>
                      <a:pt x="3870" y="1437"/>
                    </a:lnTo>
                    <a:lnTo>
                      <a:pt x="3872" y="1436"/>
                    </a:lnTo>
                    <a:lnTo>
                      <a:pt x="3872" y="1432"/>
                    </a:lnTo>
                    <a:lnTo>
                      <a:pt x="3873" y="1432"/>
                    </a:lnTo>
                    <a:lnTo>
                      <a:pt x="3878" y="1419"/>
                    </a:lnTo>
                    <a:lnTo>
                      <a:pt x="3886" y="1410"/>
                    </a:lnTo>
                    <a:lnTo>
                      <a:pt x="3895" y="1402"/>
                    </a:lnTo>
                    <a:lnTo>
                      <a:pt x="3907" y="1395"/>
                    </a:lnTo>
                    <a:lnTo>
                      <a:pt x="3919" y="1392"/>
                    </a:lnTo>
                    <a:lnTo>
                      <a:pt x="3923" y="1392"/>
                    </a:lnTo>
                    <a:lnTo>
                      <a:pt x="3925" y="1390"/>
                    </a:lnTo>
                    <a:lnTo>
                      <a:pt x="3932" y="1390"/>
                    </a:lnTo>
                    <a:lnTo>
                      <a:pt x="3945" y="1392"/>
                    </a:lnTo>
                    <a:lnTo>
                      <a:pt x="3958" y="1397"/>
                    </a:lnTo>
                    <a:lnTo>
                      <a:pt x="3959" y="1397"/>
                    </a:lnTo>
                    <a:lnTo>
                      <a:pt x="3973" y="1406"/>
                    </a:lnTo>
                    <a:lnTo>
                      <a:pt x="3983" y="1419"/>
                    </a:lnTo>
                    <a:lnTo>
                      <a:pt x="3988" y="1430"/>
                    </a:lnTo>
                    <a:lnTo>
                      <a:pt x="3990" y="1435"/>
                    </a:lnTo>
                    <a:lnTo>
                      <a:pt x="3990" y="1436"/>
                    </a:lnTo>
                    <a:lnTo>
                      <a:pt x="3991" y="1439"/>
                    </a:lnTo>
                    <a:lnTo>
                      <a:pt x="3991" y="1441"/>
                    </a:lnTo>
                    <a:lnTo>
                      <a:pt x="3992" y="1457"/>
                    </a:lnTo>
                    <a:lnTo>
                      <a:pt x="3988" y="1471"/>
                    </a:lnTo>
                    <a:lnTo>
                      <a:pt x="3983" y="1483"/>
                    </a:lnTo>
                    <a:lnTo>
                      <a:pt x="3976" y="1492"/>
                    </a:lnTo>
                    <a:lnTo>
                      <a:pt x="3967" y="1500"/>
                    </a:lnTo>
                    <a:lnTo>
                      <a:pt x="3966" y="1502"/>
                    </a:lnTo>
                    <a:lnTo>
                      <a:pt x="3950" y="1509"/>
                    </a:lnTo>
                    <a:lnTo>
                      <a:pt x="3936" y="1512"/>
                    </a:lnTo>
                    <a:lnTo>
                      <a:pt x="3933" y="1512"/>
                    </a:lnTo>
                    <a:lnTo>
                      <a:pt x="3932" y="1513"/>
                    </a:lnTo>
                    <a:lnTo>
                      <a:pt x="3928" y="1513"/>
                    </a:lnTo>
                    <a:lnTo>
                      <a:pt x="3918" y="1511"/>
                    </a:lnTo>
                    <a:lnTo>
                      <a:pt x="3904" y="1508"/>
                    </a:lnTo>
                    <a:lnTo>
                      <a:pt x="3895" y="1503"/>
                    </a:lnTo>
                    <a:lnTo>
                      <a:pt x="3895" y="1502"/>
                    </a:lnTo>
                    <a:lnTo>
                      <a:pt x="3890" y="1498"/>
                    </a:lnTo>
                    <a:lnTo>
                      <a:pt x="3886" y="1494"/>
                    </a:lnTo>
                    <a:lnTo>
                      <a:pt x="3882" y="1488"/>
                    </a:lnTo>
                    <a:lnTo>
                      <a:pt x="3881" y="1486"/>
                    </a:lnTo>
                    <a:lnTo>
                      <a:pt x="3878" y="1483"/>
                    </a:lnTo>
                    <a:lnTo>
                      <a:pt x="3876" y="1478"/>
                    </a:lnTo>
                    <a:lnTo>
                      <a:pt x="3873" y="1474"/>
                    </a:lnTo>
                    <a:lnTo>
                      <a:pt x="3872" y="1469"/>
                    </a:lnTo>
                    <a:lnTo>
                      <a:pt x="3788" y="1474"/>
                    </a:lnTo>
                    <a:lnTo>
                      <a:pt x="3787" y="1486"/>
                    </a:lnTo>
                    <a:lnTo>
                      <a:pt x="3785" y="1495"/>
                    </a:lnTo>
                    <a:lnTo>
                      <a:pt x="3777" y="1512"/>
                    </a:lnTo>
                    <a:lnTo>
                      <a:pt x="3767" y="1526"/>
                    </a:lnTo>
                    <a:lnTo>
                      <a:pt x="3760" y="1533"/>
                    </a:lnTo>
                    <a:lnTo>
                      <a:pt x="3754" y="1538"/>
                    </a:lnTo>
                    <a:lnTo>
                      <a:pt x="3749" y="1542"/>
                    </a:lnTo>
                    <a:lnTo>
                      <a:pt x="3726" y="1553"/>
                    </a:lnTo>
                    <a:lnTo>
                      <a:pt x="3702" y="1557"/>
                    </a:lnTo>
                    <a:lnTo>
                      <a:pt x="3675" y="1691"/>
                    </a:lnTo>
                    <a:lnTo>
                      <a:pt x="3687" y="1695"/>
                    </a:lnTo>
                    <a:lnTo>
                      <a:pt x="3698" y="1701"/>
                    </a:lnTo>
                    <a:lnTo>
                      <a:pt x="3699" y="1701"/>
                    </a:lnTo>
                    <a:lnTo>
                      <a:pt x="3700" y="1702"/>
                    </a:lnTo>
                    <a:lnTo>
                      <a:pt x="3719" y="1714"/>
                    </a:lnTo>
                    <a:lnTo>
                      <a:pt x="3736" y="1731"/>
                    </a:lnTo>
                    <a:lnTo>
                      <a:pt x="3747" y="1749"/>
                    </a:lnTo>
                    <a:lnTo>
                      <a:pt x="3757" y="1771"/>
                    </a:lnTo>
                    <a:lnTo>
                      <a:pt x="3844" y="1763"/>
                    </a:lnTo>
                    <a:lnTo>
                      <a:pt x="3847" y="1753"/>
                    </a:lnTo>
                    <a:lnTo>
                      <a:pt x="3849" y="1748"/>
                    </a:lnTo>
                    <a:lnTo>
                      <a:pt x="3852" y="1744"/>
                    </a:lnTo>
                    <a:lnTo>
                      <a:pt x="3852" y="1742"/>
                    </a:lnTo>
                    <a:lnTo>
                      <a:pt x="3853" y="1740"/>
                    </a:lnTo>
                    <a:lnTo>
                      <a:pt x="3855" y="1739"/>
                    </a:lnTo>
                    <a:lnTo>
                      <a:pt x="3860" y="1732"/>
                    </a:lnTo>
                    <a:lnTo>
                      <a:pt x="3866" y="1725"/>
                    </a:lnTo>
                    <a:lnTo>
                      <a:pt x="3874" y="1719"/>
                    </a:lnTo>
                    <a:lnTo>
                      <a:pt x="3881" y="1715"/>
                    </a:lnTo>
                    <a:lnTo>
                      <a:pt x="3882" y="1715"/>
                    </a:lnTo>
                    <a:lnTo>
                      <a:pt x="3893" y="1710"/>
                    </a:lnTo>
                    <a:lnTo>
                      <a:pt x="3901" y="1710"/>
                    </a:lnTo>
                    <a:lnTo>
                      <a:pt x="3902" y="1708"/>
                    </a:lnTo>
                    <a:lnTo>
                      <a:pt x="3908" y="1708"/>
                    </a:lnTo>
                    <a:lnTo>
                      <a:pt x="3928" y="1711"/>
                    </a:lnTo>
                    <a:lnTo>
                      <a:pt x="3944" y="1719"/>
                    </a:lnTo>
                    <a:lnTo>
                      <a:pt x="3958" y="1731"/>
                    </a:lnTo>
                    <a:lnTo>
                      <a:pt x="3959" y="1732"/>
                    </a:lnTo>
                    <a:lnTo>
                      <a:pt x="3965" y="1740"/>
                    </a:lnTo>
                    <a:lnTo>
                      <a:pt x="3969" y="1748"/>
                    </a:lnTo>
                    <a:lnTo>
                      <a:pt x="3971" y="1756"/>
                    </a:lnTo>
                    <a:lnTo>
                      <a:pt x="3974" y="1769"/>
                    </a:lnTo>
                    <a:lnTo>
                      <a:pt x="3974" y="1783"/>
                    </a:lnTo>
                    <a:lnTo>
                      <a:pt x="3973" y="1788"/>
                    </a:lnTo>
                    <a:lnTo>
                      <a:pt x="3969" y="1800"/>
                    </a:lnTo>
                    <a:lnTo>
                      <a:pt x="3959" y="1816"/>
                    </a:lnTo>
                    <a:lnTo>
                      <a:pt x="3945" y="1829"/>
                    </a:lnTo>
                    <a:lnTo>
                      <a:pt x="3944" y="1830"/>
                    </a:lnTo>
                    <a:lnTo>
                      <a:pt x="3935" y="1835"/>
                    </a:lnTo>
                    <a:lnTo>
                      <a:pt x="3923" y="1838"/>
                    </a:lnTo>
                    <a:lnTo>
                      <a:pt x="3911" y="1839"/>
                    </a:lnTo>
                    <a:lnTo>
                      <a:pt x="3899" y="1839"/>
                    </a:lnTo>
                    <a:lnTo>
                      <a:pt x="3895" y="1838"/>
                    </a:lnTo>
                    <a:lnTo>
                      <a:pt x="3893" y="1837"/>
                    </a:lnTo>
                    <a:lnTo>
                      <a:pt x="3891" y="1837"/>
                    </a:lnTo>
                    <a:lnTo>
                      <a:pt x="3880" y="1833"/>
                    </a:lnTo>
                    <a:lnTo>
                      <a:pt x="3868" y="1826"/>
                    </a:lnTo>
                    <a:lnTo>
                      <a:pt x="3860" y="1817"/>
                    </a:lnTo>
                    <a:lnTo>
                      <a:pt x="3852" y="1805"/>
                    </a:lnTo>
                    <a:lnTo>
                      <a:pt x="3847" y="1794"/>
                    </a:lnTo>
                    <a:lnTo>
                      <a:pt x="3762" y="1801"/>
                    </a:lnTo>
                    <a:lnTo>
                      <a:pt x="3762" y="1807"/>
                    </a:lnTo>
                    <a:lnTo>
                      <a:pt x="3760" y="1812"/>
                    </a:lnTo>
                    <a:lnTo>
                      <a:pt x="3760" y="1822"/>
                    </a:lnTo>
                    <a:lnTo>
                      <a:pt x="3758" y="1828"/>
                    </a:lnTo>
                    <a:lnTo>
                      <a:pt x="3755" y="1841"/>
                    </a:lnTo>
                    <a:lnTo>
                      <a:pt x="3750" y="1855"/>
                    </a:lnTo>
                    <a:lnTo>
                      <a:pt x="3742" y="1870"/>
                    </a:lnTo>
                    <a:lnTo>
                      <a:pt x="3732" y="1883"/>
                    </a:lnTo>
                    <a:lnTo>
                      <a:pt x="3730" y="1885"/>
                    </a:lnTo>
                    <a:lnTo>
                      <a:pt x="3728" y="1887"/>
                    </a:lnTo>
                    <a:lnTo>
                      <a:pt x="3717" y="1897"/>
                    </a:lnTo>
                    <a:lnTo>
                      <a:pt x="3705" y="1905"/>
                    </a:lnTo>
                    <a:lnTo>
                      <a:pt x="3692" y="1913"/>
                    </a:lnTo>
                    <a:lnTo>
                      <a:pt x="3679" y="1918"/>
                    </a:lnTo>
                    <a:lnTo>
                      <a:pt x="3669" y="1921"/>
                    </a:lnTo>
                    <a:lnTo>
                      <a:pt x="3667" y="1921"/>
                    </a:lnTo>
                    <a:lnTo>
                      <a:pt x="3658" y="1923"/>
                    </a:lnTo>
                    <a:lnTo>
                      <a:pt x="3648" y="1925"/>
                    </a:lnTo>
                    <a:lnTo>
                      <a:pt x="3644" y="1925"/>
                    </a:lnTo>
                    <a:lnTo>
                      <a:pt x="3640" y="1923"/>
                    </a:lnTo>
                    <a:lnTo>
                      <a:pt x="3628" y="1977"/>
                    </a:lnTo>
                    <a:lnTo>
                      <a:pt x="3635" y="1981"/>
                    </a:lnTo>
                    <a:lnTo>
                      <a:pt x="3640" y="1986"/>
                    </a:lnTo>
                    <a:lnTo>
                      <a:pt x="3643" y="1987"/>
                    </a:lnTo>
                    <a:lnTo>
                      <a:pt x="3644" y="1989"/>
                    </a:lnTo>
                    <a:lnTo>
                      <a:pt x="3649" y="1995"/>
                    </a:lnTo>
                    <a:lnTo>
                      <a:pt x="3656" y="2003"/>
                    </a:lnTo>
                    <a:lnTo>
                      <a:pt x="3661" y="2012"/>
                    </a:lnTo>
                    <a:lnTo>
                      <a:pt x="3662" y="2020"/>
                    </a:lnTo>
                    <a:lnTo>
                      <a:pt x="3665" y="2031"/>
                    </a:lnTo>
                    <a:lnTo>
                      <a:pt x="3665" y="2036"/>
                    </a:lnTo>
                    <a:lnTo>
                      <a:pt x="3664" y="2040"/>
                    </a:lnTo>
                    <a:lnTo>
                      <a:pt x="3665" y="2044"/>
                    </a:lnTo>
                    <a:lnTo>
                      <a:pt x="3664" y="2048"/>
                    </a:lnTo>
                    <a:lnTo>
                      <a:pt x="3658" y="2066"/>
                    </a:lnTo>
                    <a:lnTo>
                      <a:pt x="3648" y="2080"/>
                    </a:lnTo>
                    <a:lnTo>
                      <a:pt x="3635" y="2092"/>
                    </a:lnTo>
                    <a:lnTo>
                      <a:pt x="3633" y="2092"/>
                    </a:lnTo>
                    <a:lnTo>
                      <a:pt x="3633" y="2093"/>
                    </a:lnTo>
                    <a:lnTo>
                      <a:pt x="3620" y="2099"/>
                    </a:lnTo>
                    <a:lnTo>
                      <a:pt x="3607" y="2101"/>
                    </a:lnTo>
                    <a:lnTo>
                      <a:pt x="3592" y="2101"/>
                    </a:lnTo>
                    <a:lnTo>
                      <a:pt x="3578" y="2099"/>
                    </a:lnTo>
                    <a:lnTo>
                      <a:pt x="3563" y="2091"/>
                    </a:lnTo>
                    <a:lnTo>
                      <a:pt x="3550" y="2079"/>
                    </a:lnTo>
                    <a:lnTo>
                      <a:pt x="3539" y="2063"/>
                    </a:lnTo>
                    <a:lnTo>
                      <a:pt x="3539" y="2062"/>
                    </a:lnTo>
                    <a:lnTo>
                      <a:pt x="3538" y="2061"/>
                    </a:lnTo>
                    <a:lnTo>
                      <a:pt x="3538" y="2059"/>
                    </a:lnTo>
                    <a:lnTo>
                      <a:pt x="3535" y="2049"/>
                    </a:lnTo>
                    <a:lnTo>
                      <a:pt x="3534" y="2037"/>
                    </a:lnTo>
                    <a:lnTo>
                      <a:pt x="3534" y="2027"/>
                    </a:lnTo>
                    <a:lnTo>
                      <a:pt x="3535" y="2021"/>
                    </a:lnTo>
                    <a:lnTo>
                      <a:pt x="3538" y="2014"/>
                    </a:lnTo>
                    <a:lnTo>
                      <a:pt x="3540" y="2010"/>
                    </a:lnTo>
                    <a:lnTo>
                      <a:pt x="3540" y="2007"/>
                    </a:lnTo>
                    <a:lnTo>
                      <a:pt x="3551" y="1991"/>
                    </a:lnTo>
                    <a:lnTo>
                      <a:pt x="3565" y="1980"/>
                    </a:lnTo>
                    <a:lnTo>
                      <a:pt x="3582" y="1974"/>
                    </a:lnTo>
                    <a:lnTo>
                      <a:pt x="3598" y="1972"/>
                    </a:lnTo>
                    <a:lnTo>
                      <a:pt x="3610" y="1919"/>
                    </a:lnTo>
                    <a:lnTo>
                      <a:pt x="3589" y="1910"/>
                    </a:lnTo>
                    <a:lnTo>
                      <a:pt x="3569" y="1898"/>
                    </a:lnTo>
                    <a:lnTo>
                      <a:pt x="3554" y="1883"/>
                    </a:lnTo>
                    <a:lnTo>
                      <a:pt x="3540" y="1864"/>
                    </a:lnTo>
                    <a:lnTo>
                      <a:pt x="3540" y="1863"/>
                    </a:lnTo>
                    <a:lnTo>
                      <a:pt x="3539" y="1863"/>
                    </a:lnTo>
                    <a:lnTo>
                      <a:pt x="3539" y="1860"/>
                    </a:lnTo>
                    <a:lnTo>
                      <a:pt x="3533" y="1849"/>
                    </a:lnTo>
                    <a:lnTo>
                      <a:pt x="3530" y="1835"/>
                    </a:lnTo>
                    <a:lnTo>
                      <a:pt x="3453" y="1850"/>
                    </a:lnTo>
                    <a:lnTo>
                      <a:pt x="3453" y="1856"/>
                    </a:lnTo>
                    <a:lnTo>
                      <a:pt x="3451" y="1862"/>
                    </a:lnTo>
                    <a:lnTo>
                      <a:pt x="3451" y="1863"/>
                    </a:lnTo>
                    <a:lnTo>
                      <a:pt x="3446" y="1876"/>
                    </a:lnTo>
                    <a:lnTo>
                      <a:pt x="3440" y="1887"/>
                    </a:lnTo>
                    <a:lnTo>
                      <a:pt x="3436" y="1892"/>
                    </a:lnTo>
                    <a:lnTo>
                      <a:pt x="3432" y="1898"/>
                    </a:lnTo>
                    <a:lnTo>
                      <a:pt x="3425" y="1902"/>
                    </a:lnTo>
                    <a:lnTo>
                      <a:pt x="3420" y="1906"/>
                    </a:lnTo>
                    <a:lnTo>
                      <a:pt x="3415" y="1909"/>
                    </a:lnTo>
                    <a:lnTo>
                      <a:pt x="3410" y="1910"/>
                    </a:lnTo>
                    <a:lnTo>
                      <a:pt x="3411" y="2169"/>
                    </a:lnTo>
                    <a:lnTo>
                      <a:pt x="3416" y="2171"/>
                    </a:lnTo>
                    <a:lnTo>
                      <a:pt x="3420" y="2173"/>
                    </a:lnTo>
                    <a:lnTo>
                      <a:pt x="3425" y="2176"/>
                    </a:lnTo>
                    <a:lnTo>
                      <a:pt x="3427" y="2176"/>
                    </a:lnTo>
                    <a:lnTo>
                      <a:pt x="3432" y="2180"/>
                    </a:lnTo>
                    <a:lnTo>
                      <a:pt x="3438" y="2185"/>
                    </a:lnTo>
                    <a:lnTo>
                      <a:pt x="3446" y="2196"/>
                    </a:lnTo>
                    <a:lnTo>
                      <a:pt x="3453" y="2207"/>
                    </a:lnTo>
                    <a:lnTo>
                      <a:pt x="3457" y="2220"/>
                    </a:lnTo>
                    <a:lnTo>
                      <a:pt x="3458" y="2224"/>
                    </a:lnTo>
                    <a:lnTo>
                      <a:pt x="3458" y="2234"/>
                    </a:lnTo>
                    <a:lnTo>
                      <a:pt x="3457" y="2237"/>
                    </a:lnTo>
                    <a:lnTo>
                      <a:pt x="3453" y="2256"/>
                    </a:lnTo>
                    <a:lnTo>
                      <a:pt x="3444" y="2272"/>
                    </a:lnTo>
                    <a:lnTo>
                      <a:pt x="3444" y="2273"/>
                    </a:lnTo>
                    <a:lnTo>
                      <a:pt x="3434" y="2282"/>
                    </a:lnTo>
                    <a:lnTo>
                      <a:pt x="3424" y="2289"/>
                    </a:lnTo>
                    <a:lnTo>
                      <a:pt x="3415" y="2292"/>
                    </a:lnTo>
                    <a:lnTo>
                      <a:pt x="3407" y="2295"/>
                    </a:lnTo>
                    <a:lnTo>
                      <a:pt x="3399" y="2296"/>
                    </a:lnTo>
                    <a:lnTo>
                      <a:pt x="3391" y="2296"/>
                    </a:lnTo>
                    <a:lnTo>
                      <a:pt x="3374" y="2294"/>
                    </a:lnTo>
                    <a:lnTo>
                      <a:pt x="3360" y="2287"/>
                    </a:lnTo>
                    <a:lnTo>
                      <a:pt x="3344" y="2275"/>
                    </a:lnTo>
                    <a:lnTo>
                      <a:pt x="3335" y="2258"/>
                    </a:lnTo>
                    <a:lnTo>
                      <a:pt x="3334" y="2256"/>
                    </a:lnTo>
                    <a:lnTo>
                      <a:pt x="3334" y="2253"/>
                    </a:lnTo>
                    <a:lnTo>
                      <a:pt x="3330" y="2244"/>
                    </a:lnTo>
                    <a:lnTo>
                      <a:pt x="3328" y="2232"/>
                    </a:lnTo>
                    <a:lnTo>
                      <a:pt x="3330" y="2220"/>
                    </a:lnTo>
                    <a:lnTo>
                      <a:pt x="3330" y="2218"/>
                    </a:lnTo>
                    <a:lnTo>
                      <a:pt x="3331" y="2215"/>
                    </a:lnTo>
                    <a:lnTo>
                      <a:pt x="3334" y="2207"/>
                    </a:lnTo>
                    <a:lnTo>
                      <a:pt x="3338" y="2198"/>
                    </a:lnTo>
                    <a:lnTo>
                      <a:pt x="3343" y="2190"/>
                    </a:lnTo>
                    <a:lnTo>
                      <a:pt x="3349" y="2184"/>
                    </a:lnTo>
                    <a:lnTo>
                      <a:pt x="3361" y="2176"/>
                    </a:lnTo>
                    <a:lnTo>
                      <a:pt x="3365" y="2175"/>
                    </a:lnTo>
                    <a:lnTo>
                      <a:pt x="3368" y="2172"/>
                    </a:lnTo>
                    <a:lnTo>
                      <a:pt x="3370" y="2172"/>
                    </a:lnTo>
                    <a:lnTo>
                      <a:pt x="3373" y="2171"/>
                    </a:lnTo>
                    <a:lnTo>
                      <a:pt x="3381" y="2168"/>
                    </a:lnTo>
                    <a:lnTo>
                      <a:pt x="3379" y="1914"/>
                    </a:lnTo>
                    <a:lnTo>
                      <a:pt x="3376" y="1914"/>
                    </a:lnTo>
                    <a:lnTo>
                      <a:pt x="3370" y="1913"/>
                    </a:lnTo>
                    <a:lnTo>
                      <a:pt x="3366" y="1911"/>
                    </a:lnTo>
                    <a:lnTo>
                      <a:pt x="3365" y="1911"/>
                    </a:lnTo>
                    <a:lnTo>
                      <a:pt x="3364" y="1910"/>
                    </a:lnTo>
                    <a:lnTo>
                      <a:pt x="3355" y="1906"/>
                    </a:lnTo>
                    <a:lnTo>
                      <a:pt x="3344" y="1898"/>
                    </a:lnTo>
                    <a:lnTo>
                      <a:pt x="3336" y="1890"/>
                    </a:lnTo>
                    <a:lnTo>
                      <a:pt x="3328" y="1880"/>
                    </a:lnTo>
                    <a:lnTo>
                      <a:pt x="3327" y="1875"/>
                    </a:lnTo>
                    <a:lnTo>
                      <a:pt x="3327" y="1873"/>
                    </a:lnTo>
                    <a:lnTo>
                      <a:pt x="3326" y="1873"/>
                    </a:lnTo>
                    <a:lnTo>
                      <a:pt x="3326" y="1872"/>
                    </a:lnTo>
                    <a:lnTo>
                      <a:pt x="3323" y="1862"/>
                    </a:lnTo>
                    <a:lnTo>
                      <a:pt x="3238" y="1856"/>
                    </a:lnTo>
                    <a:lnTo>
                      <a:pt x="3238" y="1859"/>
                    </a:lnTo>
                    <a:lnTo>
                      <a:pt x="3237" y="1862"/>
                    </a:lnTo>
                    <a:lnTo>
                      <a:pt x="3237" y="1863"/>
                    </a:lnTo>
                    <a:lnTo>
                      <a:pt x="3230" y="1879"/>
                    </a:lnTo>
                    <a:lnTo>
                      <a:pt x="3221" y="1893"/>
                    </a:lnTo>
                    <a:lnTo>
                      <a:pt x="3207" y="1907"/>
                    </a:lnTo>
                    <a:lnTo>
                      <a:pt x="3194" y="1915"/>
                    </a:lnTo>
                    <a:lnTo>
                      <a:pt x="3179" y="1921"/>
                    </a:lnTo>
                    <a:lnTo>
                      <a:pt x="3165" y="1925"/>
                    </a:lnTo>
                    <a:lnTo>
                      <a:pt x="3144" y="1925"/>
                    </a:lnTo>
                    <a:lnTo>
                      <a:pt x="3140" y="1923"/>
                    </a:lnTo>
                    <a:lnTo>
                      <a:pt x="3137" y="1923"/>
                    </a:lnTo>
                    <a:lnTo>
                      <a:pt x="3122" y="1918"/>
                    </a:lnTo>
                    <a:lnTo>
                      <a:pt x="3106" y="1911"/>
                    </a:lnTo>
                    <a:lnTo>
                      <a:pt x="3094" y="1901"/>
                    </a:lnTo>
                    <a:lnTo>
                      <a:pt x="3084" y="1889"/>
                    </a:lnTo>
                    <a:lnTo>
                      <a:pt x="3076" y="1877"/>
                    </a:lnTo>
                    <a:lnTo>
                      <a:pt x="2985" y="1911"/>
                    </a:lnTo>
                    <a:lnTo>
                      <a:pt x="2989" y="1934"/>
                    </a:lnTo>
                    <a:lnTo>
                      <a:pt x="2988" y="1956"/>
                    </a:lnTo>
                    <a:lnTo>
                      <a:pt x="2984" y="1969"/>
                    </a:lnTo>
                    <a:lnTo>
                      <a:pt x="2976" y="1982"/>
                    </a:lnTo>
                    <a:lnTo>
                      <a:pt x="2970" y="1991"/>
                    </a:lnTo>
                    <a:lnTo>
                      <a:pt x="2962" y="2000"/>
                    </a:lnTo>
                    <a:lnTo>
                      <a:pt x="2953" y="2010"/>
                    </a:lnTo>
                    <a:lnTo>
                      <a:pt x="2941" y="2015"/>
                    </a:lnTo>
                    <a:lnTo>
                      <a:pt x="2933" y="2019"/>
                    </a:lnTo>
                    <a:lnTo>
                      <a:pt x="2950" y="2222"/>
                    </a:lnTo>
                    <a:lnTo>
                      <a:pt x="2953" y="2222"/>
                    </a:lnTo>
                    <a:lnTo>
                      <a:pt x="2954" y="2223"/>
                    </a:lnTo>
                    <a:lnTo>
                      <a:pt x="2964" y="2226"/>
                    </a:lnTo>
                    <a:lnTo>
                      <a:pt x="2975" y="2231"/>
                    </a:lnTo>
                    <a:lnTo>
                      <a:pt x="2984" y="2239"/>
                    </a:lnTo>
                    <a:lnTo>
                      <a:pt x="2987" y="2240"/>
                    </a:lnTo>
                    <a:lnTo>
                      <a:pt x="2988" y="2243"/>
                    </a:lnTo>
                    <a:lnTo>
                      <a:pt x="2993" y="2249"/>
                    </a:lnTo>
                    <a:lnTo>
                      <a:pt x="2998" y="2257"/>
                    </a:lnTo>
                    <a:lnTo>
                      <a:pt x="3002" y="2266"/>
                    </a:lnTo>
                    <a:lnTo>
                      <a:pt x="3004" y="2274"/>
                    </a:lnTo>
                    <a:lnTo>
                      <a:pt x="3004" y="2275"/>
                    </a:lnTo>
                    <a:lnTo>
                      <a:pt x="3006" y="2286"/>
                    </a:lnTo>
                    <a:lnTo>
                      <a:pt x="3005" y="2291"/>
                    </a:lnTo>
                    <a:lnTo>
                      <a:pt x="3004" y="2295"/>
                    </a:lnTo>
                    <a:lnTo>
                      <a:pt x="3004" y="2299"/>
                    </a:lnTo>
                    <a:lnTo>
                      <a:pt x="3002" y="2303"/>
                    </a:lnTo>
                    <a:lnTo>
                      <a:pt x="2996" y="2320"/>
                    </a:lnTo>
                    <a:lnTo>
                      <a:pt x="2984" y="2334"/>
                    </a:lnTo>
                    <a:lnTo>
                      <a:pt x="2970" y="2345"/>
                    </a:lnTo>
                    <a:lnTo>
                      <a:pt x="2960" y="2349"/>
                    </a:lnTo>
                    <a:lnTo>
                      <a:pt x="2950" y="2351"/>
                    </a:lnTo>
                    <a:lnTo>
                      <a:pt x="2941" y="2353"/>
                    </a:lnTo>
                    <a:lnTo>
                      <a:pt x="2930" y="2353"/>
                    </a:lnTo>
                    <a:lnTo>
                      <a:pt x="2921" y="2350"/>
                    </a:lnTo>
                    <a:lnTo>
                      <a:pt x="2913" y="2346"/>
                    </a:lnTo>
                    <a:lnTo>
                      <a:pt x="2904" y="2342"/>
                    </a:lnTo>
                    <a:lnTo>
                      <a:pt x="2898" y="2338"/>
                    </a:lnTo>
                    <a:lnTo>
                      <a:pt x="2894" y="2334"/>
                    </a:lnTo>
                    <a:lnTo>
                      <a:pt x="2807" y="2385"/>
                    </a:lnTo>
                    <a:lnTo>
                      <a:pt x="2813" y="2400"/>
                    </a:lnTo>
                    <a:lnTo>
                      <a:pt x="2814" y="2416"/>
                    </a:lnTo>
                    <a:lnTo>
                      <a:pt x="2814" y="2430"/>
                    </a:lnTo>
                    <a:lnTo>
                      <a:pt x="2813" y="2447"/>
                    </a:lnTo>
                    <a:lnTo>
                      <a:pt x="2810" y="2463"/>
                    </a:lnTo>
                    <a:lnTo>
                      <a:pt x="2801" y="2485"/>
                    </a:lnTo>
                    <a:lnTo>
                      <a:pt x="2788" y="2503"/>
                    </a:lnTo>
                    <a:lnTo>
                      <a:pt x="2772" y="2520"/>
                    </a:lnTo>
                    <a:lnTo>
                      <a:pt x="2772" y="2522"/>
                    </a:lnTo>
                    <a:lnTo>
                      <a:pt x="2771" y="2522"/>
                    </a:lnTo>
                    <a:lnTo>
                      <a:pt x="2771" y="2523"/>
                    </a:lnTo>
                    <a:lnTo>
                      <a:pt x="2769" y="2523"/>
                    </a:lnTo>
                    <a:lnTo>
                      <a:pt x="2768" y="2524"/>
                    </a:lnTo>
                    <a:lnTo>
                      <a:pt x="2767" y="2524"/>
                    </a:lnTo>
                    <a:lnTo>
                      <a:pt x="2755" y="2533"/>
                    </a:lnTo>
                    <a:lnTo>
                      <a:pt x="2742" y="2540"/>
                    </a:lnTo>
                    <a:lnTo>
                      <a:pt x="2759" y="2582"/>
                    </a:lnTo>
                    <a:lnTo>
                      <a:pt x="2771" y="2581"/>
                    </a:lnTo>
                    <a:lnTo>
                      <a:pt x="2784" y="2579"/>
                    </a:lnTo>
                    <a:lnTo>
                      <a:pt x="2797" y="2581"/>
                    </a:lnTo>
                    <a:lnTo>
                      <a:pt x="2811" y="2582"/>
                    </a:lnTo>
                    <a:lnTo>
                      <a:pt x="2816" y="2585"/>
                    </a:lnTo>
                    <a:lnTo>
                      <a:pt x="2822" y="2586"/>
                    </a:lnTo>
                    <a:lnTo>
                      <a:pt x="2839" y="2590"/>
                    </a:lnTo>
                    <a:lnTo>
                      <a:pt x="2857" y="2598"/>
                    </a:lnTo>
                    <a:lnTo>
                      <a:pt x="2875" y="2608"/>
                    </a:lnTo>
                    <a:lnTo>
                      <a:pt x="2899" y="2632"/>
                    </a:lnTo>
                    <a:lnTo>
                      <a:pt x="2908" y="2643"/>
                    </a:lnTo>
                    <a:lnTo>
                      <a:pt x="2917" y="2658"/>
                    </a:lnTo>
                    <a:lnTo>
                      <a:pt x="2925" y="2675"/>
                    </a:lnTo>
                    <a:lnTo>
                      <a:pt x="2932" y="2692"/>
                    </a:lnTo>
                    <a:lnTo>
                      <a:pt x="2934" y="2706"/>
                    </a:lnTo>
                    <a:lnTo>
                      <a:pt x="2934" y="2708"/>
                    </a:lnTo>
                    <a:lnTo>
                      <a:pt x="2937" y="2722"/>
                    </a:lnTo>
                    <a:lnTo>
                      <a:pt x="2936" y="2738"/>
                    </a:lnTo>
                    <a:lnTo>
                      <a:pt x="2933" y="2752"/>
                    </a:lnTo>
                    <a:lnTo>
                      <a:pt x="2933" y="2760"/>
                    </a:lnTo>
                    <a:lnTo>
                      <a:pt x="2930" y="2770"/>
                    </a:lnTo>
                    <a:lnTo>
                      <a:pt x="2917" y="2801"/>
                    </a:lnTo>
                    <a:lnTo>
                      <a:pt x="2900" y="2827"/>
                    </a:lnTo>
                    <a:lnTo>
                      <a:pt x="2877" y="2849"/>
                    </a:lnTo>
                    <a:lnTo>
                      <a:pt x="2849" y="2866"/>
                    </a:lnTo>
                    <a:lnTo>
                      <a:pt x="2848" y="2866"/>
                    </a:lnTo>
                    <a:lnTo>
                      <a:pt x="2827" y="2874"/>
                    </a:lnTo>
                    <a:lnTo>
                      <a:pt x="2806" y="2878"/>
                    </a:lnTo>
                    <a:lnTo>
                      <a:pt x="2788" y="2879"/>
                    </a:lnTo>
                    <a:lnTo>
                      <a:pt x="2785" y="2879"/>
                    </a:lnTo>
                    <a:lnTo>
                      <a:pt x="2765" y="2878"/>
                    </a:lnTo>
                    <a:lnTo>
                      <a:pt x="2744" y="2874"/>
                    </a:lnTo>
                    <a:lnTo>
                      <a:pt x="2726" y="2866"/>
                    </a:lnTo>
                    <a:lnTo>
                      <a:pt x="2706" y="2857"/>
                    </a:lnTo>
                    <a:lnTo>
                      <a:pt x="2691" y="2845"/>
                    </a:lnTo>
                    <a:lnTo>
                      <a:pt x="2670" y="2824"/>
                    </a:lnTo>
                    <a:lnTo>
                      <a:pt x="2654" y="2802"/>
                    </a:lnTo>
                    <a:lnTo>
                      <a:pt x="2642" y="2776"/>
                    </a:lnTo>
                    <a:lnTo>
                      <a:pt x="2640" y="2768"/>
                    </a:lnTo>
                    <a:lnTo>
                      <a:pt x="2636" y="2743"/>
                    </a:lnTo>
                    <a:lnTo>
                      <a:pt x="2636" y="2717"/>
                    </a:lnTo>
                    <a:lnTo>
                      <a:pt x="2640" y="2692"/>
                    </a:lnTo>
                    <a:lnTo>
                      <a:pt x="2640" y="2691"/>
                    </a:lnTo>
                    <a:lnTo>
                      <a:pt x="2570" y="2662"/>
                    </a:lnTo>
                    <a:lnTo>
                      <a:pt x="2449" y="2613"/>
                    </a:lnTo>
                    <a:lnTo>
                      <a:pt x="2447" y="2616"/>
                    </a:lnTo>
                    <a:lnTo>
                      <a:pt x="2445" y="2619"/>
                    </a:lnTo>
                    <a:lnTo>
                      <a:pt x="2433" y="2632"/>
                    </a:lnTo>
                    <a:lnTo>
                      <a:pt x="2420" y="2641"/>
                    </a:lnTo>
                    <a:lnTo>
                      <a:pt x="2404" y="2649"/>
                    </a:lnTo>
                    <a:lnTo>
                      <a:pt x="2403" y="2650"/>
                    </a:lnTo>
                    <a:lnTo>
                      <a:pt x="2400" y="2650"/>
                    </a:lnTo>
                    <a:lnTo>
                      <a:pt x="2388" y="2653"/>
                    </a:lnTo>
                    <a:lnTo>
                      <a:pt x="2375" y="2654"/>
                    </a:lnTo>
                    <a:lnTo>
                      <a:pt x="2354" y="2653"/>
                    </a:lnTo>
                    <a:lnTo>
                      <a:pt x="2342" y="2649"/>
                    </a:lnTo>
                    <a:lnTo>
                      <a:pt x="2332" y="2643"/>
                    </a:lnTo>
                    <a:lnTo>
                      <a:pt x="2331" y="2642"/>
                    </a:lnTo>
                    <a:lnTo>
                      <a:pt x="2329" y="2642"/>
                    </a:lnTo>
                    <a:lnTo>
                      <a:pt x="2315" y="2633"/>
                    </a:lnTo>
                    <a:lnTo>
                      <a:pt x="2303" y="2620"/>
                    </a:lnTo>
                    <a:lnTo>
                      <a:pt x="2294" y="2605"/>
                    </a:lnTo>
                    <a:lnTo>
                      <a:pt x="2291" y="2599"/>
                    </a:lnTo>
                    <a:lnTo>
                      <a:pt x="2289" y="2588"/>
                    </a:lnTo>
                    <a:lnTo>
                      <a:pt x="2179" y="2600"/>
                    </a:lnTo>
                    <a:lnTo>
                      <a:pt x="2178" y="2626"/>
                    </a:lnTo>
                    <a:lnTo>
                      <a:pt x="2171" y="2651"/>
                    </a:lnTo>
                    <a:lnTo>
                      <a:pt x="2159" y="2675"/>
                    </a:lnTo>
                    <a:lnTo>
                      <a:pt x="2142" y="2696"/>
                    </a:lnTo>
                    <a:lnTo>
                      <a:pt x="2142" y="2697"/>
                    </a:lnTo>
                    <a:lnTo>
                      <a:pt x="2141" y="2697"/>
                    </a:lnTo>
                    <a:lnTo>
                      <a:pt x="2126" y="2709"/>
                    </a:lnTo>
                    <a:lnTo>
                      <a:pt x="2111" y="2719"/>
                    </a:lnTo>
                    <a:lnTo>
                      <a:pt x="2096" y="2726"/>
                    </a:lnTo>
                    <a:lnTo>
                      <a:pt x="2082" y="2731"/>
                    </a:lnTo>
                    <a:lnTo>
                      <a:pt x="2066" y="2735"/>
                    </a:lnTo>
                    <a:lnTo>
                      <a:pt x="2052" y="2736"/>
                    </a:lnTo>
                    <a:lnTo>
                      <a:pt x="2047" y="2736"/>
                    </a:lnTo>
                    <a:lnTo>
                      <a:pt x="2043" y="2735"/>
                    </a:lnTo>
                    <a:lnTo>
                      <a:pt x="2023" y="2734"/>
                    </a:lnTo>
                    <a:lnTo>
                      <a:pt x="2007" y="2730"/>
                    </a:lnTo>
                    <a:lnTo>
                      <a:pt x="1984" y="2719"/>
                    </a:lnTo>
                    <a:lnTo>
                      <a:pt x="1964" y="2705"/>
                    </a:lnTo>
                    <a:lnTo>
                      <a:pt x="1946" y="2688"/>
                    </a:lnTo>
                    <a:lnTo>
                      <a:pt x="1942" y="2684"/>
                    </a:lnTo>
                    <a:lnTo>
                      <a:pt x="1942" y="2683"/>
                    </a:lnTo>
                    <a:lnTo>
                      <a:pt x="1941" y="2683"/>
                    </a:lnTo>
                    <a:lnTo>
                      <a:pt x="1930" y="2663"/>
                    </a:lnTo>
                    <a:lnTo>
                      <a:pt x="1922" y="2641"/>
                    </a:lnTo>
                    <a:lnTo>
                      <a:pt x="1917" y="2620"/>
                    </a:lnTo>
                    <a:lnTo>
                      <a:pt x="1917" y="2600"/>
                    </a:lnTo>
                    <a:lnTo>
                      <a:pt x="1920" y="2583"/>
                    </a:lnTo>
                    <a:lnTo>
                      <a:pt x="1920" y="2579"/>
                    </a:lnTo>
                    <a:lnTo>
                      <a:pt x="1926" y="2556"/>
                    </a:lnTo>
                    <a:lnTo>
                      <a:pt x="1938" y="2532"/>
                    </a:lnTo>
                    <a:lnTo>
                      <a:pt x="1954" y="2514"/>
                    </a:lnTo>
                    <a:lnTo>
                      <a:pt x="1975" y="2497"/>
                    </a:lnTo>
                    <a:lnTo>
                      <a:pt x="1997" y="2484"/>
                    </a:lnTo>
                    <a:lnTo>
                      <a:pt x="2022" y="2477"/>
                    </a:lnTo>
                    <a:lnTo>
                      <a:pt x="2024" y="2476"/>
                    </a:lnTo>
                    <a:lnTo>
                      <a:pt x="2032" y="2476"/>
                    </a:lnTo>
                    <a:lnTo>
                      <a:pt x="2037" y="2475"/>
                    </a:lnTo>
                    <a:lnTo>
                      <a:pt x="2051" y="2475"/>
                    </a:lnTo>
                    <a:lnTo>
                      <a:pt x="2075" y="2477"/>
                    </a:lnTo>
                    <a:lnTo>
                      <a:pt x="2099" y="2485"/>
                    </a:lnTo>
                    <a:lnTo>
                      <a:pt x="2104" y="2488"/>
                    </a:lnTo>
                    <a:lnTo>
                      <a:pt x="2109" y="2489"/>
                    </a:lnTo>
                    <a:lnTo>
                      <a:pt x="2120" y="2495"/>
                    </a:lnTo>
                    <a:lnTo>
                      <a:pt x="2132" y="2505"/>
                    </a:lnTo>
                    <a:lnTo>
                      <a:pt x="2145" y="2516"/>
                    </a:lnTo>
                    <a:lnTo>
                      <a:pt x="2154" y="2528"/>
                    </a:lnTo>
                    <a:lnTo>
                      <a:pt x="2161" y="2539"/>
                    </a:lnTo>
                    <a:lnTo>
                      <a:pt x="2162" y="2540"/>
                    </a:lnTo>
                    <a:lnTo>
                      <a:pt x="2170" y="2554"/>
                    </a:lnTo>
                    <a:lnTo>
                      <a:pt x="2174" y="2570"/>
                    </a:lnTo>
                    <a:lnTo>
                      <a:pt x="2286" y="2558"/>
                    </a:lnTo>
                    <a:lnTo>
                      <a:pt x="2286" y="2550"/>
                    </a:lnTo>
                    <a:lnTo>
                      <a:pt x="2288" y="2549"/>
                    </a:lnTo>
                    <a:lnTo>
                      <a:pt x="2289" y="2547"/>
                    </a:lnTo>
                    <a:lnTo>
                      <a:pt x="2290" y="2536"/>
                    </a:lnTo>
                    <a:lnTo>
                      <a:pt x="2301" y="2515"/>
                    </a:lnTo>
                    <a:lnTo>
                      <a:pt x="2308" y="2506"/>
                    </a:lnTo>
                    <a:lnTo>
                      <a:pt x="2310" y="2505"/>
                    </a:lnTo>
                    <a:lnTo>
                      <a:pt x="2311" y="2502"/>
                    </a:lnTo>
                    <a:lnTo>
                      <a:pt x="2314" y="2501"/>
                    </a:lnTo>
                    <a:lnTo>
                      <a:pt x="2323" y="2493"/>
                    </a:lnTo>
                    <a:lnTo>
                      <a:pt x="2335" y="2485"/>
                    </a:lnTo>
                    <a:lnTo>
                      <a:pt x="2257" y="2256"/>
                    </a:lnTo>
                    <a:lnTo>
                      <a:pt x="2246" y="2258"/>
                    </a:lnTo>
                    <a:lnTo>
                      <a:pt x="2233" y="2260"/>
                    </a:lnTo>
                    <a:lnTo>
                      <a:pt x="2209" y="2256"/>
                    </a:lnTo>
                    <a:lnTo>
                      <a:pt x="2187" y="2245"/>
                    </a:lnTo>
                    <a:lnTo>
                      <a:pt x="2185" y="2245"/>
                    </a:lnTo>
                    <a:lnTo>
                      <a:pt x="2176" y="2237"/>
                    </a:lnTo>
                    <a:lnTo>
                      <a:pt x="2167" y="2228"/>
                    </a:lnTo>
                    <a:lnTo>
                      <a:pt x="2162" y="2220"/>
                    </a:lnTo>
                    <a:lnTo>
                      <a:pt x="2155" y="2210"/>
                    </a:lnTo>
                    <a:lnTo>
                      <a:pt x="2150" y="2198"/>
                    </a:lnTo>
                    <a:lnTo>
                      <a:pt x="2149" y="2186"/>
                    </a:lnTo>
                    <a:lnTo>
                      <a:pt x="2147" y="2173"/>
                    </a:lnTo>
                    <a:lnTo>
                      <a:pt x="2147" y="2163"/>
                    </a:lnTo>
                    <a:lnTo>
                      <a:pt x="2149" y="2162"/>
                    </a:lnTo>
                    <a:lnTo>
                      <a:pt x="2149" y="2159"/>
                    </a:lnTo>
                    <a:lnTo>
                      <a:pt x="2086" y="2139"/>
                    </a:lnTo>
                    <a:lnTo>
                      <a:pt x="2075" y="2156"/>
                    </a:lnTo>
                    <a:lnTo>
                      <a:pt x="2062" y="2172"/>
                    </a:lnTo>
                    <a:lnTo>
                      <a:pt x="2048" y="2185"/>
                    </a:lnTo>
                    <a:lnTo>
                      <a:pt x="2034" y="2194"/>
                    </a:lnTo>
                    <a:lnTo>
                      <a:pt x="2032" y="2196"/>
                    </a:lnTo>
                    <a:lnTo>
                      <a:pt x="2030" y="2196"/>
                    </a:lnTo>
                    <a:lnTo>
                      <a:pt x="2011" y="2205"/>
                    </a:lnTo>
                    <a:lnTo>
                      <a:pt x="1990" y="2210"/>
                    </a:lnTo>
                    <a:lnTo>
                      <a:pt x="1969" y="2213"/>
                    </a:lnTo>
                    <a:lnTo>
                      <a:pt x="1964" y="2213"/>
                    </a:lnTo>
                    <a:lnTo>
                      <a:pt x="1958" y="2211"/>
                    </a:lnTo>
                    <a:lnTo>
                      <a:pt x="1930" y="2206"/>
                    </a:lnTo>
                    <a:lnTo>
                      <a:pt x="1908" y="2197"/>
                    </a:lnTo>
                    <a:lnTo>
                      <a:pt x="1886" y="2181"/>
                    </a:lnTo>
                    <a:lnTo>
                      <a:pt x="1882" y="2177"/>
                    </a:lnTo>
                    <a:lnTo>
                      <a:pt x="1879" y="2173"/>
                    </a:lnTo>
                    <a:lnTo>
                      <a:pt x="1878" y="2172"/>
                    </a:lnTo>
                    <a:lnTo>
                      <a:pt x="1876" y="2172"/>
                    </a:lnTo>
                    <a:lnTo>
                      <a:pt x="1874" y="2171"/>
                    </a:lnTo>
                    <a:lnTo>
                      <a:pt x="1734" y="2261"/>
                    </a:lnTo>
                    <a:lnTo>
                      <a:pt x="1735" y="2277"/>
                    </a:lnTo>
                    <a:lnTo>
                      <a:pt x="1734" y="2291"/>
                    </a:lnTo>
                    <a:lnTo>
                      <a:pt x="1734" y="2292"/>
                    </a:lnTo>
                    <a:lnTo>
                      <a:pt x="1732" y="2294"/>
                    </a:lnTo>
                    <a:lnTo>
                      <a:pt x="1726" y="2308"/>
                    </a:lnTo>
                    <a:lnTo>
                      <a:pt x="1715" y="2320"/>
                    </a:lnTo>
                    <a:lnTo>
                      <a:pt x="1713" y="2324"/>
                    </a:lnTo>
                    <a:lnTo>
                      <a:pt x="1709" y="2327"/>
                    </a:lnTo>
                    <a:lnTo>
                      <a:pt x="1701" y="2329"/>
                    </a:lnTo>
                    <a:lnTo>
                      <a:pt x="1701" y="2330"/>
                    </a:lnTo>
                    <a:lnTo>
                      <a:pt x="1700" y="2330"/>
                    </a:lnTo>
                    <a:lnTo>
                      <a:pt x="1692" y="2334"/>
                    </a:lnTo>
                    <a:lnTo>
                      <a:pt x="1697" y="2451"/>
                    </a:lnTo>
                    <a:lnTo>
                      <a:pt x="1718" y="2456"/>
                    </a:lnTo>
                    <a:lnTo>
                      <a:pt x="1736" y="2468"/>
                    </a:lnTo>
                    <a:lnTo>
                      <a:pt x="1742" y="2473"/>
                    </a:lnTo>
                    <a:lnTo>
                      <a:pt x="1752" y="2482"/>
                    </a:lnTo>
                    <a:lnTo>
                      <a:pt x="1760" y="2495"/>
                    </a:lnTo>
                    <a:lnTo>
                      <a:pt x="1765" y="2510"/>
                    </a:lnTo>
                    <a:lnTo>
                      <a:pt x="1766" y="2512"/>
                    </a:lnTo>
                    <a:lnTo>
                      <a:pt x="1768" y="2516"/>
                    </a:lnTo>
                    <a:lnTo>
                      <a:pt x="1769" y="2527"/>
                    </a:lnTo>
                    <a:lnTo>
                      <a:pt x="1770" y="2540"/>
                    </a:lnTo>
                    <a:lnTo>
                      <a:pt x="1769" y="2553"/>
                    </a:lnTo>
                    <a:lnTo>
                      <a:pt x="1766" y="2564"/>
                    </a:lnTo>
                    <a:lnTo>
                      <a:pt x="1765" y="2565"/>
                    </a:lnTo>
                    <a:lnTo>
                      <a:pt x="1761" y="2577"/>
                    </a:lnTo>
                    <a:lnTo>
                      <a:pt x="1753" y="2587"/>
                    </a:lnTo>
                    <a:lnTo>
                      <a:pt x="1751" y="2591"/>
                    </a:lnTo>
                    <a:lnTo>
                      <a:pt x="1747" y="2596"/>
                    </a:lnTo>
                    <a:lnTo>
                      <a:pt x="1727" y="2611"/>
                    </a:lnTo>
                    <a:lnTo>
                      <a:pt x="1706" y="2620"/>
                    </a:lnTo>
                    <a:lnTo>
                      <a:pt x="1683" y="2622"/>
                    </a:lnTo>
                    <a:lnTo>
                      <a:pt x="1680" y="2622"/>
                    </a:lnTo>
                    <a:lnTo>
                      <a:pt x="1660" y="2620"/>
                    </a:lnTo>
                    <a:lnTo>
                      <a:pt x="1645" y="2612"/>
                    </a:lnTo>
                    <a:lnTo>
                      <a:pt x="1630" y="2603"/>
                    </a:lnTo>
                    <a:lnTo>
                      <a:pt x="1617" y="2590"/>
                    </a:lnTo>
                    <a:lnTo>
                      <a:pt x="1609" y="2579"/>
                    </a:lnTo>
                    <a:lnTo>
                      <a:pt x="1605" y="2569"/>
                    </a:lnTo>
                    <a:lnTo>
                      <a:pt x="1599" y="2545"/>
                    </a:lnTo>
                    <a:lnTo>
                      <a:pt x="1599" y="2518"/>
                    </a:lnTo>
                    <a:lnTo>
                      <a:pt x="1600" y="2518"/>
                    </a:lnTo>
                    <a:lnTo>
                      <a:pt x="1600" y="2516"/>
                    </a:lnTo>
                    <a:lnTo>
                      <a:pt x="1604" y="2503"/>
                    </a:lnTo>
                    <a:lnTo>
                      <a:pt x="1612" y="2489"/>
                    </a:lnTo>
                    <a:lnTo>
                      <a:pt x="1621" y="2477"/>
                    </a:lnTo>
                    <a:lnTo>
                      <a:pt x="1626" y="2471"/>
                    </a:lnTo>
                    <a:lnTo>
                      <a:pt x="1639" y="2463"/>
                    </a:lnTo>
                    <a:lnTo>
                      <a:pt x="1641" y="2463"/>
                    </a:lnTo>
                    <a:lnTo>
                      <a:pt x="1641" y="2461"/>
                    </a:lnTo>
                    <a:lnTo>
                      <a:pt x="1654" y="2455"/>
                    </a:lnTo>
                    <a:lnTo>
                      <a:pt x="1667" y="2451"/>
                    </a:lnTo>
                    <a:lnTo>
                      <a:pt x="1662" y="2336"/>
                    </a:lnTo>
                    <a:lnTo>
                      <a:pt x="1646" y="2330"/>
                    </a:lnTo>
                    <a:lnTo>
                      <a:pt x="1633" y="2320"/>
                    </a:lnTo>
                    <a:lnTo>
                      <a:pt x="1629" y="2316"/>
                    </a:lnTo>
                    <a:lnTo>
                      <a:pt x="1620" y="2304"/>
                    </a:lnTo>
                    <a:lnTo>
                      <a:pt x="1615" y="2289"/>
                    </a:lnTo>
                    <a:lnTo>
                      <a:pt x="1615" y="2287"/>
                    </a:lnTo>
                    <a:lnTo>
                      <a:pt x="1613" y="2286"/>
                    </a:lnTo>
                    <a:lnTo>
                      <a:pt x="1613" y="2265"/>
                    </a:lnTo>
                    <a:lnTo>
                      <a:pt x="1616" y="2255"/>
                    </a:lnTo>
                    <a:lnTo>
                      <a:pt x="1493" y="2185"/>
                    </a:lnTo>
                    <a:lnTo>
                      <a:pt x="1476" y="2197"/>
                    </a:lnTo>
                    <a:lnTo>
                      <a:pt x="1456" y="2205"/>
                    </a:lnTo>
                    <a:lnTo>
                      <a:pt x="1435" y="2205"/>
                    </a:lnTo>
                    <a:lnTo>
                      <a:pt x="1431" y="2203"/>
                    </a:lnTo>
                    <a:lnTo>
                      <a:pt x="1427" y="2203"/>
                    </a:lnTo>
                    <a:lnTo>
                      <a:pt x="1418" y="2201"/>
                    </a:lnTo>
                    <a:lnTo>
                      <a:pt x="1409" y="2196"/>
                    </a:lnTo>
                    <a:lnTo>
                      <a:pt x="1401" y="2189"/>
                    </a:lnTo>
                    <a:lnTo>
                      <a:pt x="1397" y="2186"/>
                    </a:lnTo>
                    <a:lnTo>
                      <a:pt x="1393" y="2182"/>
                    </a:lnTo>
                    <a:lnTo>
                      <a:pt x="1391" y="2179"/>
                    </a:lnTo>
                    <a:lnTo>
                      <a:pt x="1388" y="2176"/>
                    </a:lnTo>
                    <a:lnTo>
                      <a:pt x="1379" y="2159"/>
                    </a:lnTo>
                    <a:lnTo>
                      <a:pt x="1375" y="2142"/>
                    </a:lnTo>
                    <a:lnTo>
                      <a:pt x="1220" y="2118"/>
                    </a:lnTo>
                    <a:lnTo>
                      <a:pt x="1213" y="2131"/>
                    </a:lnTo>
                    <a:lnTo>
                      <a:pt x="1209" y="2137"/>
                    </a:lnTo>
                    <a:lnTo>
                      <a:pt x="1193" y="2147"/>
                    </a:lnTo>
                    <a:lnTo>
                      <a:pt x="1176" y="2154"/>
                    </a:lnTo>
                    <a:lnTo>
                      <a:pt x="1169" y="2154"/>
                    </a:lnTo>
                    <a:lnTo>
                      <a:pt x="1165" y="2155"/>
                    </a:lnTo>
                    <a:lnTo>
                      <a:pt x="1159" y="2155"/>
                    </a:lnTo>
                    <a:lnTo>
                      <a:pt x="1143" y="2213"/>
                    </a:lnTo>
                    <a:lnTo>
                      <a:pt x="1118" y="2307"/>
                    </a:lnTo>
                    <a:lnTo>
                      <a:pt x="1124" y="2310"/>
                    </a:lnTo>
                    <a:lnTo>
                      <a:pt x="1127" y="2312"/>
                    </a:lnTo>
                    <a:lnTo>
                      <a:pt x="1131" y="2316"/>
                    </a:lnTo>
                    <a:lnTo>
                      <a:pt x="1135" y="2319"/>
                    </a:lnTo>
                    <a:lnTo>
                      <a:pt x="1138" y="2320"/>
                    </a:lnTo>
                    <a:lnTo>
                      <a:pt x="1143" y="2325"/>
                    </a:lnTo>
                    <a:lnTo>
                      <a:pt x="1150" y="2333"/>
                    </a:lnTo>
                    <a:lnTo>
                      <a:pt x="1156" y="2344"/>
                    </a:lnTo>
                    <a:lnTo>
                      <a:pt x="1162" y="2354"/>
                    </a:lnTo>
                    <a:lnTo>
                      <a:pt x="1164" y="2365"/>
                    </a:lnTo>
                    <a:lnTo>
                      <a:pt x="1165" y="2378"/>
                    </a:lnTo>
                    <a:lnTo>
                      <a:pt x="1164" y="2391"/>
                    </a:lnTo>
                    <a:lnTo>
                      <a:pt x="1165" y="2393"/>
                    </a:lnTo>
                    <a:lnTo>
                      <a:pt x="1165" y="2397"/>
                    </a:lnTo>
                    <a:lnTo>
                      <a:pt x="1164" y="2401"/>
                    </a:lnTo>
                    <a:lnTo>
                      <a:pt x="1155" y="2423"/>
                    </a:lnTo>
                    <a:lnTo>
                      <a:pt x="1143" y="2440"/>
                    </a:lnTo>
                    <a:lnTo>
                      <a:pt x="1133" y="2450"/>
                    </a:lnTo>
                    <a:lnTo>
                      <a:pt x="1122" y="2456"/>
                    </a:lnTo>
                    <a:lnTo>
                      <a:pt x="1121" y="2457"/>
                    </a:lnTo>
                    <a:lnTo>
                      <a:pt x="1120" y="2457"/>
                    </a:lnTo>
                    <a:lnTo>
                      <a:pt x="1109" y="2463"/>
                    </a:lnTo>
                    <a:lnTo>
                      <a:pt x="1097" y="2465"/>
                    </a:lnTo>
                    <a:lnTo>
                      <a:pt x="1087" y="2467"/>
                    </a:lnTo>
                    <a:lnTo>
                      <a:pt x="1080" y="2467"/>
                    </a:lnTo>
                    <a:lnTo>
                      <a:pt x="1065" y="2465"/>
                    </a:lnTo>
                    <a:lnTo>
                      <a:pt x="1052" y="2461"/>
                    </a:lnTo>
                    <a:lnTo>
                      <a:pt x="1040" y="2456"/>
                    </a:lnTo>
                    <a:lnTo>
                      <a:pt x="1031" y="2451"/>
                    </a:lnTo>
                    <a:lnTo>
                      <a:pt x="1014" y="2434"/>
                    </a:lnTo>
                    <a:lnTo>
                      <a:pt x="1002" y="2413"/>
                    </a:lnTo>
                    <a:lnTo>
                      <a:pt x="1000" y="2412"/>
                    </a:lnTo>
                    <a:lnTo>
                      <a:pt x="1000" y="2408"/>
                    </a:lnTo>
                    <a:lnTo>
                      <a:pt x="997" y="2393"/>
                    </a:lnTo>
                    <a:lnTo>
                      <a:pt x="997" y="2379"/>
                    </a:lnTo>
                    <a:lnTo>
                      <a:pt x="998" y="2366"/>
                    </a:lnTo>
                    <a:lnTo>
                      <a:pt x="1000" y="2354"/>
                    </a:lnTo>
                    <a:lnTo>
                      <a:pt x="1006" y="2344"/>
                    </a:lnTo>
                    <a:lnTo>
                      <a:pt x="1007" y="2344"/>
                    </a:lnTo>
                    <a:lnTo>
                      <a:pt x="1007" y="2341"/>
                    </a:lnTo>
                    <a:lnTo>
                      <a:pt x="1016" y="2328"/>
                    </a:lnTo>
                    <a:lnTo>
                      <a:pt x="1028" y="2316"/>
                    </a:lnTo>
                    <a:lnTo>
                      <a:pt x="1041" y="2308"/>
                    </a:lnTo>
                    <a:lnTo>
                      <a:pt x="1061" y="2300"/>
                    </a:lnTo>
                    <a:lnTo>
                      <a:pt x="1079" y="2298"/>
                    </a:lnTo>
                    <a:lnTo>
                      <a:pt x="1084" y="2298"/>
                    </a:lnTo>
                    <a:lnTo>
                      <a:pt x="1090" y="2299"/>
                    </a:lnTo>
                    <a:lnTo>
                      <a:pt x="1130" y="2145"/>
                    </a:lnTo>
                    <a:lnTo>
                      <a:pt x="1126" y="2141"/>
                    </a:lnTo>
                    <a:lnTo>
                      <a:pt x="1121" y="2137"/>
                    </a:lnTo>
                    <a:lnTo>
                      <a:pt x="1117" y="2133"/>
                    </a:lnTo>
                    <a:lnTo>
                      <a:pt x="1112" y="2125"/>
                    </a:lnTo>
                    <a:lnTo>
                      <a:pt x="1112" y="2124"/>
                    </a:lnTo>
                    <a:lnTo>
                      <a:pt x="1107" y="2116"/>
                    </a:lnTo>
                    <a:lnTo>
                      <a:pt x="1105" y="2110"/>
                    </a:lnTo>
                    <a:lnTo>
                      <a:pt x="1105" y="2107"/>
                    </a:lnTo>
                    <a:lnTo>
                      <a:pt x="1104" y="2105"/>
                    </a:lnTo>
                    <a:lnTo>
                      <a:pt x="1104" y="2095"/>
                    </a:lnTo>
                    <a:lnTo>
                      <a:pt x="995" y="2069"/>
                    </a:lnTo>
                    <a:lnTo>
                      <a:pt x="990" y="2082"/>
                    </a:lnTo>
                    <a:lnTo>
                      <a:pt x="981" y="2092"/>
                    </a:lnTo>
                    <a:lnTo>
                      <a:pt x="978" y="2100"/>
                    </a:lnTo>
                    <a:lnTo>
                      <a:pt x="974" y="2104"/>
                    </a:lnTo>
                    <a:lnTo>
                      <a:pt x="956" y="2121"/>
                    </a:lnTo>
                    <a:lnTo>
                      <a:pt x="935" y="2133"/>
                    </a:lnTo>
                    <a:lnTo>
                      <a:pt x="914" y="2141"/>
                    </a:lnTo>
                    <a:lnTo>
                      <a:pt x="889" y="2143"/>
                    </a:lnTo>
                    <a:lnTo>
                      <a:pt x="888" y="2143"/>
                    </a:lnTo>
                    <a:lnTo>
                      <a:pt x="872" y="2142"/>
                    </a:lnTo>
                    <a:lnTo>
                      <a:pt x="856" y="2137"/>
                    </a:lnTo>
                    <a:lnTo>
                      <a:pt x="843" y="2133"/>
                    </a:lnTo>
                    <a:lnTo>
                      <a:pt x="830" y="2125"/>
                    </a:lnTo>
                    <a:lnTo>
                      <a:pt x="816" y="2116"/>
                    </a:lnTo>
                    <a:lnTo>
                      <a:pt x="805" y="2105"/>
                    </a:lnTo>
                    <a:lnTo>
                      <a:pt x="796" y="2092"/>
                    </a:lnTo>
                    <a:lnTo>
                      <a:pt x="788" y="2079"/>
                    </a:lnTo>
                    <a:lnTo>
                      <a:pt x="787" y="2078"/>
                    </a:lnTo>
                    <a:lnTo>
                      <a:pt x="787" y="2075"/>
                    </a:lnTo>
                    <a:lnTo>
                      <a:pt x="756" y="2078"/>
                    </a:lnTo>
                    <a:lnTo>
                      <a:pt x="752" y="2090"/>
                    </a:lnTo>
                    <a:lnTo>
                      <a:pt x="746" y="2101"/>
                    </a:lnTo>
                    <a:lnTo>
                      <a:pt x="731" y="2117"/>
                    </a:lnTo>
                    <a:lnTo>
                      <a:pt x="716" y="2125"/>
                    </a:lnTo>
                    <a:lnTo>
                      <a:pt x="712" y="2127"/>
                    </a:lnTo>
                    <a:lnTo>
                      <a:pt x="707" y="2129"/>
                    </a:lnTo>
                    <a:lnTo>
                      <a:pt x="703" y="2130"/>
                    </a:lnTo>
                    <a:lnTo>
                      <a:pt x="697" y="2130"/>
                    </a:lnTo>
                    <a:lnTo>
                      <a:pt x="693" y="2131"/>
                    </a:lnTo>
                    <a:lnTo>
                      <a:pt x="689" y="2131"/>
                    </a:lnTo>
                    <a:lnTo>
                      <a:pt x="673" y="2130"/>
                    </a:lnTo>
                    <a:lnTo>
                      <a:pt x="659" y="2124"/>
                    </a:lnTo>
                    <a:lnTo>
                      <a:pt x="642" y="2112"/>
                    </a:lnTo>
                    <a:lnTo>
                      <a:pt x="630" y="2095"/>
                    </a:lnTo>
                    <a:lnTo>
                      <a:pt x="629" y="2093"/>
                    </a:lnTo>
                    <a:lnTo>
                      <a:pt x="629" y="2091"/>
                    </a:lnTo>
                    <a:lnTo>
                      <a:pt x="625" y="2080"/>
                    </a:lnTo>
                    <a:lnTo>
                      <a:pt x="622" y="2069"/>
                    </a:lnTo>
                    <a:lnTo>
                      <a:pt x="623" y="2057"/>
                    </a:lnTo>
                    <a:lnTo>
                      <a:pt x="623" y="2055"/>
                    </a:lnTo>
                    <a:lnTo>
                      <a:pt x="525" y="2003"/>
                    </a:lnTo>
                    <a:lnTo>
                      <a:pt x="519" y="2010"/>
                    </a:lnTo>
                    <a:lnTo>
                      <a:pt x="512" y="2015"/>
                    </a:lnTo>
                    <a:lnTo>
                      <a:pt x="511" y="2016"/>
                    </a:lnTo>
                    <a:lnTo>
                      <a:pt x="500" y="2021"/>
                    </a:lnTo>
                    <a:lnTo>
                      <a:pt x="489" y="2025"/>
                    </a:lnTo>
                    <a:lnTo>
                      <a:pt x="479" y="2028"/>
                    </a:lnTo>
                    <a:lnTo>
                      <a:pt x="474" y="2029"/>
                    </a:lnTo>
                    <a:lnTo>
                      <a:pt x="456" y="2029"/>
                    </a:lnTo>
                    <a:lnTo>
                      <a:pt x="443" y="2027"/>
                    </a:lnTo>
                    <a:lnTo>
                      <a:pt x="431" y="2023"/>
                    </a:lnTo>
                    <a:lnTo>
                      <a:pt x="422" y="2019"/>
                    </a:lnTo>
                    <a:lnTo>
                      <a:pt x="417" y="2016"/>
                    </a:lnTo>
                    <a:lnTo>
                      <a:pt x="413" y="2012"/>
                    </a:lnTo>
                    <a:lnTo>
                      <a:pt x="407" y="2008"/>
                    </a:lnTo>
                    <a:lnTo>
                      <a:pt x="347" y="2058"/>
                    </a:lnTo>
                    <a:lnTo>
                      <a:pt x="351" y="2070"/>
                    </a:lnTo>
                    <a:lnTo>
                      <a:pt x="352" y="2082"/>
                    </a:lnTo>
                    <a:lnTo>
                      <a:pt x="354" y="2092"/>
                    </a:lnTo>
                    <a:lnTo>
                      <a:pt x="352" y="2109"/>
                    </a:lnTo>
                    <a:lnTo>
                      <a:pt x="348" y="2125"/>
                    </a:lnTo>
                    <a:lnTo>
                      <a:pt x="342" y="2139"/>
                    </a:lnTo>
                    <a:lnTo>
                      <a:pt x="341" y="2139"/>
                    </a:lnTo>
                    <a:lnTo>
                      <a:pt x="341" y="2142"/>
                    </a:lnTo>
                    <a:lnTo>
                      <a:pt x="331" y="2154"/>
                    </a:lnTo>
                    <a:lnTo>
                      <a:pt x="318" y="2163"/>
                    </a:lnTo>
                    <a:lnTo>
                      <a:pt x="305" y="2171"/>
                    </a:lnTo>
                    <a:lnTo>
                      <a:pt x="293" y="2176"/>
                    </a:lnTo>
                    <a:lnTo>
                      <a:pt x="283" y="2177"/>
                    </a:lnTo>
                    <a:lnTo>
                      <a:pt x="282" y="2177"/>
                    </a:lnTo>
                    <a:lnTo>
                      <a:pt x="280" y="2179"/>
                    </a:lnTo>
                    <a:lnTo>
                      <a:pt x="267" y="2179"/>
                    </a:lnTo>
                    <a:lnTo>
                      <a:pt x="249" y="2177"/>
                    </a:lnTo>
                    <a:lnTo>
                      <a:pt x="232" y="2171"/>
                    </a:lnTo>
                    <a:lnTo>
                      <a:pt x="218" y="2162"/>
                    </a:lnTo>
                    <a:lnTo>
                      <a:pt x="204" y="2151"/>
                    </a:lnTo>
                    <a:lnTo>
                      <a:pt x="195" y="2137"/>
                    </a:lnTo>
                    <a:lnTo>
                      <a:pt x="194" y="2134"/>
                    </a:lnTo>
                    <a:lnTo>
                      <a:pt x="194" y="2133"/>
                    </a:lnTo>
                    <a:lnTo>
                      <a:pt x="193" y="2130"/>
                    </a:lnTo>
                    <a:lnTo>
                      <a:pt x="187" y="2118"/>
                    </a:lnTo>
                    <a:lnTo>
                      <a:pt x="185" y="2103"/>
                    </a:lnTo>
                    <a:lnTo>
                      <a:pt x="185" y="2080"/>
                    </a:lnTo>
                    <a:lnTo>
                      <a:pt x="187" y="2070"/>
                    </a:lnTo>
                    <a:lnTo>
                      <a:pt x="191" y="2057"/>
                    </a:lnTo>
                    <a:lnTo>
                      <a:pt x="198" y="2045"/>
                    </a:lnTo>
                    <a:lnTo>
                      <a:pt x="204" y="2037"/>
                    </a:lnTo>
                    <a:lnTo>
                      <a:pt x="214" y="2028"/>
                    </a:lnTo>
                    <a:lnTo>
                      <a:pt x="225" y="2021"/>
                    </a:lnTo>
                    <a:lnTo>
                      <a:pt x="231" y="2016"/>
                    </a:lnTo>
                    <a:lnTo>
                      <a:pt x="235" y="2015"/>
                    </a:lnTo>
                    <a:lnTo>
                      <a:pt x="252" y="2010"/>
                    </a:lnTo>
                    <a:lnTo>
                      <a:pt x="269" y="2008"/>
                    </a:lnTo>
                    <a:lnTo>
                      <a:pt x="287" y="2011"/>
                    </a:lnTo>
                    <a:lnTo>
                      <a:pt x="305" y="2016"/>
                    </a:lnTo>
                    <a:lnTo>
                      <a:pt x="307" y="2016"/>
                    </a:lnTo>
                    <a:lnTo>
                      <a:pt x="318" y="2024"/>
                    </a:lnTo>
                    <a:lnTo>
                      <a:pt x="330" y="2033"/>
                    </a:lnTo>
                    <a:lnTo>
                      <a:pt x="389" y="1986"/>
                    </a:lnTo>
                    <a:lnTo>
                      <a:pt x="388" y="1985"/>
                    </a:lnTo>
                    <a:lnTo>
                      <a:pt x="386" y="1982"/>
                    </a:lnTo>
                    <a:lnTo>
                      <a:pt x="386" y="1981"/>
                    </a:lnTo>
                    <a:lnTo>
                      <a:pt x="385" y="1980"/>
                    </a:lnTo>
                    <a:lnTo>
                      <a:pt x="381" y="1966"/>
                    </a:lnTo>
                    <a:lnTo>
                      <a:pt x="379" y="1952"/>
                    </a:lnTo>
                    <a:lnTo>
                      <a:pt x="379" y="1938"/>
                    </a:lnTo>
                    <a:lnTo>
                      <a:pt x="380" y="1925"/>
                    </a:lnTo>
                    <a:lnTo>
                      <a:pt x="384" y="1914"/>
                    </a:lnTo>
                    <a:lnTo>
                      <a:pt x="385" y="1913"/>
                    </a:lnTo>
                    <a:lnTo>
                      <a:pt x="385" y="1911"/>
                    </a:lnTo>
                    <a:lnTo>
                      <a:pt x="397" y="1890"/>
                    </a:lnTo>
                    <a:lnTo>
                      <a:pt x="415" y="1873"/>
                    </a:lnTo>
                    <a:lnTo>
                      <a:pt x="431" y="1866"/>
                    </a:lnTo>
                    <a:lnTo>
                      <a:pt x="445" y="1860"/>
                    </a:lnTo>
                    <a:lnTo>
                      <a:pt x="462" y="1859"/>
                    </a:lnTo>
                    <a:lnTo>
                      <a:pt x="468" y="1859"/>
                    </a:lnTo>
                    <a:lnTo>
                      <a:pt x="470" y="1860"/>
                    </a:lnTo>
                    <a:lnTo>
                      <a:pt x="473" y="1860"/>
                    </a:lnTo>
                    <a:lnTo>
                      <a:pt x="486" y="1862"/>
                    </a:lnTo>
                    <a:lnTo>
                      <a:pt x="499" y="1867"/>
                    </a:lnTo>
                    <a:lnTo>
                      <a:pt x="511" y="1875"/>
                    </a:lnTo>
                    <a:lnTo>
                      <a:pt x="512" y="1876"/>
                    </a:lnTo>
                    <a:lnTo>
                      <a:pt x="513" y="1876"/>
                    </a:lnTo>
                    <a:lnTo>
                      <a:pt x="516" y="1877"/>
                    </a:lnTo>
                    <a:lnTo>
                      <a:pt x="517" y="1879"/>
                    </a:lnTo>
                    <a:lnTo>
                      <a:pt x="525" y="1885"/>
                    </a:lnTo>
                    <a:lnTo>
                      <a:pt x="541" y="1906"/>
                    </a:lnTo>
                    <a:lnTo>
                      <a:pt x="545" y="1917"/>
                    </a:lnTo>
                    <a:lnTo>
                      <a:pt x="549" y="1930"/>
                    </a:lnTo>
                    <a:lnTo>
                      <a:pt x="549" y="1953"/>
                    </a:lnTo>
                    <a:lnTo>
                      <a:pt x="546" y="1966"/>
                    </a:lnTo>
                    <a:lnTo>
                      <a:pt x="542" y="1978"/>
                    </a:lnTo>
                    <a:lnTo>
                      <a:pt x="633" y="2027"/>
                    </a:lnTo>
                    <a:lnTo>
                      <a:pt x="635" y="2023"/>
                    </a:lnTo>
                    <a:lnTo>
                      <a:pt x="648" y="2010"/>
                    </a:lnTo>
                    <a:lnTo>
                      <a:pt x="656" y="2004"/>
                    </a:lnTo>
                    <a:lnTo>
                      <a:pt x="664" y="2000"/>
                    </a:lnTo>
                    <a:lnTo>
                      <a:pt x="677" y="1997"/>
                    </a:lnTo>
                    <a:lnTo>
                      <a:pt x="690" y="1995"/>
                    </a:lnTo>
                    <a:lnTo>
                      <a:pt x="705" y="1998"/>
                    </a:lnTo>
                    <a:lnTo>
                      <a:pt x="720" y="2003"/>
                    </a:lnTo>
                    <a:lnTo>
                      <a:pt x="723" y="2003"/>
                    </a:lnTo>
                    <a:lnTo>
                      <a:pt x="728" y="2007"/>
                    </a:lnTo>
                    <a:lnTo>
                      <a:pt x="735" y="2012"/>
                    </a:lnTo>
                    <a:lnTo>
                      <a:pt x="739" y="2017"/>
                    </a:lnTo>
                    <a:lnTo>
                      <a:pt x="743" y="2021"/>
                    </a:lnTo>
                    <a:lnTo>
                      <a:pt x="750" y="2033"/>
                    </a:lnTo>
                    <a:lnTo>
                      <a:pt x="756" y="2046"/>
                    </a:lnTo>
                    <a:lnTo>
                      <a:pt x="756" y="2048"/>
                    </a:lnTo>
                    <a:lnTo>
                      <a:pt x="778" y="2045"/>
                    </a:lnTo>
                    <a:lnTo>
                      <a:pt x="777" y="2031"/>
                    </a:lnTo>
                    <a:lnTo>
                      <a:pt x="778" y="2016"/>
                    </a:lnTo>
                    <a:lnTo>
                      <a:pt x="778" y="2015"/>
                    </a:lnTo>
                    <a:lnTo>
                      <a:pt x="779" y="2012"/>
                    </a:lnTo>
                    <a:lnTo>
                      <a:pt x="779" y="2010"/>
                    </a:lnTo>
                    <a:lnTo>
                      <a:pt x="784" y="1993"/>
                    </a:lnTo>
                    <a:lnTo>
                      <a:pt x="792" y="1974"/>
                    </a:lnTo>
                    <a:lnTo>
                      <a:pt x="803" y="1960"/>
                    </a:lnTo>
                    <a:lnTo>
                      <a:pt x="815" y="1948"/>
                    </a:lnTo>
                    <a:lnTo>
                      <a:pt x="826" y="1939"/>
                    </a:lnTo>
                    <a:lnTo>
                      <a:pt x="828" y="1939"/>
                    </a:lnTo>
                    <a:lnTo>
                      <a:pt x="829" y="1938"/>
                    </a:lnTo>
                    <a:lnTo>
                      <a:pt x="846" y="1927"/>
                    </a:lnTo>
                    <a:lnTo>
                      <a:pt x="867" y="1922"/>
                    </a:lnTo>
                    <a:lnTo>
                      <a:pt x="887" y="1919"/>
                    </a:lnTo>
                    <a:lnTo>
                      <a:pt x="891" y="1919"/>
                    </a:lnTo>
                    <a:lnTo>
                      <a:pt x="911" y="1922"/>
                    </a:lnTo>
                    <a:lnTo>
                      <a:pt x="930" y="1927"/>
                    </a:lnTo>
                    <a:lnTo>
                      <a:pt x="947" y="1936"/>
                    </a:lnTo>
                    <a:lnTo>
                      <a:pt x="1015" y="1855"/>
                    </a:lnTo>
                    <a:lnTo>
                      <a:pt x="1010" y="1850"/>
                    </a:lnTo>
                    <a:lnTo>
                      <a:pt x="1008" y="1846"/>
                    </a:lnTo>
                    <a:lnTo>
                      <a:pt x="1007" y="1843"/>
                    </a:lnTo>
                    <a:lnTo>
                      <a:pt x="1007" y="1842"/>
                    </a:lnTo>
                    <a:lnTo>
                      <a:pt x="1006" y="1841"/>
                    </a:lnTo>
                    <a:lnTo>
                      <a:pt x="1002" y="1830"/>
                    </a:lnTo>
                    <a:lnTo>
                      <a:pt x="999" y="1818"/>
                    </a:lnTo>
                    <a:lnTo>
                      <a:pt x="1000" y="1807"/>
                    </a:lnTo>
                    <a:lnTo>
                      <a:pt x="1000" y="1800"/>
                    </a:lnTo>
                    <a:lnTo>
                      <a:pt x="1003" y="1792"/>
                    </a:lnTo>
                    <a:lnTo>
                      <a:pt x="1007" y="1783"/>
                    </a:lnTo>
                    <a:lnTo>
                      <a:pt x="1012" y="1774"/>
                    </a:lnTo>
                    <a:lnTo>
                      <a:pt x="1018" y="1767"/>
                    </a:lnTo>
                    <a:lnTo>
                      <a:pt x="1019" y="1767"/>
                    </a:lnTo>
                    <a:lnTo>
                      <a:pt x="1027" y="1760"/>
                    </a:lnTo>
                    <a:lnTo>
                      <a:pt x="1031" y="1757"/>
                    </a:lnTo>
                    <a:lnTo>
                      <a:pt x="1035" y="1756"/>
                    </a:lnTo>
                    <a:lnTo>
                      <a:pt x="1038" y="1752"/>
                    </a:lnTo>
                    <a:lnTo>
                      <a:pt x="1042" y="1750"/>
                    </a:lnTo>
                    <a:lnTo>
                      <a:pt x="1054" y="1748"/>
                    </a:lnTo>
                    <a:lnTo>
                      <a:pt x="1067" y="1746"/>
                    </a:lnTo>
                    <a:lnTo>
                      <a:pt x="1082" y="1748"/>
                    </a:lnTo>
                    <a:lnTo>
                      <a:pt x="1096" y="1753"/>
                    </a:lnTo>
                    <a:lnTo>
                      <a:pt x="1099" y="1753"/>
                    </a:lnTo>
                    <a:lnTo>
                      <a:pt x="1101" y="1756"/>
                    </a:lnTo>
                    <a:lnTo>
                      <a:pt x="1104" y="1757"/>
                    </a:lnTo>
                    <a:lnTo>
                      <a:pt x="1143" y="1708"/>
                    </a:lnTo>
                    <a:lnTo>
                      <a:pt x="1289" y="1533"/>
                    </a:lnTo>
                    <a:lnTo>
                      <a:pt x="1283" y="1528"/>
                    </a:lnTo>
                    <a:lnTo>
                      <a:pt x="1278" y="1521"/>
                    </a:lnTo>
                    <a:lnTo>
                      <a:pt x="1274" y="1513"/>
                    </a:lnTo>
                    <a:lnTo>
                      <a:pt x="1273" y="1512"/>
                    </a:lnTo>
                    <a:lnTo>
                      <a:pt x="1272" y="1509"/>
                    </a:lnTo>
                    <a:lnTo>
                      <a:pt x="1272" y="1508"/>
                    </a:lnTo>
                    <a:lnTo>
                      <a:pt x="1268" y="1495"/>
                    </a:lnTo>
                    <a:lnTo>
                      <a:pt x="1265" y="1481"/>
                    </a:lnTo>
                    <a:lnTo>
                      <a:pt x="1265" y="1457"/>
                    </a:lnTo>
                    <a:lnTo>
                      <a:pt x="1266" y="1453"/>
                    </a:lnTo>
                    <a:lnTo>
                      <a:pt x="1237" y="1441"/>
                    </a:lnTo>
                    <a:lnTo>
                      <a:pt x="1143" y="1403"/>
                    </a:lnTo>
                    <a:lnTo>
                      <a:pt x="1143" y="1371"/>
                    </a:lnTo>
                    <a:lnTo>
                      <a:pt x="1278" y="1427"/>
                    </a:lnTo>
                    <a:lnTo>
                      <a:pt x="1290" y="1414"/>
                    </a:lnTo>
                    <a:lnTo>
                      <a:pt x="1303" y="1403"/>
                    </a:lnTo>
                    <a:lnTo>
                      <a:pt x="1319" y="1395"/>
                    </a:lnTo>
                    <a:lnTo>
                      <a:pt x="1333" y="1390"/>
                    </a:lnTo>
                    <a:lnTo>
                      <a:pt x="1350" y="1389"/>
                    </a:lnTo>
                    <a:lnTo>
                      <a:pt x="1357" y="1389"/>
                    </a:lnTo>
                    <a:lnTo>
                      <a:pt x="1358" y="1390"/>
                    </a:lnTo>
                    <a:lnTo>
                      <a:pt x="1359" y="1389"/>
                    </a:lnTo>
                    <a:lnTo>
                      <a:pt x="1364" y="1389"/>
                    </a:lnTo>
                    <a:lnTo>
                      <a:pt x="1367" y="1390"/>
                    </a:lnTo>
                    <a:lnTo>
                      <a:pt x="1371" y="1390"/>
                    </a:lnTo>
                    <a:lnTo>
                      <a:pt x="1374" y="1392"/>
                    </a:lnTo>
                    <a:lnTo>
                      <a:pt x="1395" y="1326"/>
                    </a:lnTo>
                    <a:lnTo>
                      <a:pt x="1393" y="1326"/>
                    </a:lnTo>
                    <a:lnTo>
                      <a:pt x="1393" y="1325"/>
                    </a:lnTo>
                    <a:lnTo>
                      <a:pt x="1392" y="1325"/>
                    </a:lnTo>
                    <a:lnTo>
                      <a:pt x="1384" y="1320"/>
                    </a:lnTo>
                    <a:lnTo>
                      <a:pt x="1378" y="1310"/>
                    </a:lnTo>
                    <a:lnTo>
                      <a:pt x="1372" y="1301"/>
                    </a:lnTo>
                    <a:lnTo>
                      <a:pt x="1371" y="1300"/>
                    </a:lnTo>
                    <a:lnTo>
                      <a:pt x="1371" y="1299"/>
                    </a:lnTo>
                    <a:lnTo>
                      <a:pt x="1370" y="1296"/>
                    </a:lnTo>
                    <a:lnTo>
                      <a:pt x="1367" y="1285"/>
                    </a:lnTo>
                    <a:lnTo>
                      <a:pt x="1366" y="1274"/>
                    </a:lnTo>
                    <a:lnTo>
                      <a:pt x="1367" y="1263"/>
                    </a:lnTo>
                    <a:lnTo>
                      <a:pt x="1368" y="1263"/>
                    </a:lnTo>
                    <a:lnTo>
                      <a:pt x="1368" y="1258"/>
                    </a:lnTo>
                    <a:lnTo>
                      <a:pt x="1370" y="1254"/>
                    </a:lnTo>
                    <a:lnTo>
                      <a:pt x="1375" y="1246"/>
                    </a:lnTo>
                    <a:lnTo>
                      <a:pt x="1375" y="1245"/>
                    </a:lnTo>
                    <a:lnTo>
                      <a:pt x="1376" y="1242"/>
                    </a:lnTo>
                    <a:lnTo>
                      <a:pt x="1387" y="1232"/>
                    </a:lnTo>
                    <a:lnTo>
                      <a:pt x="1307" y="1106"/>
                    </a:lnTo>
                    <a:lnTo>
                      <a:pt x="1303" y="1109"/>
                    </a:lnTo>
                    <a:lnTo>
                      <a:pt x="1298" y="1110"/>
                    </a:lnTo>
                    <a:lnTo>
                      <a:pt x="1279" y="1110"/>
                    </a:lnTo>
                    <a:lnTo>
                      <a:pt x="1273" y="1109"/>
                    </a:lnTo>
                    <a:lnTo>
                      <a:pt x="1268" y="1107"/>
                    </a:lnTo>
                    <a:lnTo>
                      <a:pt x="1256" y="1103"/>
                    </a:lnTo>
                    <a:lnTo>
                      <a:pt x="1245" y="1096"/>
                    </a:lnTo>
                    <a:lnTo>
                      <a:pt x="1240" y="1090"/>
                    </a:lnTo>
                    <a:lnTo>
                      <a:pt x="1235" y="1084"/>
                    </a:lnTo>
                    <a:lnTo>
                      <a:pt x="1227" y="1068"/>
                    </a:lnTo>
                    <a:lnTo>
                      <a:pt x="1224" y="1051"/>
                    </a:lnTo>
                    <a:lnTo>
                      <a:pt x="1224" y="1047"/>
                    </a:lnTo>
                    <a:lnTo>
                      <a:pt x="1227" y="1033"/>
                    </a:lnTo>
                    <a:lnTo>
                      <a:pt x="1232" y="1018"/>
                    </a:lnTo>
                    <a:lnTo>
                      <a:pt x="1235" y="1014"/>
                    </a:lnTo>
                    <a:lnTo>
                      <a:pt x="1240" y="1009"/>
                    </a:lnTo>
                    <a:lnTo>
                      <a:pt x="1244" y="1007"/>
                    </a:lnTo>
                    <a:lnTo>
                      <a:pt x="1245" y="1005"/>
                    </a:lnTo>
                    <a:lnTo>
                      <a:pt x="1253" y="999"/>
                    </a:lnTo>
                    <a:lnTo>
                      <a:pt x="1265" y="993"/>
                    </a:lnTo>
                    <a:lnTo>
                      <a:pt x="1275" y="991"/>
                    </a:lnTo>
                    <a:lnTo>
                      <a:pt x="1285" y="991"/>
                    </a:lnTo>
                    <a:lnTo>
                      <a:pt x="1298" y="992"/>
                    </a:lnTo>
                    <a:lnTo>
                      <a:pt x="1311" y="997"/>
                    </a:lnTo>
                    <a:lnTo>
                      <a:pt x="1312" y="999"/>
                    </a:lnTo>
                    <a:lnTo>
                      <a:pt x="1315" y="1000"/>
                    </a:lnTo>
                    <a:lnTo>
                      <a:pt x="1323" y="1005"/>
                    </a:lnTo>
                    <a:lnTo>
                      <a:pt x="1330" y="1013"/>
                    </a:lnTo>
                    <a:lnTo>
                      <a:pt x="1336" y="1022"/>
                    </a:lnTo>
                    <a:lnTo>
                      <a:pt x="1340" y="1026"/>
                    </a:lnTo>
                    <a:lnTo>
                      <a:pt x="1342" y="1034"/>
                    </a:lnTo>
                    <a:lnTo>
                      <a:pt x="1344" y="1043"/>
                    </a:lnTo>
                    <a:lnTo>
                      <a:pt x="1345" y="1051"/>
                    </a:lnTo>
                    <a:lnTo>
                      <a:pt x="1344" y="1059"/>
                    </a:lnTo>
                    <a:lnTo>
                      <a:pt x="1341" y="1072"/>
                    </a:lnTo>
                    <a:lnTo>
                      <a:pt x="1338" y="1077"/>
                    </a:lnTo>
                    <a:lnTo>
                      <a:pt x="1338" y="1079"/>
                    </a:lnTo>
                    <a:lnTo>
                      <a:pt x="1336" y="1084"/>
                    </a:lnTo>
                    <a:lnTo>
                      <a:pt x="1333" y="1086"/>
                    </a:lnTo>
                    <a:lnTo>
                      <a:pt x="1332" y="1089"/>
                    </a:lnTo>
                    <a:lnTo>
                      <a:pt x="1413" y="1217"/>
                    </a:lnTo>
                    <a:lnTo>
                      <a:pt x="1418" y="1217"/>
                    </a:lnTo>
                    <a:lnTo>
                      <a:pt x="1422" y="1216"/>
                    </a:lnTo>
                    <a:lnTo>
                      <a:pt x="1425" y="1216"/>
                    </a:lnTo>
                    <a:lnTo>
                      <a:pt x="1438" y="1217"/>
                    </a:lnTo>
                    <a:lnTo>
                      <a:pt x="1447" y="1221"/>
                    </a:lnTo>
                    <a:lnTo>
                      <a:pt x="1459" y="1227"/>
                    </a:lnTo>
                    <a:lnTo>
                      <a:pt x="1469" y="1234"/>
                    </a:lnTo>
                    <a:lnTo>
                      <a:pt x="1471" y="1237"/>
                    </a:lnTo>
                    <a:lnTo>
                      <a:pt x="1472" y="1238"/>
                    </a:lnTo>
                    <a:lnTo>
                      <a:pt x="1543" y="1203"/>
                    </a:lnTo>
                    <a:lnTo>
                      <a:pt x="1539" y="1190"/>
                    </a:lnTo>
                    <a:lnTo>
                      <a:pt x="1537" y="1177"/>
                    </a:lnTo>
                    <a:lnTo>
                      <a:pt x="1541" y="1160"/>
                    </a:lnTo>
                    <a:lnTo>
                      <a:pt x="1550" y="1144"/>
                    </a:lnTo>
                    <a:lnTo>
                      <a:pt x="1552" y="1143"/>
                    </a:lnTo>
                    <a:lnTo>
                      <a:pt x="1553" y="1140"/>
                    </a:lnTo>
                    <a:lnTo>
                      <a:pt x="1560" y="1134"/>
                    </a:lnTo>
                    <a:lnTo>
                      <a:pt x="1570" y="1127"/>
                    </a:lnTo>
                    <a:lnTo>
                      <a:pt x="1579" y="1123"/>
                    </a:lnTo>
                    <a:lnTo>
                      <a:pt x="1580" y="1123"/>
                    </a:lnTo>
                    <a:lnTo>
                      <a:pt x="1582" y="1122"/>
                    </a:lnTo>
                    <a:lnTo>
                      <a:pt x="1584" y="1122"/>
                    </a:lnTo>
                    <a:lnTo>
                      <a:pt x="1595" y="1119"/>
                    </a:lnTo>
                    <a:lnTo>
                      <a:pt x="1607" y="1119"/>
                    </a:lnTo>
                    <a:lnTo>
                      <a:pt x="1617" y="1122"/>
                    </a:lnTo>
                    <a:lnTo>
                      <a:pt x="1617" y="1123"/>
                    </a:lnTo>
                    <a:lnTo>
                      <a:pt x="1624" y="1124"/>
                    </a:lnTo>
                    <a:lnTo>
                      <a:pt x="1629" y="1127"/>
                    </a:lnTo>
                    <a:lnTo>
                      <a:pt x="1635" y="1134"/>
                    </a:lnTo>
                    <a:lnTo>
                      <a:pt x="1639" y="1135"/>
                    </a:lnTo>
                    <a:lnTo>
                      <a:pt x="1650" y="1149"/>
                    </a:lnTo>
                    <a:lnTo>
                      <a:pt x="1656" y="1165"/>
                    </a:lnTo>
                    <a:lnTo>
                      <a:pt x="1658" y="1182"/>
                    </a:lnTo>
                    <a:lnTo>
                      <a:pt x="1655" y="1195"/>
                    </a:lnTo>
                    <a:lnTo>
                      <a:pt x="1651" y="1206"/>
                    </a:lnTo>
                    <a:lnTo>
                      <a:pt x="1645" y="1217"/>
                    </a:lnTo>
                    <a:lnTo>
                      <a:pt x="1634" y="1227"/>
                    </a:lnTo>
                    <a:lnTo>
                      <a:pt x="1632" y="1229"/>
                    </a:lnTo>
                    <a:lnTo>
                      <a:pt x="1628" y="1230"/>
                    </a:lnTo>
                    <a:lnTo>
                      <a:pt x="1624" y="1233"/>
                    </a:lnTo>
                    <a:lnTo>
                      <a:pt x="1621" y="1234"/>
                    </a:lnTo>
                    <a:lnTo>
                      <a:pt x="1608" y="1238"/>
                    </a:lnTo>
                    <a:lnTo>
                      <a:pt x="1596" y="1240"/>
                    </a:lnTo>
                    <a:lnTo>
                      <a:pt x="1587" y="1240"/>
                    </a:lnTo>
                    <a:lnTo>
                      <a:pt x="1586" y="1238"/>
                    </a:lnTo>
                    <a:lnTo>
                      <a:pt x="1584" y="1238"/>
                    </a:lnTo>
                    <a:lnTo>
                      <a:pt x="1573" y="1234"/>
                    </a:lnTo>
                    <a:lnTo>
                      <a:pt x="1561" y="1228"/>
                    </a:lnTo>
                    <a:lnTo>
                      <a:pt x="1485" y="1265"/>
                    </a:lnTo>
                    <a:lnTo>
                      <a:pt x="1486" y="1270"/>
                    </a:lnTo>
                    <a:lnTo>
                      <a:pt x="1486" y="1284"/>
                    </a:lnTo>
                    <a:lnTo>
                      <a:pt x="1485" y="1293"/>
                    </a:lnTo>
                    <a:lnTo>
                      <a:pt x="1481" y="1304"/>
                    </a:lnTo>
                    <a:lnTo>
                      <a:pt x="1476" y="1312"/>
                    </a:lnTo>
                    <a:lnTo>
                      <a:pt x="1463" y="1325"/>
                    </a:lnTo>
                    <a:lnTo>
                      <a:pt x="1447" y="1333"/>
                    </a:lnTo>
                    <a:lnTo>
                      <a:pt x="1430" y="1337"/>
                    </a:lnTo>
                    <a:lnTo>
                      <a:pt x="1422" y="1337"/>
                    </a:lnTo>
                    <a:lnTo>
                      <a:pt x="1400" y="1405"/>
                    </a:lnTo>
                    <a:lnTo>
                      <a:pt x="1402" y="1405"/>
                    </a:lnTo>
                    <a:lnTo>
                      <a:pt x="1406" y="1409"/>
                    </a:lnTo>
                    <a:lnTo>
                      <a:pt x="1413" y="1414"/>
                    </a:lnTo>
                    <a:lnTo>
                      <a:pt x="1421" y="1423"/>
                    </a:lnTo>
                    <a:lnTo>
                      <a:pt x="1427" y="1432"/>
                    </a:lnTo>
                    <a:lnTo>
                      <a:pt x="1433" y="1441"/>
                    </a:lnTo>
                    <a:lnTo>
                      <a:pt x="1433" y="1444"/>
                    </a:lnTo>
                    <a:lnTo>
                      <a:pt x="1434" y="1445"/>
                    </a:lnTo>
                    <a:lnTo>
                      <a:pt x="1434" y="1448"/>
                    </a:lnTo>
                    <a:lnTo>
                      <a:pt x="1438" y="1461"/>
                    </a:lnTo>
                    <a:lnTo>
                      <a:pt x="1438" y="1483"/>
                    </a:lnTo>
                    <a:lnTo>
                      <a:pt x="1434" y="1502"/>
                    </a:lnTo>
                    <a:lnTo>
                      <a:pt x="1426" y="1519"/>
                    </a:lnTo>
                    <a:lnTo>
                      <a:pt x="1416" y="1533"/>
                    </a:lnTo>
                    <a:lnTo>
                      <a:pt x="1401" y="1545"/>
                    </a:lnTo>
                    <a:lnTo>
                      <a:pt x="1442" y="1643"/>
                    </a:lnTo>
                    <a:lnTo>
                      <a:pt x="1453" y="1643"/>
                    </a:lnTo>
                    <a:lnTo>
                      <a:pt x="1464" y="1646"/>
                    </a:lnTo>
                    <a:lnTo>
                      <a:pt x="1465" y="1646"/>
                    </a:lnTo>
                    <a:lnTo>
                      <a:pt x="1467" y="1647"/>
                    </a:lnTo>
                    <a:lnTo>
                      <a:pt x="1478" y="1651"/>
                    </a:lnTo>
                    <a:lnTo>
                      <a:pt x="1490" y="1659"/>
                    </a:lnTo>
                    <a:lnTo>
                      <a:pt x="1498" y="1668"/>
                    </a:lnTo>
                    <a:lnTo>
                      <a:pt x="1502" y="1673"/>
                    </a:lnTo>
                    <a:lnTo>
                      <a:pt x="1505" y="1677"/>
                    </a:lnTo>
                    <a:lnTo>
                      <a:pt x="1506" y="1681"/>
                    </a:lnTo>
                    <a:lnTo>
                      <a:pt x="1570" y="1667"/>
                    </a:lnTo>
                    <a:lnTo>
                      <a:pt x="1570" y="1661"/>
                    </a:lnTo>
                    <a:lnTo>
                      <a:pt x="1571" y="1656"/>
                    </a:lnTo>
                    <a:lnTo>
                      <a:pt x="1571" y="1652"/>
                    </a:lnTo>
                    <a:lnTo>
                      <a:pt x="1578" y="1636"/>
                    </a:lnTo>
                    <a:lnTo>
                      <a:pt x="1588" y="1622"/>
                    </a:lnTo>
                    <a:lnTo>
                      <a:pt x="1590" y="1622"/>
                    </a:lnTo>
                    <a:lnTo>
                      <a:pt x="1590" y="1621"/>
                    </a:lnTo>
                    <a:lnTo>
                      <a:pt x="1604" y="1612"/>
                    </a:lnTo>
                    <a:lnTo>
                      <a:pt x="1620" y="1606"/>
                    </a:lnTo>
                    <a:lnTo>
                      <a:pt x="1622" y="1606"/>
                    </a:lnTo>
                    <a:lnTo>
                      <a:pt x="1625" y="1605"/>
                    </a:lnTo>
                    <a:lnTo>
                      <a:pt x="1632" y="1605"/>
                    </a:lnTo>
                    <a:lnTo>
                      <a:pt x="1634" y="1606"/>
                    </a:lnTo>
                    <a:lnTo>
                      <a:pt x="1638" y="1606"/>
                    </a:lnTo>
                    <a:lnTo>
                      <a:pt x="1649" y="1608"/>
                    </a:lnTo>
                    <a:lnTo>
                      <a:pt x="1660" y="1613"/>
                    </a:lnTo>
                    <a:lnTo>
                      <a:pt x="1670" y="1619"/>
                    </a:lnTo>
                    <a:lnTo>
                      <a:pt x="1679" y="1630"/>
                    </a:lnTo>
                    <a:lnTo>
                      <a:pt x="1685" y="1639"/>
                    </a:lnTo>
                    <a:lnTo>
                      <a:pt x="1689" y="1651"/>
                    </a:lnTo>
                    <a:lnTo>
                      <a:pt x="1689" y="1655"/>
                    </a:lnTo>
                    <a:lnTo>
                      <a:pt x="1692" y="1664"/>
                    </a:lnTo>
                    <a:lnTo>
                      <a:pt x="1690" y="1676"/>
                    </a:lnTo>
                    <a:lnTo>
                      <a:pt x="1688" y="1686"/>
                    </a:lnTo>
                    <a:lnTo>
                      <a:pt x="1688" y="1689"/>
                    </a:lnTo>
                    <a:lnTo>
                      <a:pt x="1687" y="1690"/>
                    </a:lnTo>
                    <a:lnTo>
                      <a:pt x="1687" y="1691"/>
                    </a:lnTo>
                    <a:lnTo>
                      <a:pt x="1681" y="1701"/>
                    </a:lnTo>
                    <a:lnTo>
                      <a:pt x="1673" y="1711"/>
                    </a:lnTo>
                    <a:lnTo>
                      <a:pt x="1666" y="1718"/>
                    </a:lnTo>
                    <a:lnTo>
                      <a:pt x="1662" y="1722"/>
                    </a:lnTo>
                    <a:lnTo>
                      <a:pt x="1656" y="1724"/>
                    </a:lnTo>
                    <a:lnTo>
                      <a:pt x="1653" y="1725"/>
                    </a:lnTo>
                    <a:lnTo>
                      <a:pt x="1649" y="1725"/>
                    </a:lnTo>
                    <a:lnTo>
                      <a:pt x="1647" y="1727"/>
                    </a:lnTo>
                    <a:lnTo>
                      <a:pt x="1645" y="1728"/>
                    </a:lnTo>
                    <a:lnTo>
                      <a:pt x="1638" y="1728"/>
                    </a:lnTo>
                    <a:lnTo>
                      <a:pt x="1634" y="1729"/>
                    </a:lnTo>
                    <a:lnTo>
                      <a:pt x="1632" y="1729"/>
                    </a:lnTo>
                    <a:lnTo>
                      <a:pt x="1618" y="1728"/>
                    </a:lnTo>
                    <a:lnTo>
                      <a:pt x="1605" y="1723"/>
                    </a:lnTo>
                    <a:lnTo>
                      <a:pt x="1594" y="1716"/>
                    </a:lnTo>
                    <a:lnTo>
                      <a:pt x="1584" y="1706"/>
                    </a:lnTo>
                    <a:lnTo>
                      <a:pt x="1578" y="1695"/>
                    </a:lnTo>
                    <a:lnTo>
                      <a:pt x="1512" y="1711"/>
                    </a:lnTo>
                    <a:lnTo>
                      <a:pt x="1512" y="1722"/>
                    </a:lnTo>
                    <a:lnTo>
                      <a:pt x="1508" y="1733"/>
                    </a:lnTo>
                    <a:lnTo>
                      <a:pt x="1502" y="1746"/>
                    </a:lnTo>
                    <a:lnTo>
                      <a:pt x="1502" y="1748"/>
                    </a:lnTo>
                    <a:lnTo>
                      <a:pt x="1501" y="1749"/>
                    </a:lnTo>
                    <a:lnTo>
                      <a:pt x="1495" y="1756"/>
                    </a:lnTo>
                    <a:lnTo>
                      <a:pt x="1488" y="1763"/>
                    </a:lnTo>
                    <a:lnTo>
                      <a:pt x="1480" y="1769"/>
                    </a:lnTo>
                    <a:lnTo>
                      <a:pt x="1472" y="1773"/>
                    </a:lnTo>
                    <a:lnTo>
                      <a:pt x="1471" y="1773"/>
                    </a:lnTo>
                    <a:lnTo>
                      <a:pt x="1467" y="1774"/>
                    </a:lnTo>
                    <a:lnTo>
                      <a:pt x="1463" y="1777"/>
                    </a:lnTo>
                    <a:lnTo>
                      <a:pt x="1459" y="1778"/>
                    </a:lnTo>
                    <a:lnTo>
                      <a:pt x="1452" y="1778"/>
                    </a:lnTo>
                    <a:lnTo>
                      <a:pt x="1451" y="1777"/>
                    </a:lnTo>
                    <a:lnTo>
                      <a:pt x="1450" y="1778"/>
                    </a:lnTo>
                    <a:lnTo>
                      <a:pt x="1443" y="1778"/>
                    </a:lnTo>
                    <a:lnTo>
                      <a:pt x="1425" y="1774"/>
                    </a:lnTo>
                    <a:lnTo>
                      <a:pt x="1408" y="1766"/>
                    </a:lnTo>
                    <a:lnTo>
                      <a:pt x="1393" y="1754"/>
                    </a:lnTo>
                    <a:lnTo>
                      <a:pt x="1393" y="1753"/>
                    </a:lnTo>
                    <a:lnTo>
                      <a:pt x="1392" y="1753"/>
                    </a:lnTo>
                    <a:lnTo>
                      <a:pt x="1384" y="1740"/>
                    </a:lnTo>
                    <a:lnTo>
                      <a:pt x="1380" y="1727"/>
                    </a:lnTo>
                    <a:lnTo>
                      <a:pt x="1378" y="1712"/>
                    </a:lnTo>
                    <a:lnTo>
                      <a:pt x="1379" y="1698"/>
                    </a:lnTo>
                    <a:lnTo>
                      <a:pt x="1380" y="1693"/>
                    </a:lnTo>
                    <a:lnTo>
                      <a:pt x="1381" y="1686"/>
                    </a:lnTo>
                    <a:lnTo>
                      <a:pt x="1384" y="1681"/>
                    </a:lnTo>
                    <a:lnTo>
                      <a:pt x="1395" y="1665"/>
                    </a:lnTo>
                    <a:lnTo>
                      <a:pt x="1409" y="1652"/>
                    </a:lnTo>
                    <a:lnTo>
                      <a:pt x="1412" y="1652"/>
                    </a:lnTo>
                    <a:lnTo>
                      <a:pt x="1412" y="1651"/>
                    </a:lnTo>
                    <a:lnTo>
                      <a:pt x="1413" y="1651"/>
                    </a:lnTo>
                    <a:lnTo>
                      <a:pt x="1374" y="1557"/>
                    </a:lnTo>
                    <a:lnTo>
                      <a:pt x="1370" y="1558"/>
                    </a:lnTo>
                    <a:lnTo>
                      <a:pt x="1367" y="1558"/>
                    </a:lnTo>
                    <a:lnTo>
                      <a:pt x="1362" y="1559"/>
                    </a:lnTo>
                    <a:lnTo>
                      <a:pt x="1340" y="1559"/>
                    </a:lnTo>
                    <a:lnTo>
                      <a:pt x="1334" y="1558"/>
                    </a:lnTo>
                    <a:lnTo>
                      <a:pt x="1330" y="1557"/>
                    </a:lnTo>
                    <a:lnTo>
                      <a:pt x="1324" y="1555"/>
                    </a:lnTo>
                    <a:lnTo>
                      <a:pt x="1313" y="1550"/>
                    </a:lnTo>
                    <a:lnTo>
                      <a:pt x="1143" y="1756"/>
                    </a:lnTo>
                    <a:lnTo>
                      <a:pt x="1125" y="1778"/>
                    </a:lnTo>
                    <a:lnTo>
                      <a:pt x="1127" y="1782"/>
                    </a:lnTo>
                    <a:lnTo>
                      <a:pt x="1130" y="1787"/>
                    </a:lnTo>
                    <a:lnTo>
                      <a:pt x="1133" y="1797"/>
                    </a:lnTo>
                    <a:lnTo>
                      <a:pt x="1135" y="1811"/>
                    </a:lnTo>
                    <a:lnTo>
                      <a:pt x="1135" y="1816"/>
                    </a:lnTo>
                    <a:lnTo>
                      <a:pt x="1131" y="1834"/>
                    </a:lnTo>
                    <a:lnTo>
                      <a:pt x="1124" y="1852"/>
                    </a:lnTo>
                    <a:lnTo>
                      <a:pt x="1121" y="1855"/>
                    </a:lnTo>
                    <a:lnTo>
                      <a:pt x="1109" y="1868"/>
                    </a:lnTo>
                    <a:lnTo>
                      <a:pt x="1095" y="1876"/>
                    </a:lnTo>
                    <a:lnTo>
                      <a:pt x="1088" y="1879"/>
                    </a:lnTo>
                    <a:lnTo>
                      <a:pt x="1082" y="1880"/>
                    </a:lnTo>
                    <a:lnTo>
                      <a:pt x="1075" y="1880"/>
                    </a:lnTo>
                    <a:lnTo>
                      <a:pt x="1075" y="1881"/>
                    </a:lnTo>
                    <a:lnTo>
                      <a:pt x="1066" y="1881"/>
                    </a:lnTo>
                    <a:lnTo>
                      <a:pt x="1052" y="1880"/>
                    </a:lnTo>
                    <a:lnTo>
                      <a:pt x="1037" y="1875"/>
                    </a:lnTo>
                    <a:lnTo>
                      <a:pt x="970" y="1955"/>
                    </a:lnTo>
                    <a:lnTo>
                      <a:pt x="981" y="1965"/>
                    </a:lnTo>
                    <a:lnTo>
                      <a:pt x="987" y="1978"/>
                    </a:lnTo>
                    <a:lnTo>
                      <a:pt x="993" y="1991"/>
                    </a:lnTo>
                    <a:lnTo>
                      <a:pt x="994" y="1997"/>
                    </a:lnTo>
                    <a:lnTo>
                      <a:pt x="997" y="2000"/>
                    </a:lnTo>
                    <a:lnTo>
                      <a:pt x="999" y="2011"/>
                    </a:lnTo>
                    <a:lnTo>
                      <a:pt x="1000" y="2025"/>
                    </a:lnTo>
                    <a:lnTo>
                      <a:pt x="1000" y="2040"/>
                    </a:lnTo>
                    <a:lnTo>
                      <a:pt x="1110" y="2066"/>
                    </a:lnTo>
                    <a:lnTo>
                      <a:pt x="1114" y="2059"/>
                    </a:lnTo>
                    <a:lnTo>
                      <a:pt x="1120" y="2053"/>
                    </a:lnTo>
                    <a:lnTo>
                      <a:pt x="1120" y="2052"/>
                    </a:lnTo>
                    <a:lnTo>
                      <a:pt x="1121" y="2052"/>
                    </a:lnTo>
                    <a:lnTo>
                      <a:pt x="1131" y="2042"/>
                    </a:lnTo>
                    <a:lnTo>
                      <a:pt x="1142" y="2037"/>
                    </a:lnTo>
                    <a:lnTo>
                      <a:pt x="1143" y="2037"/>
                    </a:lnTo>
                    <a:lnTo>
                      <a:pt x="1147" y="2036"/>
                    </a:lnTo>
                    <a:lnTo>
                      <a:pt x="1158" y="2033"/>
                    </a:lnTo>
                    <a:lnTo>
                      <a:pt x="1173" y="2033"/>
                    </a:lnTo>
                    <a:lnTo>
                      <a:pt x="1184" y="2036"/>
                    </a:lnTo>
                    <a:lnTo>
                      <a:pt x="1198" y="2044"/>
                    </a:lnTo>
                    <a:lnTo>
                      <a:pt x="1211" y="2055"/>
                    </a:lnTo>
                    <a:lnTo>
                      <a:pt x="1213" y="2058"/>
                    </a:lnTo>
                    <a:lnTo>
                      <a:pt x="1214" y="2059"/>
                    </a:lnTo>
                    <a:lnTo>
                      <a:pt x="1219" y="2067"/>
                    </a:lnTo>
                    <a:lnTo>
                      <a:pt x="1223" y="2078"/>
                    </a:lnTo>
                    <a:lnTo>
                      <a:pt x="1224" y="2087"/>
                    </a:lnTo>
                    <a:lnTo>
                      <a:pt x="1226" y="2087"/>
                    </a:lnTo>
                    <a:lnTo>
                      <a:pt x="1226" y="2088"/>
                    </a:lnTo>
                    <a:lnTo>
                      <a:pt x="1380" y="2112"/>
                    </a:lnTo>
                    <a:lnTo>
                      <a:pt x="1381" y="2108"/>
                    </a:lnTo>
                    <a:lnTo>
                      <a:pt x="1384" y="2103"/>
                    </a:lnTo>
                    <a:lnTo>
                      <a:pt x="1389" y="2093"/>
                    </a:lnTo>
                    <a:lnTo>
                      <a:pt x="1396" y="2087"/>
                    </a:lnTo>
                    <a:lnTo>
                      <a:pt x="1397" y="2087"/>
                    </a:lnTo>
                    <a:lnTo>
                      <a:pt x="1397" y="2086"/>
                    </a:lnTo>
                    <a:lnTo>
                      <a:pt x="1408" y="2078"/>
                    </a:lnTo>
                    <a:lnTo>
                      <a:pt x="1421" y="2071"/>
                    </a:lnTo>
                    <a:lnTo>
                      <a:pt x="1433" y="2069"/>
                    </a:lnTo>
                    <a:lnTo>
                      <a:pt x="1438" y="2069"/>
                    </a:lnTo>
                    <a:lnTo>
                      <a:pt x="1444" y="2067"/>
                    </a:lnTo>
                    <a:lnTo>
                      <a:pt x="1459" y="2069"/>
                    </a:lnTo>
                    <a:lnTo>
                      <a:pt x="1473" y="2074"/>
                    </a:lnTo>
                    <a:lnTo>
                      <a:pt x="1477" y="2078"/>
                    </a:lnTo>
                    <a:lnTo>
                      <a:pt x="1486" y="2083"/>
                    </a:lnTo>
                    <a:lnTo>
                      <a:pt x="1495" y="2091"/>
                    </a:lnTo>
                    <a:lnTo>
                      <a:pt x="1502" y="2101"/>
                    </a:lnTo>
                    <a:lnTo>
                      <a:pt x="1503" y="2104"/>
                    </a:lnTo>
                    <a:lnTo>
                      <a:pt x="1506" y="2107"/>
                    </a:lnTo>
                    <a:lnTo>
                      <a:pt x="1508" y="2114"/>
                    </a:lnTo>
                    <a:lnTo>
                      <a:pt x="1511" y="2125"/>
                    </a:lnTo>
                    <a:lnTo>
                      <a:pt x="1512" y="2135"/>
                    </a:lnTo>
                    <a:lnTo>
                      <a:pt x="1512" y="2150"/>
                    </a:lnTo>
                    <a:lnTo>
                      <a:pt x="1511" y="2155"/>
                    </a:lnTo>
                    <a:lnTo>
                      <a:pt x="1508" y="2159"/>
                    </a:lnTo>
                    <a:lnTo>
                      <a:pt x="1632" y="2230"/>
                    </a:lnTo>
                    <a:lnTo>
                      <a:pt x="1633" y="2230"/>
                    </a:lnTo>
                    <a:lnTo>
                      <a:pt x="1633" y="2228"/>
                    </a:lnTo>
                    <a:lnTo>
                      <a:pt x="1653" y="2218"/>
                    </a:lnTo>
                    <a:lnTo>
                      <a:pt x="1673" y="2214"/>
                    </a:lnTo>
                    <a:lnTo>
                      <a:pt x="1680" y="2214"/>
                    </a:lnTo>
                    <a:lnTo>
                      <a:pt x="1689" y="2215"/>
                    </a:lnTo>
                    <a:lnTo>
                      <a:pt x="1700" y="2219"/>
                    </a:lnTo>
                    <a:lnTo>
                      <a:pt x="1706" y="2223"/>
                    </a:lnTo>
                    <a:lnTo>
                      <a:pt x="1711" y="2226"/>
                    </a:lnTo>
                    <a:lnTo>
                      <a:pt x="1717" y="2230"/>
                    </a:lnTo>
                    <a:lnTo>
                      <a:pt x="1721" y="2235"/>
                    </a:lnTo>
                    <a:lnTo>
                      <a:pt x="1855" y="2147"/>
                    </a:lnTo>
                    <a:lnTo>
                      <a:pt x="1848" y="2133"/>
                    </a:lnTo>
                    <a:lnTo>
                      <a:pt x="1844" y="2117"/>
                    </a:lnTo>
                    <a:lnTo>
                      <a:pt x="1841" y="2112"/>
                    </a:lnTo>
                    <a:lnTo>
                      <a:pt x="1840" y="2107"/>
                    </a:lnTo>
                    <a:lnTo>
                      <a:pt x="1838" y="2093"/>
                    </a:lnTo>
                    <a:lnTo>
                      <a:pt x="1838" y="2062"/>
                    </a:lnTo>
                    <a:lnTo>
                      <a:pt x="1841" y="2046"/>
                    </a:lnTo>
                    <a:lnTo>
                      <a:pt x="1846" y="2035"/>
                    </a:lnTo>
                    <a:lnTo>
                      <a:pt x="1846" y="2033"/>
                    </a:lnTo>
                    <a:lnTo>
                      <a:pt x="1850" y="2020"/>
                    </a:lnTo>
                    <a:lnTo>
                      <a:pt x="1857" y="2008"/>
                    </a:lnTo>
                    <a:lnTo>
                      <a:pt x="1866" y="2000"/>
                    </a:lnTo>
                    <a:lnTo>
                      <a:pt x="1869" y="1997"/>
                    </a:lnTo>
                    <a:lnTo>
                      <a:pt x="1876" y="1986"/>
                    </a:lnTo>
                    <a:lnTo>
                      <a:pt x="1897" y="1970"/>
                    </a:lnTo>
                    <a:lnTo>
                      <a:pt x="1920" y="1959"/>
                    </a:lnTo>
                    <a:lnTo>
                      <a:pt x="1943" y="1952"/>
                    </a:lnTo>
                    <a:lnTo>
                      <a:pt x="1969" y="1949"/>
                    </a:lnTo>
                    <a:lnTo>
                      <a:pt x="1980" y="1949"/>
                    </a:lnTo>
                    <a:lnTo>
                      <a:pt x="1999" y="1953"/>
                    </a:lnTo>
                    <a:lnTo>
                      <a:pt x="2018" y="1960"/>
                    </a:lnTo>
                    <a:lnTo>
                      <a:pt x="2032" y="1966"/>
                    </a:lnTo>
                    <a:lnTo>
                      <a:pt x="2047" y="1976"/>
                    </a:lnTo>
                    <a:lnTo>
                      <a:pt x="2061" y="1987"/>
                    </a:lnTo>
                    <a:lnTo>
                      <a:pt x="2073" y="2002"/>
                    </a:lnTo>
                    <a:lnTo>
                      <a:pt x="2083" y="2017"/>
                    </a:lnTo>
                    <a:lnTo>
                      <a:pt x="2091" y="2033"/>
                    </a:lnTo>
                    <a:lnTo>
                      <a:pt x="2098" y="2058"/>
                    </a:lnTo>
                    <a:lnTo>
                      <a:pt x="2100" y="2083"/>
                    </a:lnTo>
                    <a:lnTo>
                      <a:pt x="2098" y="2108"/>
                    </a:lnTo>
                    <a:lnTo>
                      <a:pt x="2096" y="2109"/>
                    </a:lnTo>
                    <a:lnTo>
                      <a:pt x="2096" y="2110"/>
                    </a:lnTo>
                    <a:lnTo>
                      <a:pt x="2158" y="2130"/>
                    </a:lnTo>
                    <a:lnTo>
                      <a:pt x="2166" y="2117"/>
                    </a:lnTo>
                    <a:lnTo>
                      <a:pt x="2167" y="2117"/>
                    </a:lnTo>
                    <a:lnTo>
                      <a:pt x="2180" y="2104"/>
                    </a:lnTo>
                    <a:lnTo>
                      <a:pt x="2193" y="2096"/>
                    </a:lnTo>
                    <a:lnTo>
                      <a:pt x="2206" y="2091"/>
                    </a:lnTo>
                    <a:lnTo>
                      <a:pt x="2217" y="2088"/>
                    </a:lnTo>
                    <a:lnTo>
                      <a:pt x="2226" y="2087"/>
                    </a:lnTo>
                    <a:lnTo>
                      <a:pt x="2236" y="2087"/>
                    </a:lnTo>
                    <a:lnTo>
                      <a:pt x="2251" y="2088"/>
                    </a:lnTo>
                    <a:lnTo>
                      <a:pt x="2267" y="2093"/>
                    </a:lnTo>
                    <a:lnTo>
                      <a:pt x="2280" y="2100"/>
                    </a:lnTo>
                    <a:lnTo>
                      <a:pt x="2285" y="2104"/>
                    </a:lnTo>
                    <a:lnTo>
                      <a:pt x="2289" y="2108"/>
                    </a:lnTo>
                    <a:lnTo>
                      <a:pt x="2294" y="2110"/>
                    </a:lnTo>
                    <a:lnTo>
                      <a:pt x="2433" y="2024"/>
                    </a:lnTo>
                    <a:lnTo>
                      <a:pt x="2432" y="2024"/>
                    </a:lnTo>
                    <a:lnTo>
                      <a:pt x="2432" y="2023"/>
                    </a:lnTo>
                    <a:lnTo>
                      <a:pt x="2421" y="2000"/>
                    </a:lnTo>
                    <a:lnTo>
                      <a:pt x="2417" y="1977"/>
                    </a:lnTo>
                    <a:lnTo>
                      <a:pt x="2417" y="1953"/>
                    </a:lnTo>
                    <a:lnTo>
                      <a:pt x="2422" y="1928"/>
                    </a:lnTo>
                    <a:lnTo>
                      <a:pt x="2422" y="1927"/>
                    </a:lnTo>
                    <a:lnTo>
                      <a:pt x="2424" y="1923"/>
                    </a:lnTo>
                    <a:lnTo>
                      <a:pt x="2425" y="1921"/>
                    </a:lnTo>
                    <a:lnTo>
                      <a:pt x="2428" y="1917"/>
                    </a:lnTo>
                    <a:lnTo>
                      <a:pt x="2159" y="1769"/>
                    </a:lnTo>
                    <a:lnTo>
                      <a:pt x="2149" y="1780"/>
                    </a:lnTo>
                    <a:lnTo>
                      <a:pt x="2138" y="1790"/>
                    </a:lnTo>
                    <a:lnTo>
                      <a:pt x="2126" y="1799"/>
                    </a:lnTo>
                    <a:lnTo>
                      <a:pt x="2115" y="1807"/>
                    </a:lnTo>
                    <a:lnTo>
                      <a:pt x="2104" y="1813"/>
                    </a:lnTo>
                    <a:lnTo>
                      <a:pt x="2069" y="1826"/>
                    </a:lnTo>
                    <a:lnTo>
                      <a:pt x="2034" y="1830"/>
                    </a:lnTo>
                    <a:lnTo>
                      <a:pt x="2026" y="1830"/>
                    </a:lnTo>
                    <a:lnTo>
                      <a:pt x="2018" y="1829"/>
                    </a:lnTo>
                    <a:lnTo>
                      <a:pt x="2014" y="1829"/>
                    </a:lnTo>
                    <a:lnTo>
                      <a:pt x="1994" y="1825"/>
                    </a:lnTo>
                    <a:lnTo>
                      <a:pt x="1975" y="1817"/>
                    </a:lnTo>
                    <a:lnTo>
                      <a:pt x="1956" y="1807"/>
                    </a:lnTo>
                    <a:lnTo>
                      <a:pt x="1939" y="1795"/>
                    </a:lnTo>
                    <a:lnTo>
                      <a:pt x="1922" y="1780"/>
                    </a:lnTo>
                    <a:lnTo>
                      <a:pt x="1910" y="1763"/>
                    </a:lnTo>
                    <a:lnTo>
                      <a:pt x="1909" y="1762"/>
                    </a:lnTo>
                    <a:lnTo>
                      <a:pt x="1908" y="1760"/>
                    </a:lnTo>
                    <a:lnTo>
                      <a:pt x="1897" y="1741"/>
                    </a:lnTo>
                    <a:lnTo>
                      <a:pt x="1889" y="1720"/>
                    </a:lnTo>
                    <a:lnTo>
                      <a:pt x="1884" y="1698"/>
                    </a:lnTo>
                    <a:lnTo>
                      <a:pt x="1884" y="1677"/>
                    </a:lnTo>
                    <a:lnTo>
                      <a:pt x="1887" y="1652"/>
                    </a:lnTo>
                    <a:lnTo>
                      <a:pt x="1891" y="1630"/>
                    </a:lnTo>
                    <a:lnTo>
                      <a:pt x="1900" y="1610"/>
                    </a:lnTo>
                    <a:lnTo>
                      <a:pt x="1912" y="1589"/>
                    </a:lnTo>
                    <a:lnTo>
                      <a:pt x="1916" y="1584"/>
                    </a:lnTo>
                    <a:lnTo>
                      <a:pt x="1920" y="1580"/>
                    </a:lnTo>
                    <a:lnTo>
                      <a:pt x="1930" y="1566"/>
                    </a:lnTo>
                    <a:lnTo>
                      <a:pt x="1946" y="1553"/>
                    </a:lnTo>
                    <a:lnTo>
                      <a:pt x="1964" y="1541"/>
                    </a:lnTo>
                    <a:lnTo>
                      <a:pt x="1990" y="1530"/>
                    </a:lnTo>
                    <a:lnTo>
                      <a:pt x="1996" y="1528"/>
                    </a:lnTo>
                    <a:lnTo>
                      <a:pt x="2010" y="1524"/>
                    </a:lnTo>
                    <a:lnTo>
                      <a:pt x="2028" y="1522"/>
                    </a:lnTo>
                    <a:lnTo>
                      <a:pt x="2048" y="1521"/>
                    </a:lnTo>
                    <a:lnTo>
                      <a:pt x="2060" y="1521"/>
                    </a:lnTo>
                    <a:lnTo>
                      <a:pt x="2071" y="1524"/>
                    </a:lnTo>
                    <a:lnTo>
                      <a:pt x="2081" y="1526"/>
                    </a:lnTo>
                    <a:lnTo>
                      <a:pt x="2103" y="1534"/>
                    </a:lnTo>
                    <a:lnTo>
                      <a:pt x="2121" y="1546"/>
                    </a:lnTo>
                    <a:lnTo>
                      <a:pt x="2189" y="1450"/>
                    </a:lnTo>
                    <a:lnTo>
                      <a:pt x="2185" y="1448"/>
                    </a:lnTo>
                    <a:lnTo>
                      <a:pt x="2183" y="1445"/>
                    </a:lnTo>
                    <a:lnTo>
                      <a:pt x="2181" y="1441"/>
                    </a:lnTo>
                    <a:lnTo>
                      <a:pt x="2180" y="1441"/>
                    </a:lnTo>
                    <a:lnTo>
                      <a:pt x="2180" y="1440"/>
                    </a:lnTo>
                    <a:lnTo>
                      <a:pt x="2174" y="1433"/>
                    </a:lnTo>
                    <a:lnTo>
                      <a:pt x="2171" y="1430"/>
                    </a:lnTo>
                    <a:lnTo>
                      <a:pt x="2161" y="1407"/>
                    </a:lnTo>
                    <a:lnTo>
                      <a:pt x="2154" y="1385"/>
                    </a:lnTo>
                    <a:lnTo>
                      <a:pt x="2153" y="1361"/>
                    </a:lnTo>
                    <a:lnTo>
                      <a:pt x="2157" y="1338"/>
                    </a:lnTo>
                    <a:lnTo>
                      <a:pt x="2158" y="1337"/>
                    </a:lnTo>
                    <a:lnTo>
                      <a:pt x="2158" y="1335"/>
                    </a:lnTo>
                    <a:lnTo>
                      <a:pt x="2161" y="1327"/>
                    </a:lnTo>
                    <a:lnTo>
                      <a:pt x="2140" y="1318"/>
                    </a:lnTo>
                    <a:lnTo>
                      <a:pt x="2132" y="1326"/>
                    </a:lnTo>
                    <a:lnTo>
                      <a:pt x="2128" y="1329"/>
                    </a:lnTo>
                    <a:lnTo>
                      <a:pt x="2126" y="1330"/>
                    </a:lnTo>
                    <a:lnTo>
                      <a:pt x="2116" y="1335"/>
                    </a:lnTo>
                    <a:lnTo>
                      <a:pt x="2106" y="1339"/>
                    </a:lnTo>
                    <a:lnTo>
                      <a:pt x="2095" y="1340"/>
                    </a:lnTo>
                    <a:lnTo>
                      <a:pt x="2083" y="1340"/>
                    </a:lnTo>
                    <a:lnTo>
                      <a:pt x="2078" y="1339"/>
                    </a:lnTo>
                    <a:lnTo>
                      <a:pt x="2074" y="1337"/>
                    </a:lnTo>
                    <a:lnTo>
                      <a:pt x="2071" y="1337"/>
                    </a:lnTo>
                    <a:lnTo>
                      <a:pt x="2068" y="1335"/>
                    </a:lnTo>
                    <a:lnTo>
                      <a:pt x="2053" y="1325"/>
                    </a:lnTo>
                    <a:lnTo>
                      <a:pt x="2043" y="1313"/>
                    </a:lnTo>
                    <a:lnTo>
                      <a:pt x="2036" y="1297"/>
                    </a:lnTo>
                    <a:lnTo>
                      <a:pt x="2036" y="1296"/>
                    </a:lnTo>
                    <a:lnTo>
                      <a:pt x="2034" y="1283"/>
                    </a:lnTo>
                    <a:lnTo>
                      <a:pt x="2035" y="1271"/>
                    </a:lnTo>
                    <a:lnTo>
                      <a:pt x="2037" y="1258"/>
                    </a:lnTo>
                    <a:lnTo>
                      <a:pt x="2044" y="1246"/>
                    </a:lnTo>
                    <a:lnTo>
                      <a:pt x="2056" y="1234"/>
                    </a:lnTo>
                    <a:lnTo>
                      <a:pt x="2070" y="1225"/>
                    </a:lnTo>
                    <a:lnTo>
                      <a:pt x="2086" y="1220"/>
                    </a:lnTo>
                    <a:lnTo>
                      <a:pt x="2094" y="1220"/>
                    </a:lnTo>
                    <a:lnTo>
                      <a:pt x="2107" y="1221"/>
                    </a:lnTo>
                    <a:lnTo>
                      <a:pt x="2119" y="1225"/>
                    </a:lnTo>
                    <a:lnTo>
                      <a:pt x="2129" y="1230"/>
                    </a:lnTo>
                    <a:lnTo>
                      <a:pt x="2133" y="1234"/>
                    </a:lnTo>
                    <a:lnTo>
                      <a:pt x="2133" y="1236"/>
                    </a:lnTo>
                    <a:lnTo>
                      <a:pt x="2134" y="1236"/>
                    </a:lnTo>
                    <a:lnTo>
                      <a:pt x="2142" y="1244"/>
                    </a:lnTo>
                    <a:lnTo>
                      <a:pt x="2149" y="1254"/>
                    </a:lnTo>
                    <a:lnTo>
                      <a:pt x="2151" y="1265"/>
                    </a:lnTo>
                    <a:lnTo>
                      <a:pt x="2154" y="1279"/>
                    </a:lnTo>
                    <a:lnTo>
                      <a:pt x="2153" y="1291"/>
                    </a:lnTo>
                    <a:lnTo>
                      <a:pt x="2176" y="1301"/>
                    </a:lnTo>
                    <a:lnTo>
                      <a:pt x="2180" y="1297"/>
                    </a:lnTo>
                    <a:lnTo>
                      <a:pt x="2191" y="1285"/>
                    </a:lnTo>
                    <a:lnTo>
                      <a:pt x="2202" y="1275"/>
                    </a:lnTo>
                    <a:lnTo>
                      <a:pt x="2217" y="1268"/>
                    </a:lnTo>
                    <a:lnTo>
                      <a:pt x="2233" y="1262"/>
                    </a:lnTo>
                    <a:lnTo>
                      <a:pt x="2247" y="1259"/>
                    </a:lnTo>
                    <a:lnTo>
                      <a:pt x="2257" y="1258"/>
                    </a:lnTo>
                    <a:lnTo>
                      <a:pt x="2267" y="1257"/>
                    </a:lnTo>
                    <a:lnTo>
                      <a:pt x="2288" y="1259"/>
                    </a:lnTo>
                    <a:lnTo>
                      <a:pt x="2308" y="1265"/>
                    </a:lnTo>
                    <a:lnTo>
                      <a:pt x="2311" y="1266"/>
                    </a:lnTo>
                    <a:lnTo>
                      <a:pt x="2312" y="1266"/>
                    </a:lnTo>
                    <a:lnTo>
                      <a:pt x="2312" y="1267"/>
                    </a:lnTo>
                    <a:lnTo>
                      <a:pt x="2314" y="1267"/>
                    </a:lnTo>
                    <a:lnTo>
                      <a:pt x="2352" y="1199"/>
                    </a:lnTo>
                    <a:lnTo>
                      <a:pt x="2345" y="1192"/>
                    </a:lnTo>
                    <a:lnTo>
                      <a:pt x="2342" y="1189"/>
                    </a:lnTo>
                    <a:lnTo>
                      <a:pt x="2336" y="1175"/>
                    </a:lnTo>
                    <a:lnTo>
                      <a:pt x="2333" y="1162"/>
                    </a:lnTo>
                    <a:lnTo>
                      <a:pt x="2333" y="1155"/>
                    </a:lnTo>
                    <a:lnTo>
                      <a:pt x="2335" y="1145"/>
                    </a:lnTo>
                    <a:lnTo>
                      <a:pt x="2337" y="1137"/>
                    </a:lnTo>
                    <a:lnTo>
                      <a:pt x="2340" y="1127"/>
                    </a:lnTo>
                    <a:lnTo>
                      <a:pt x="2342" y="1123"/>
                    </a:lnTo>
                    <a:lnTo>
                      <a:pt x="2278" y="1062"/>
                    </a:lnTo>
                    <a:lnTo>
                      <a:pt x="2277" y="1063"/>
                    </a:lnTo>
                    <a:lnTo>
                      <a:pt x="2274" y="1064"/>
                    </a:lnTo>
                    <a:lnTo>
                      <a:pt x="2273" y="1065"/>
                    </a:lnTo>
                    <a:lnTo>
                      <a:pt x="2270" y="1065"/>
                    </a:lnTo>
                    <a:lnTo>
                      <a:pt x="2260" y="1071"/>
                    </a:lnTo>
                    <a:lnTo>
                      <a:pt x="2246" y="1073"/>
                    </a:lnTo>
                    <a:lnTo>
                      <a:pt x="2243" y="1073"/>
                    </a:lnTo>
                    <a:lnTo>
                      <a:pt x="2240" y="1072"/>
                    </a:lnTo>
                    <a:lnTo>
                      <a:pt x="2235" y="1072"/>
                    </a:lnTo>
                    <a:lnTo>
                      <a:pt x="2225" y="1069"/>
                    </a:lnTo>
                    <a:lnTo>
                      <a:pt x="2213" y="1065"/>
                    </a:lnTo>
                    <a:lnTo>
                      <a:pt x="2205" y="1059"/>
                    </a:lnTo>
                    <a:lnTo>
                      <a:pt x="2201" y="1056"/>
                    </a:lnTo>
                    <a:lnTo>
                      <a:pt x="2197" y="1052"/>
                    </a:lnTo>
                    <a:lnTo>
                      <a:pt x="2195" y="1048"/>
                    </a:lnTo>
                    <a:lnTo>
                      <a:pt x="2193" y="1045"/>
                    </a:lnTo>
                    <a:lnTo>
                      <a:pt x="2191" y="1042"/>
                    </a:lnTo>
                    <a:lnTo>
                      <a:pt x="2189" y="1039"/>
                    </a:lnTo>
                    <a:lnTo>
                      <a:pt x="2185" y="1026"/>
                    </a:lnTo>
                    <a:lnTo>
                      <a:pt x="2184" y="1012"/>
                    </a:lnTo>
                    <a:lnTo>
                      <a:pt x="2031" y="957"/>
                    </a:lnTo>
                    <a:lnTo>
                      <a:pt x="2028" y="961"/>
                    </a:lnTo>
                    <a:lnTo>
                      <a:pt x="2023" y="966"/>
                    </a:lnTo>
                    <a:lnTo>
                      <a:pt x="2020" y="967"/>
                    </a:lnTo>
                    <a:lnTo>
                      <a:pt x="2009" y="976"/>
                    </a:lnTo>
                    <a:lnTo>
                      <a:pt x="1993" y="982"/>
                    </a:lnTo>
                    <a:lnTo>
                      <a:pt x="1992" y="982"/>
                    </a:lnTo>
                    <a:lnTo>
                      <a:pt x="1990" y="983"/>
                    </a:lnTo>
                    <a:lnTo>
                      <a:pt x="1971" y="983"/>
                    </a:lnTo>
                    <a:lnTo>
                      <a:pt x="1961" y="982"/>
                    </a:lnTo>
                    <a:lnTo>
                      <a:pt x="1955" y="979"/>
                    </a:lnTo>
                    <a:lnTo>
                      <a:pt x="1955" y="978"/>
                    </a:lnTo>
                    <a:lnTo>
                      <a:pt x="1950" y="976"/>
                    </a:lnTo>
                    <a:lnTo>
                      <a:pt x="1946" y="974"/>
                    </a:lnTo>
                    <a:lnTo>
                      <a:pt x="1943" y="971"/>
                    </a:lnTo>
                    <a:lnTo>
                      <a:pt x="1941" y="967"/>
                    </a:lnTo>
                    <a:lnTo>
                      <a:pt x="1938" y="967"/>
                    </a:lnTo>
                    <a:lnTo>
                      <a:pt x="1937" y="966"/>
                    </a:lnTo>
                    <a:lnTo>
                      <a:pt x="1935" y="963"/>
                    </a:lnTo>
                    <a:lnTo>
                      <a:pt x="1926" y="949"/>
                    </a:lnTo>
                    <a:lnTo>
                      <a:pt x="1921" y="933"/>
                    </a:lnTo>
                    <a:lnTo>
                      <a:pt x="1921" y="917"/>
                    </a:lnTo>
                    <a:lnTo>
                      <a:pt x="1924" y="903"/>
                    </a:lnTo>
                    <a:lnTo>
                      <a:pt x="1930" y="891"/>
                    </a:lnTo>
                    <a:lnTo>
                      <a:pt x="1934" y="886"/>
                    </a:lnTo>
                    <a:lnTo>
                      <a:pt x="1943" y="877"/>
                    </a:lnTo>
                    <a:lnTo>
                      <a:pt x="1948" y="873"/>
                    </a:lnTo>
                    <a:lnTo>
                      <a:pt x="1959" y="868"/>
                    </a:lnTo>
                    <a:lnTo>
                      <a:pt x="1963" y="866"/>
                    </a:lnTo>
                    <a:lnTo>
                      <a:pt x="1973" y="865"/>
                    </a:lnTo>
                    <a:lnTo>
                      <a:pt x="1982" y="864"/>
                    </a:lnTo>
                    <a:lnTo>
                      <a:pt x="1992" y="864"/>
                    </a:lnTo>
                    <a:lnTo>
                      <a:pt x="1997" y="865"/>
                    </a:lnTo>
                    <a:lnTo>
                      <a:pt x="1998" y="865"/>
                    </a:lnTo>
                    <a:lnTo>
                      <a:pt x="1998" y="866"/>
                    </a:lnTo>
                    <a:lnTo>
                      <a:pt x="1999" y="866"/>
                    </a:lnTo>
                    <a:lnTo>
                      <a:pt x="2009" y="869"/>
                    </a:lnTo>
                    <a:lnTo>
                      <a:pt x="2018" y="876"/>
                    </a:lnTo>
                    <a:lnTo>
                      <a:pt x="2028" y="886"/>
                    </a:lnTo>
                    <a:lnTo>
                      <a:pt x="2034" y="894"/>
                    </a:lnTo>
                    <a:lnTo>
                      <a:pt x="2035" y="897"/>
                    </a:lnTo>
                    <a:lnTo>
                      <a:pt x="2035" y="898"/>
                    </a:lnTo>
                    <a:lnTo>
                      <a:pt x="2036" y="899"/>
                    </a:lnTo>
                    <a:lnTo>
                      <a:pt x="2040" y="914"/>
                    </a:lnTo>
                    <a:lnTo>
                      <a:pt x="2040" y="928"/>
                    </a:lnTo>
                    <a:lnTo>
                      <a:pt x="2192" y="983"/>
                    </a:lnTo>
                    <a:lnTo>
                      <a:pt x="2195" y="979"/>
                    </a:lnTo>
                    <a:lnTo>
                      <a:pt x="2198" y="975"/>
                    </a:lnTo>
                    <a:lnTo>
                      <a:pt x="2201" y="971"/>
                    </a:lnTo>
                    <a:lnTo>
                      <a:pt x="2204" y="969"/>
                    </a:lnTo>
                    <a:lnTo>
                      <a:pt x="2214" y="961"/>
                    </a:lnTo>
                    <a:lnTo>
                      <a:pt x="2226" y="957"/>
                    </a:lnTo>
                    <a:lnTo>
                      <a:pt x="2231" y="955"/>
                    </a:lnTo>
                    <a:lnTo>
                      <a:pt x="2235" y="954"/>
                    </a:lnTo>
                    <a:lnTo>
                      <a:pt x="2252" y="954"/>
                    </a:lnTo>
                    <a:lnTo>
                      <a:pt x="2260" y="955"/>
                    </a:lnTo>
                    <a:lnTo>
                      <a:pt x="2324" y="842"/>
                    </a:lnTo>
                    <a:lnTo>
                      <a:pt x="2312" y="830"/>
                    </a:lnTo>
                    <a:lnTo>
                      <a:pt x="2305" y="815"/>
                    </a:lnTo>
                    <a:lnTo>
                      <a:pt x="2303" y="813"/>
                    </a:lnTo>
                    <a:lnTo>
                      <a:pt x="2301" y="810"/>
                    </a:lnTo>
                    <a:lnTo>
                      <a:pt x="2298" y="800"/>
                    </a:lnTo>
                    <a:lnTo>
                      <a:pt x="2294" y="788"/>
                    </a:lnTo>
                    <a:lnTo>
                      <a:pt x="2293" y="775"/>
                    </a:lnTo>
                    <a:lnTo>
                      <a:pt x="2294" y="764"/>
                    </a:lnTo>
                    <a:lnTo>
                      <a:pt x="2295" y="764"/>
                    </a:lnTo>
                    <a:lnTo>
                      <a:pt x="2298" y="751"/>
                    </a:lnTo>
                    <a:lnTo>
                      <a:pt x="2303" y="741"/>
                    </a:lnTo>
                    <a:lnTo>
                      <a:pt x="2303" y="738"/>
                    </a:lnTo>
                    <a:lnTo>
                      <a:pt x="2305" y="734"/>
                    </a:lnTo>
                    <a:lnTo>
                      <a:pt x="2307" y="732"/>
                    </a:lnTo>
                    <a:lnTo>
                      <a:pt x="2319" y="717"/>
                    </a:lnTo>
                    <a:lnTo>
                      <a:pt x="2333" y="707"/>
                    </a:lnTo>
                    <a:lnTo>
                      <a:pt x="2349" y="699"/>
                    </a:lnTo>
                    <a:lnTo>
                      <a:pt x="2367" y="695"/>
                    </a:lnTo>
                    <a:lnTo>
                      <a:pt x="2379" y="695"/>
                    </a:lnTo>
                    <a:lnTo>
                      <a:pt x="2386" y="470"/>
                    </a:lnTo>
                    <a:lnTo>
                      <a:pt x="2380" y="470"/>
                    </a:lnTo>
                    <a:lnTo>
                      <a:pt x="2374" y="468"/>
                    </a:lnTo>
                    <a:lnTo>
                      <a:pt x="2373" y="468"/>
                    </a:lnTo>
                    <a:lnTo>
                      <a:pt x="2371" y="467"/>
                    </a:lnTo>
                    <a:lnTo>
                      <a:pt x="2370" y="467"/>
                    </a:lnTo>
                    <a:lnTo>
                      <a:pt x="2350" y="462"/>
                    </a:lnTo>
                    <a:lnTo>
                      <a:pt x="2331" y="451"/>
                    </a:lnTo>
                    <a:lnTo>
                      <a:pt x="2312" y="440"/>
                    </a:lnTo>
                    <a:lnTo>
                      <a:pt x="2297" y="426"/>
                    </a:lnTo>
                    <a:lnTo>
                      <a:pt x="2282" y="408"/>
                    </a:lnTo>
                    <a:lnTo>
                      <a:pt x="2272" y="390"/>
                    </a:lnTo>
                    <a:lnTo>
                      <a:pt x="2270" y="387"/>
                    </a:lnTo>
                    <a:lnTo>
                      <a:pt x="2269" y="386"/>
                    </a:lnTo>
                    <a:lnTo>
                      <a:pt x="2260" y="370"/>
                    </a:lnTo>
                    <a:lnTo>
                      <a:pt x="2255" y="350"/>
                    </a:lnTo>
                    <a:lnTo>
                      <a:pt x="2251" y="332"/>
                    </a:lnTo>
                    <a:lnTo>
                      <a:pt x="2251" y="312"/>
                    </a:lnTo>
                    <a:lnTo>
                      <a:pt x="1904" y="252"/>
                    </a:lnTo>
                    <a:lnTo>
                      <a:pt x="1903" y="256"/>
                    </a:lnTo>
                    <a:lnTo>
                      <a:pt x="1900" y="261"/>
                    </a:lnTo>
                    <a:lnTo>
                      <a:pt x="1893" y="276"/>
                    </a:lnTo>
                    <a:lnTo>
                      <a:pt x="1886" y="288"/>
                    </a:lnTo>
                    <a:lnTo>
                      <a:pt x="1871" y="305"/>
                    </a:lnTo>
                    <a:lnTo>
                      <a:pt x="1855" y="318"/>
                    </a:lnTo>
                    <a:lnTo>
                      <a:pt x="1836" y="327"/>
                    </a:lnTo>
                    <a:lnTo>
                      <a:pt x="1834" y="328"/>
                    </a:lnTo>
                    <a:lnTo>
                      <a:pt x="1832" y="328"/>
                    </a:lnTo>
                    <a:lnTo>
                      <a:pt x="1831" y="330"/>
                    </a:lnTo>
                    <a:lnTo>
                      <a:pt x="1815" y="333"/>
                    </a:lnTo>
                    <a:lnTo>
                      <a:pt x="1797" y="335"/>
                    </a:lnTo>
                    <a:lnTo>
                      <a:pt x="1774" y="332"/>
                    </a:lnTo>
                    <a:lnTo>
                      <a:pt x="1759" y="328"/>
                    </a:lnTo>
                    <a:lnTo>
                      <a:pt x="1743" y="320"/>
                    </a:lnTo>
                    <a:lnTo>
                      <a:pt x="1742" y="320"/>
                    </a:lnTo>
                    <a:lnTo>
                      <a:pt x="1725" y="309"/>
                    </a:lnTo>
                    <a:lnTo>
                      <a:pt x="1709" y="293"/>
                    </a:lnTo>
                    <a:lnTo>
                      <a:pt x="1697" y="276"/>
                    </a:lnTo>
                    <a:lnTo>
                      <a:pt x="1689" y="254"/>
                    </a:lnTo>
                    <a:lnTo>
                      <a:pt x="1685" y="233"/>
                    </a:lnTo>
                    <a:lnTo>
                      <a:pt x="1685" y="208"/>
                    </a:lnTo>
                    <a:lnTo>
                      <a:pt x="1687" y="204"/>
                    </a:lnTo>
                    <a:lnTo>
                      <a:pt x="1688" y="201"/>
                    </a:lnTo>
                    <a:lnTo>
                      <a:pt x="1688" y="200"/>
                    </a:lnTo>
                    <a:lnTo>
                      <a:pt x="1632" y="179"/>
                    </a:lnTo>
                    <a:lnTo>
                      <a:pt x="1632" y="180"/>
                    </a:lnTo>
                    <a:lnTo>
                      <a:pt x="1630" y="180"/>
                    </a:lnTo>
                    <a:lnTo>
                      <a:pt x="1630" y="182"/>
                    </a:lnTo>
                    <a:lnTo>
                      <a:pt x="1618" y="192"/>
                    </a:lnTo>
                    <a:lnTo>
                      <a:pt x="1603" y="200"/>
                    </a:lnTo>
                    <a:lnTo>
                      <a:pt x="1590" y="202"/>
                    </a:lnTo>
                    <a:lnTo>
                      <a:pt x="1567" y="379"/>
                    </a:lnTo>
                    <a:lnTo>
                      <a:pt x="1571" y="381"/>
                    </a:lnTo>
                    <a:lnTo>
                      <a:pt x="1575" y="381"/>
                    </a:lnTo>
                    <a:lnTo>
                      <a:pt x="1578" y="382"/>
                    </a:lnTo>
                    <a:lnTo>
                      <a:pt x="1580" y="382"/>
                    </a:lnTo>
                    <a:lnTo>
                      <a:pt x="1595" y="388"/>
                    </a:lnTo>
                    <a:lnTo>
                      <a:pt x="1608" y="396"/>
                    </a:lnTo>
                    <a:lnTo>
                      <a:pt x="1620" y="408"/>
                    </a:lnTo>
                    <a:lnTo>
                      <a:pt x="1621" y="408"/>
                    </a:lnTo>
                    <a:lnTo>
                      <a:pt x="1621" y="409"/>
                    </a:lnTo>
                    <a:lnTo>
                      <a:pt x="1629" y="421"/>
                    </a:lnTo>
                    <a:lnTo>
                      <a:pt x="1635" y="436"/>
                    </a:lnTo>
                    <a:lnTo>
                      <a:pt x="1638" y="450"/>
                    </a:lnTo>
                    <a:lnTo>
                      <a:pt x="1639" y="455"/>
                    </a:lnTo>
                    <a:lnTo>
                      <a:pt x="1639" y="462"/>
                    </a:lnTo>
                    <a:lnTo>
                      <a:pt x="1756" y="476"/>
                    </a:lnTo>
                    <a:lnTo>
                      <a:pt x="1760" y="468"/>
                    </a:lnTo>
                    <a:lnTo>
                      <a:pt x="1765" y="459"/>
                    </a:lnTo>
                    <a:lnTo>
                      <a:pt x="1772" y="450"/>
                    </a:lnTo>
                    <a:lnTo>
                      <a:pt x="1789" y="434"/>
                    </a:lnTo>
                    <a:lnTo>
                      <a:pt x="1811" y="424"/>
                    </a:lnTo>
                    <a:lnTo>
                      <a:pt x="1812" y="424"/>
                    </a:lnTo>
                    <a:lnTo>
                      <a:pt x="1825" y="421"/>
                    </a:lnTo>
                    <a:lnTo>
                      <a:pt x="1832" y="421"/>
                    </a:lnTo>
                    <a:lnTo>
                      <a:pt x="1845" y="422"/>
                    </a:lnTo>
                    <a:lnTo>
                      <a:pt x="1857" y="424"/>
                    </a:lnTo>
                    <a:lnTo>
                      <a:pt x="1865" y="426"/>
                    </a:lnTo>
                    <a:lnTo>
                      <a:pt x="1871" y="429"/>
                    </a:lnTo>
                    <a:lnTo>
                      <a:pt x="1876" y="433"/>
                    </a:lnTo>
                    <a:lnTo>
                      <a:pt x="1878" y="434"/>
                    </a:lnTo>
                    <a:lnTo>
                      <a:pt x="1879" y="434"/>
                    </a:lnTo>
                    <a:lnTo>
                      <a:pt x="1892" y="443"/>
                    </a:lnTo>
                    <a:lnTo>
                      <a:pt x="1901" y="457"/>
                    </a:lnTo>
                    <a:lnTo>
                      <a:pt x="1909" y="470"/>
                    </a:lnTo>
                    <a:lnTo>
                      <a:pt x="1914" y="487"/>
                    </a:lnTo>
                    <a:lnTo>
                      <a:pt x="1916" y="502"/>
                    </a:lnTo>
                    <a:lnTo>
                      <a:pt x="1914" y="518"/>
                    </a:lnTo>
                    <a:lnTo>
                      <a:pt x="1914" y="521"/>
                    </a:lnTo>
                    <a:lnTo>
                      <a:pt x="1913" y="522"/>
                    </a:lnTo>
                    <a:lnTo>
                      <a:pt x="1912" y="525"/>
                    </a:lnTo>
                    <a:lnTo>
                      <a:pt x="1909" y="538"/>
                    </a:lnTo>
                    <a:lnTo>
                      <a:pt x="1901" y="551"/>
                    </a:lnTo>
                    <a:lnTo>
                      <a:pt x="1891" y="561"/>
                    </a:lnTo>
                    <a:lnTo>
                      <a:pt x="1889" y="564"/>
                    </a:lnTo>
                    <a:lnTo>
                      <a:pt x="1887" y="567"/>
                    </a:lnTo>
                    <a:lnTo>
                      <a:pt x="1879" y="572"/>
                    </a:lnTo>
                    <a:lnTo>
                      <a:pt x="1867" y="578"/>
                    </a:lnTo>
                    <a:lnTo>
                      <a:pt x="1855" y="584"/>
                    </a:lnTo>
                    <a:lnTo>
                      <a:pt x="1846" y="585"/>
                    </a:lnTo>
                    <a:lnTo>
                      <a:pt x="1845" y="585"/>
                    </a:lnTo>
                    <a:lnTo>
                      <a:pt x="1841" y="586"/>
                    </a:lnTo>
                    <a:lnTo>
                      <a:pt x="1834" y="586"/>
                    </a:lnTo>
                    <a:lnTo>
                      <a:pt x="1827" y="585"/>
                    </a:lnTo>
                    <a:lnTo>
                      <a:pt x="1820" y="584"/>
                    </a:lnTo>
                    <a:lnTo>
                      <a:pt x="1814" y="584"/>
                    </a:lnTo>
                    <a:lnTo>
                      <a:pt x="1810" y="582"/>
                    </a:lnTo>
                    <a:lnTo>
                      <a:pt x="1789" y="572"/>
                    </a:lnTo>
                    <a:lnTo>
                      <a:pt x="1772" y="557"/>
                    </a:lnTo>
                    <a:lnTo>
                      <a:pt x="1759" y="538"/>
                    </a:lnTo>
                    <a:lnTo>
                      <a:pt x="1759" y="535"/>
                    </a:lnTo>
                    <a:lnTo>
                      <a:pt x="1753" y="521"/>
                    </a:lnTo>
                    <a:lnTo>
                      <a:pt x="1752" y="506"/>
                    </a:lnTo>
                    <a:lnTo>
                      <a:pt x="1634" y="491"/>
                    </a:lnTo>
                    <a:lnTo>
                      <a:pt x="1626" y="505"/>
                    </a:lnTo>
                    <a:lnTo>
                      <a:pt x="1617" y="517"/>
                    </a:lnTo>
                    <a:lnTo>
                      <a:pt x="1604" y="527"/>
                    </a:lnTo>
                    <a:lnTo>
                      <a:pt x="1591" y="535"/>
                    </a:lnTo>
                    <a:lnTo>
                      <a:pt x="1574" y="540"/>
                    </a:lnTo>
                    <a:lnTo>
                      <a:pt x="1567" y="540"/>
                    </a:lnTo>
                    <a:lnTo>
                      <a:pt x="1560" y="543"/>
                    </a:lnTo>
                    <a:lnTo>
                      <a:pt x="1554" y="543"/>
                    </a:lnTo>
                    <a:lnTo>
                      <a:pt x="1540" y="542"/>
                    </a:lnTo>
                    <a:lnTo>
                      <a:pt x="1526" y="536"/>
                    </a:lnTo>
                    <a:lnTo>
                      <a:pt x="1524" y="535"/>
                    </a:lnTo>
                    <a:lnTo>
                      <a:pt x="1522" y="535"/>
                    </a:lnTo>
                    <a:lnTo>
                      <a:pt x="1520" y="534"/>
                    </a:lnTo>
                    <a:lnTo>
                      <a:pt x="1511" y="529"/>
                    </a:lnTo>
                    <a:lnTo>
                      <a:pt x="1501" y="521"/>
                    </a:lnTo>
                    <a:lnTo>
                      <a:pt x="1491" y="512"/>
                    </a:lnTo>
                    <a:lnTo>
                      <a:pt x="1486" y="504"/>
                    </a:lnTo>
                    <a:lnTo>
                      <a:pt x="1486" y="502"/>
                    </a:lnTo>
                    <a:lnTo>
                      <a:pt x="1480" y="491"/>
                    </a:lnTo>
                    <a:lnTo>
                      <a:pt x="1477" y="480"/>
                    </a:lnTo>
                    <a:lnTo>
                      <a:pt x="1476" y="477"/>
                    </a:lnTo>
                    <a:lnTo>
                      <a:pt x="1476" y="476"/>
                    </a:lnTo>
                    <a:lnTo>
                      <a:pt x="1474" y="474"/>
                    </a:lnTo>
                    <a:lnTo>
                      <a:pt x="1474" y="447"/>
                    </a:lnTo>
                    <a:lnTo>
                      <a:pt x="1481" y="426"/>
                    </a:lnTo>
                    <a:lnTo>
                      <a:pt x="1494" y="408"/>
                    </a:lnTo>
                    <a:lnTo>
                      <a:pt x="1503" y="399"/>
                    </a:lnTo>
                    <a:lnTo>
                      <a:pt x="1514" y="391"/>
                    </a:lnTo>
                    <a:lnTo>
                      <a:pt x="1524" y="386"/>
                    </a:lnTo>
                    <a:lnTo>
                      <a:pt x="1528" y="383"/>
                    </a:lnTo>
                    <a:lnTo>
                      <a:pt x="1533" y="382"/>
                    </a:lnTo>
                    <a:lnTo>
                      <a:pt x="1537" y="381"/>
                    </a:lnTo>
                    <a:lnTo>
                      <a:pt x="1560" y="196"/>
                    </a:lnTo>
                    <a:lnTo>
                      <a:pt x="1554" y="193"/>
                    </a:lnTo>
                    <a:lnTo>
                      <a:pt x="1549" y="189"/>
                    </a:lnTo>
                    <a:lnTo>
                      <a:pt x="1544" y="184"/>
                    </a:lnTo>
                    <a:lnTo>
                      <a:pt x="1540" y="179"/>
                    </a:lnTo>
                    <a:lnTo>
                      <a:pt x="1537" y="178"/>
                    </a:lnTo>
                    <a:lnTo>
                      <a:pt x="1536" y="176"/>
                    </a:lnTo>
                    <a:lnTo>
                      <a:pt x="1532" y="167"/>
                    </a:lnTo>
                    <a:lnTo>
                      <a:pt x="1528" y="155"/>
                    </a:lnTo>
                    <a:lnTo>
                      <a:pt x="1527" y="145"/>
                    </a:lnTo>
                    <a:lnTo>
                      <a:pt x="1527" y="136"/>
                    </a:lnTo>
                    <a:lnTo>
                      <a:pt x="1529" y="128"/>
                    </a:lnTo>
                    <a:lnTo>
                      <a:pt x="1529" y="123"/>
                    </a:lnTo>
                    <a:lnTo>
                      <a:pt x="1531" y="120"/>
                    </a:lnTo>
                    <a:lnTo>
                      <a:pt x="1540" y="106"/>
                    </a:lnTo>
                    <a:lnTo>
                      <a:pt x="1552" y="95"/>
                    </a:lnTo>
                    <a:lnTo>
                      <a:pt x="1566" y="89"/>
                    </a:lnTo>
                    <a:lnTo>
                      <a:pt x="1567" y="87"/>
                    </a:lnTo>
                    <a:lnTo>
                      <a:pt x="1573" y="86"/>
                    </a:lnTo>
                    <a:lnTo>
                      <a:pt x="1592" y="86"/>
                    </a:lnTo>
                    <a:lnTo>
                      <a:pt x="1604" y="89"/>
                    </a:lnTo>
                    <a:lnTo>
                      <a:pt x="1616" y="94"/>
                    </a:lnTo>
                    <a:lnTo>
                      <a:pt x="1621" y="98"/>
                    </a:lnTo>
                    <a:lnTo>
                      <a:pt x="1625" y="100"/>
                    </a:lnTo>
                    <a:lnTo>
                      <a:pt x="1628" y="104"/>
                    </a:lnTo>
                    <a:lnTo>
                      <a:pt x="1637" y="117"/>
                    </a:lnTo>
                    <a:lnTo>
                      <a:pt x="1643" y="133"/>
                    </a:lnTo>
                    <a:lnTo>
                      <a:pt x="1643" y="136"/>
                    </a:lnTo>
                    <a:lnTo>
                      <a:pt x="1645" y="140"/>
                    </a:lnTo>
                    <a:lnTo>
                      <a:pt x="1645" y="147"/>
                    </a:lnTo>
                    <a:lnTo>
                      <a:pt x="1643" y="151"/>
                    </a:lnTo>
                    <a:lnTo>
                      <a:pt x="1697" y="171"/>
                    </a:lnTo>
                    <a:lnTo>
                      <a:pt x="1704" y="159"/>
                    </a:lnTo>
                    <a:lnTo>
                      <a:pt x="1713" y="150"/>
                    </a:lnTo>
                    <a:lnTo>
                      <a:pt x="1718" y="142"/>
                    </a:lnTo>
                    <a:lnTo>
                      <a:pt x="1725" y="136"/>
                    </a:lnTo>
                    <a:lnTo>
                      <a:pt x="1745" y="123"/>
                    </a:lnTo>
                    <a:lnTo>
                      <a:pt x="1710" y="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95" name="Freeform 7"/>
              <p:cNvSpPr>
                <a:spLocks noEditPoints="1"/>
              </p:cNvSpPr>
              <p:nvPr/>
            </p:nvSpPr>
            <p:spPr bwMode="auto">
              <a:xfrm>
                <a:off x="3263901" y="1588"/>
                <a:ext cx="5267325" cy="2465388"/>
              </a:xfrm>
              <a:custGeom>
                <a:avLst/>
                <a:gdLst/>
                <a:ahLst/>
                <a:cxnLst>
                  <a:cxn ang="0">
                    <a:pos x="1299" y="1471"/>
                  </a:cxn>
                  <a:cxn ang="0">
                    <a:pos x="1224" y="1551"/>
                  </a:cxn>
                  <a:cxn ang="0">
                    <a:pos x="2710" y="1133"/>
                  </a:cxn>
                  <a:cxn ang="0">
                    <a:pos x="2711" y="1256"/>
                  </a:cxn>
                  <a:cxn ang="0">
                    <a:pos x="2647" y="1364"/>
                  </a:cxn>
                  <a:cxn ang="0">
                    <a:pos x="2613" y="1405"/>
                  </a:cxn>
                  <a:cxn ang="0">
                    <a:pos x="2525" y="1255"/>
                  </a:cxn>
                  <a:cxn ang="0">
                    <a:pos x="2696" y="1134"/>
                  </a:cxn>
                  <a:cxn ang="0">
                    <a:pos x="967" y="1204"/>
                  </a:cxn>
                  <a:cxn ang="0">
                    <a:pos x="988" y="1409"/>
                  </a:cxn>
                  <a:cxn ang="0">
                    <a:pos x="852" y="1358"/>
                  </a:cxn>
                  <a:cxn ang="0">
                    <a:pos x="819" y="1251"/>
                  </a:cxn>
                  <a:cxn ang="0">
                    <a:pos x="908" y="1129"/>
                  </a:cxn>
                  <a:cxn ang="0">
                    <a:pos x="1060" y="904"/>
                  </a:cxn>
                  <a:cxn ang="0">
                    <a:pos x="1001" y="684"/>
                  </a:cxn>
                  <a:cxn ang="0">
                    <a:pos x="508" y="49"/>
                  </a:cxn>
                  <a:cxn ang="0">
                    <a:pos x="761" y="313"/>
                  </a:cxn>
                  <a:cxn ang="0">
                    <a:pos x="992" y="97"/>
                  </a:cxn>
                  <a:cxn ang="0">
                    <a:pos x="962" y="271"/>
                  </a:cxn>
                  <a:cxn ang="0">
                    <a:pos x="745" y="554"/>
                  </a:cxn>
                  <a:cxn ang="0">
                    <a:pos x="821" y="736"/>
                  </a:cxn>
                  <a:cxn ang="0">
                    <a:pos x="628" y="736"/>
                  </a:cxn>
                  <a:cxn ang="0">
                    <a:pos x="476" y="1065"/>
                  </a:cxn>
                  <a:cxn ang="0">
                    <a:pos x="493" y="1182"/>
                  </a:cxn>
                  <a:cxn ang="0">
                    <a:pos x="332" y="1437"/>
                  </a:cxn>
                  <a:cxn ang="0">
                    <a:pos x="21" y="1416"/>
                  </a:cxn>
                  <a:cxn ang="0">
                    <a:pos x="97" y="1275"/>
                  </a:cxn>
                  <a:cxn ang="0">
                    <a:pos x="336" y="1362"/>
                  </a:cxn>
                  <a:cxn ang="0">
                    <a:pos x="394" y="1120"/>
                  </a:cxn>
                  <a:cxn ang="0">
                    <a:pos x="366" y="880"/>
                  </a:cxn>
                  <a:cxn ang="0">
                    <a:pos x="165" y="825"/>
                  </a:cxn>
                  <a:cxn ang="0">
                    <a:pos x="173" y="668"/>
                  </a:cxn>
                  <a:cxn ang="0">
                    <a:pos x="378" y="820"/>
                  </a:cxn>
                  <a:cxn ang="0">
                    <a:pos x="616" y="624"/>
                  </a:cxn>
                  <a:cxn ang="0">
                    <a:pos x="711" y="468"/>
                  </a:cxn>
                  <a:cxn ang="0">
                    <a:pos x="685" y="339"/>
                  </a:cxn>
                  <a:cxn ang="0">
                    <a:pos x="362" y="296"/>
                  </a:cxn>
                  <a:cxn ang="0">
                    <a:pos x="263" y="510"/>
                  </a:cxn>
                  <a:cxn ang="0">
                    <a:pos x="162" y="332"/>
                  </a:cxn>
                  <a:cxn ang="0">
                    <a:pos x="391" y="163"/>
                  </a:cxn>
                  <a:cxn ang="0">
                    <a:pos x="2698" y="2"/>
                  </a:cxn>
                  <a:cxn ang="0">
                    <a:pos x="2829" y="102"/>
                  </a:cxn>
                  <a:cxn ang="0">
                    <a:pos x="2975" y="177"/>
                  </a:cxn>
                  <a:cxn ang="0">
                    <a:pos x="2878" y="423"/>
                  </a:cxn>
                  <a:cxn ang="0">
                    <a:pos x="3047" y="587"/>
                  </a:cxn>
                  <a:cxn ang="0">
                    <a:pos x="3222" y="656"/>
                  </a:cxn>
                  <a:cxn ang="0">
                    <a:pos x="3295" y="791"/>
                  </a:cxn>
                  <a:cxn ang="0">
                    <a:pos x="3162" y="774"/>
                  </a:cxn>
                  <a:cxn ang="0">
                    <a:pos x="3007" y="717"/>
                  </a:cxn>
                  <a:cxn ang="0">
                    <a:pos x="2884" y="1055"/>
                  </a:cxn>
                  <a:cxn ang="0">
                    <a:pos x="2793" y="958"/>
                  </a:cxn>
                  <a:cxn ang="0">
                    <a:pos x="2951" y="663"/>
                  </a:cxn>
                  <a:cxn ang="0">
                    <a:pos x="2777" y="679"/>
                  </a:cxn>
                  <a:cxn ang="0">
                    <a:pos x="2734" y="793"/>
                  </a:cxn>
                  <a:cxn ang="0">
                    <a:pos x="2757" y="601"/>
                  </a:cxn>
                  <a:cxn ang="0">
                    <a:pos x="2616" y="413"/>
                  </a:cxn>
                  <a:cxn ang="0">
                    <a:pos x="2508" y="349"/>
                  </a:cxn>
                  <a:cxn ang="0">
                    <a:pos x="2609" y="320"/>
                  </a:cxn>
                  <a:cxn ang="0">
                    <a:pos x="2778" y="393"/>
                  </a:cxn>
                  <a:cxn ang="0">
                    <a:pos x="2727" y="110"/>
                  </a:cxn>
                  <a:cxn ang="0">
                    <a:pos x="2628" y="44"/>
                  </a:cxn>
                </a:cxnLst>
                <a:rect l="0" t="0" r="r" b="b"/>
                <a:pathLst>
                  <a:path w="3318" h="1553">
                    <a:moveTo>
                      <a:pt x="1068" y="1440"/>
                    </a:moveTo>
                    <a:lnTo>
                      <a:pt x="1094" y="1440"/>
                    </a:lnTo>
                    <a:lnTo>
                      <a:pt x="1100" y="1450"/>
                    </a:lnTo>
                    <a:lnTo>
                      <a:pt x="1104" y="1460"/>
                    </a:lnTo>
                    <a:lnTo>
                      <a:pt x="1186" y="1470"/>
                    </a:lnTo>
                    <a:lnTo>
                      <a:pt x="1189" y="1464"/>
                    </a:lnTo>
                    <a:lnTo>
                      <a:pt x="1190" y="1460"/>
                    </a:lnTo>
                    <a:lnTo>
                      <a:pt x="1193" y="1455"/>
                    </a:lnTo>
                    <a:lnTo>
                      <a:pt x="1204" y="1443"/>
                    </a:lnTo>
                    <a:lnTo>
                      <a:pt x="1208" y="1442"/>
                    </a:lnTo>
                    <a:lnTo>
                      <a:pt x="1211" y="1440"/>
                    </a:lnTo>
                    <a:lnTo>
                      <a:pt x="1272" y="1440"/>
                    </a:lnTo>
                    <a:lnTo>
                      <a:pt x="1274" y="1441"/>
                    </a:lnTo>
                    <a:lnTo>
                      <a:pt x="1276" y="1442"/>
                    </a:lnTo>
                    <a:lnTo>
                      <a:pt x="1287" y="1451"/>
                    </a:lnTo>
                    <a:lnTo>
                      <a:pt x="1293" y="1460"/>
                    </a:lnTo>
                    <a:lnTo>
                      <a:pt x="1299" y="1471"/>
                    </a:lnTo>
                    <a:lnTo>
                      <a:pt x="1299" y="1476"/>
                    </a:lnTo>
                    <a:lnTo>
                      <a:pt x="1301" y="1485"/>
                    </a:lnTo>
                    <a:lnTo>
                      <a:pt x="1303" y="1496"/>
                    </a:lnTo>
                    <a:lnTo>
                      <a:pt x="1300" y="1508"/>
                    </a:lnTo>
                    <a:lnTo>
                      <a:pt x="1299" y="1509"/>
                    </a:lnTo>
                    <a:lnTo>
                      <a:pt x="1299" y="1512"/>
                    </a:lnTo>
                    <a:lnTo>
                      <a:pt x="1295" y="1521"/>
                    </a:lnTo>
                    <a:lnTo>
                      <a:pt x="1287" y="1532"/>
                    </a:lnTo>
                    <a:lnTo>
                      <a:pt x="1280" y="1539"/>
                    </a:lnTo>
                    <a:lnTo>
                      <a:pt x="1279" y="1539"/>
                    </a:lnTo>
                    <a:lnTo>
                      <a:pt x="1275" y="1543"/>
                    </a:lnTo>
                    <a:lnTo>
                      <a:pt x="1271" y="1546"/>
                    </a:lnTo>
                    <a:lnTo>
                      <a:pt x="1263" y="1548"/>
                    </a:lnTo>
                    <a:lnTo>
                      <a:pt x="1261" y="1550"/>
                    </a:lnTo>
                    <a:lnTo>
                      <a:pt x="1257" y="1551"/>
                    </a:lnTo>
                    <a:lnTo>
                      <a:pt x="1241" y="1553"/>
                    </a:lnTo>
                    <a:lnTo>
                      <a:pt x="1224" y="1551"/>
                    </a:lnTo>
                    <a:lnTo>
                      <a:pt x="1208" y="1543"/>
                    </a:lnTo>
                    <a:lnTo>
                      <a:pt x="1207" y="1542"/>
                    </a:lnTo>
                    <a:lnTo>
                      <a:pt x="1202" y="1538"/>
                    </a:lnTo>
                    <a:lnTo>
                      <a:pt x="1197" y="1532"/>
                    </a:lnTo>
                    <a:lnTo>
                      <a:pt x="1193" y="1527"/>
                    </a:lnTo>
                    <a:lnTo>
                      <a:pt x="1190" y="1523"/>
                    </a:lnTo>
                    <a:lnTo>
                      <a:pt x="1185" y="1512"/>
                    </a:lnTo>
                    <a:lnTo>
                      <a:pt x="1182" y="1500"/>
                    </a:lnTo>
                    <a:lnTo>
                      <a:pt x="1105" y="1491"/>
                    </a:lnTo>
                    <a:lnTo>
                      <a:pt x="1102" y="1505"/>
                    </a:lnTo>
                    <a:lnTo>
                      <a:pt x="1096" y="1521"/>
                    </a:lnTo>
                    <a:lnTo>
                      <a:pt x="1087" y="1532"/>
                    </a:lnTo>
                    <a:lnTo>
                      <a:pt x="1075" y="1544"/>
                    </a:lnTo>
                    <a:lnTo>
                      <a:pt x="1068" y="1550"/>
                    </a:lnTo>
                    <a:lnTo>
                      <a:pt x="1068" y="1440"/>
                    </a:lnTo>
                    <a:close/>
                    <a:moveTo>
                      <a:pt x="2701" y="1133"/>
                    </a:moveTo>
                    <a:lnTo>
                      <a:pt x="2710" y="1133"/>
                    </a:lnTo>
                    <a:lnTo>
                      <a:pt x="2727" y="1136"/>
                    </a:lnTo>
                    <a:lnTo>
                      <a:pt x="2743" y="1144"/>
                    </a:lnTo>
                    <a:lnTo>
                      <a:pt x="2748" y="1147"/>
                    </a:lnTo>
                    <a:lnTo>
                      <a:pt x="2755" y="1153"/>
                    </a:lnTo>
                    <a:lnTo>
                      <a:pt x="2762" y="1163"/>
                    </a:lnTo>
                    <a:lnTo>
                      <a:pt x="2768" y="1175"/>
                    </a:lnTo>
                    <a:lnTo>
                      <a:pt x="2770" y="1188"/>
                    </a:lnTo>
                    <a:lnTo>
                      <a:pt x="2770" y="1205"/>
                    </a:lnTo>
                    <a:lnTo>
                      <a:pt x="2765" y="1222"/>
                    </a:lnTo>
                    <a:lnTo>
                      <a:pt x="2756" y="1237"/>
                    </a:lnTo>
                    <a:lnTo>
                      <a:pt x="2755" y="1237"/>
                    </a:lnTo>
                    <a:lnTo>
                      <a:pt x="2755" y="1238"/>
                    </a:lnTo>
                    <a:lnTo>
                      <a:pt x="2741" y="1247"/>
                    </a:lnTo>
                    <a:lnTo>
                      <a:pt x="2726" y="1254"/>
                    </a:lnTo>
                    <a:lnTo>
                      <a:pt x="2721" y="1255"/>
                    </a:lnTo>
                    <a:lnTo>
                      <a:pt x="2714" y="1256"/>
                    </a:lnTo>
                    <a:lnTo>
                      <a:pt x="2711" y="1256"/>
                    </a:lnTo>
                    <a:lnTo>
                      <a:pt x="2709" y="1255"/>
                    </a:lnTo>
                    <a:lnTo>
                      <a:pt x="2707" y="1255"/>
                    </a:lnTo>
                    <a:lnTo>
                      <a:pt x="2690" y="1252"/>
                    </a:lnTo>
                    <a:lnTo>
                      <a:pt x="2672" y="1243"/>
                    </a:lnTo>
                    <a:lnTo>
                      <a:pt x="2668" y="1239"/>
                    </a:lnTo>
                    <a:lnTo>
                      <a:pt x="2591" y="1295"/>
                    </a:lnTo>
                    <a:lnTo>
                      <a:pt x="2594" y="1301"/>
                    </a:lnTo>
                    <a:lnTo>
                      <a:pt x="2596" y="1307"/>
                    </a:lnTo>
                    <a:lnTo>
                      <a:pt x="2597" y="1312"/>
                    </a:lnTo>
                    <a:lnTo>
                      <a:pt x="2600" y="1320"/>
                    </a:lnTo>
                    <a:lnTo>
                      <a:pt x="2601" y="1332"/>
                    </a:lnTo>
                    <a:lnTo>
                      <a:pt x="2601" y="1347"/>
                    </a:lnTo>
                    <a:lnTo>
                      <a:pt x="2599" y="1360"/>
                    </a:lnTo>
                    <a:lnTo>
                      <a:pt x="2630" y="1375"/>
                    </a:lnTo>
                    <a:lnTo>
                      <a:pt x="2634" y="1371"/>
                    </a:lnTo>
                    <a:lnTo>
                      <a:pt x="2645" y="1366"/>
                    </a:lnTo>
                    <a:lnTo>
                      <a:pt x="2647" y="1364"/>
                    </a:lnTo>
                    <a:lnTo>
                      <a:pt x="2648" y="1364"/>
                    </a:lnTo>
                    <a:lnTo>
                      <a:pt x="2651" y="1362"/>
                    </a:lnTo>
                    <a:lnTo>
                      <a:pt x="2663" y="1358"/>
                    </a:lnTo>
                    <a:lnTo>
                      <a:pt x="2673" y="1357"/>
                    </a:lnTo>
                    <a:lnTo>
                      <a:pt x="2688" y="1358"/>
                    </a:lnTo>
                    <a:lnTo>
                      <a:pt x="2702" y="1365"/>
                    </a:lnTo>
                    <a:lnTo>
                      <a:pt x="2713" y="1373"/>
                    </a:lnTo>
                    <a:lnTo>
                      <a:pt x="2722" y="1382"/>
                    </a:lnTo>
                    <a:lnTo>
                      <a:pt x="2728" y="1392"/>
                    </a:lnTo>
                    <a:lnTo>
                      <a:pt x="2732" y="1405"/>
                    </a:lnTo>
                    <a:lnTo>
                      <a:pt x="2734" y="1411"/>
                    </a:lnTo>
                    <a:lnTo>
                      <a:pt x="2734" y="1421"/>
                    </a:lnTo>
                    <a:lnTo>
                      <a:pt x="2731" y="1440"/>
                    </a:lnTo>
                    <a:lnTo>
                      <a:pt x="2616" y="1440"/>
                    </a:lnTo>
                    <a:lnTo>
                      <a:pt x="2612" y="1425"/>
                    </a:lnTo>
                    <a:lnTo>
                      <a:pt x="2613" y="1411"/>
                    </a:lnTo>
                    <a:lnTo>
                      <a:pt x="2613" y="1405"/>
                    </a:lnTo>
                    <a:lnTo>
                      <a:pt x="2614" y="1404"/>
                    </a:lnTo>
                    <a:lnTo>
                      <a:pt x="2614" y="1402"/>
                    </a:lnTo>
                    <a:lnTo>
                      <a:pt x="2586" y="1386"/>
                    </a:lnTo>
                    <a:lnTo>
                      <a:pt x="2584" y="1387"/>
                    </a:lnTo>
                    <a:lnTo>
                      <a:pt x="2583" y="1390"/>
                    </a:lnTo>
                    <a:lnTo>
                      <a:pt x="2578" y="1395"/>
                    </a:lnTo>
                    <a:lnTo>
                      <a:pt x="2561" y="1409"/>
                    </a:lnTo>
                    <a:lnTo>
                      <a:pt x="2541" y="1417"/>
                    </a:lnTo>
                    <a:lnTo>
                      <a:pt x="2519" y="1420"/>
                    </a:lnTo>
                    <a:lnTo>
                      <a:pt x="2516" y="1420"/>
                    </a:lnTo>
                    <a:lnTo>
                      <a:pt x="2506" y="1419"/>
                    </a:lnTo>
                    <a:lnTo>
                      <a:pt x="2495" y="1416"/>
                    </a:lnTo>
                    <a:lnTo>
                      <a:pt x="2495" y="1257"/>
                    </a:lnTo>
                    <a:lnTo>
                      <a:pt x="2507" y="1255"/>
                    </a:lnTo>
                    <a:lnTo>
                      <a:pt x="2518" y="1254"/>
                    </a:lnTo>
                    <a:lnTo>
                      <a:pt x="2521" y="1254"/>
                    </a:lnTo>
                    <a:lnTo>
                      <a:pt x="2525" y="1255"/>
                    </a:lnTo>
                    <a:lnTo>
                      <a:pt x="2542" y="1257"/>
                    </a:lnTo>
                    <a:lnTo>
                      <a:pt x="2557" y="1263"/>
                    </a:lnTo>
                    <a:lnTo>
                      <a:pt x="2570" y="1272"/>
                    </a:lnTo>
                    <a:lnTo>
                      <a:pt x="2571" y="1273"/>
                    </a:lnTo>
                    <a:lnTo>
                      <a:pt x="2652" y="1213"/>
                    </a:lnTo>
                    <a:lnTo>
                      <a:pt x="2652" y="1210"/>
                    </a:lnTo>
                    <a:lnTo>
                      <a:pt x="2650" y="1201"/>
                    </a:lnTo>
                    <a:lnTo>
                      <a:pt x="2650" y="1189"/>
                    </a:lnTo>
                    <a:lnTo>
                      <a:pt x="2651" y="1179"/>
                    </a:lnTo>
                    <a:lnTo>
                      <a:pt x="2652" y="1176"/>
                    </a:lnTo>
                    <a:lnTo>
                      <a:pt x="2652" y="1174"/>
                    </a:lnTo>
                    <a:lnTo>
                      <a:pt x="2655" y="1167"/>
                    </a:lnTo>
                    <a:lnTo>
                      <a:pt x="2666" y="1151"/>
                    </a:lnTo>
                    <a:lnTo>
                      <a:pt x="2672" y="1146"/>
                    </a:lnTo>
                    <a:lnTo>
                      <a:pt x="2680" y="1141"/>
                    </a:lnTo>
                    <a:lnTo>
                      <a:pt x="2688" y="1138"/>
                    </a:lnTo>
                    <a:lnTo>
                      <a:pt x="2696" y="1134"/>
                    </a:lnTo>
                    <a:lnTo>
                      <a:pt x="2701" y="1133"/>
                    </a:lnTo>
                    <a:close/>
                    <a:moveTo>
                      <a:pt x="960" y="1086"/>
                    </a:moveTo>
                    <a:lnTo>
                      <a:pt x="963" y="1086"/>
                    </a:lnTo>
                    <a:lnTo>
                      <a:pt x="979" y="1089"/>
                    </a:lnTo>
                    <a:lnTo>
                      <a:pt x="994" y="1094"/>
                    </a:lnTo>
                    <a:lnTo>
                      <a:pt x="1005" y="1104"/>
                    </a:lnTo>
                    <a:lnTo>
                      <a:pt x="1015" y="1115"/>
                    </a:lnTo>
                    <a:lnTo>
                      <a:pt x="1020" y="1127"/>
                    </a:lnTo>
                    <a:lnTo>
                      <a:pt x="1022" y="1138"/>
                    </a:lnTo>
                    <a:lnTo>
                      <a:pt x="1022" y="1151"/>
                    </a:lnTo>
                    <a:lnTo>
                      <a:pt x="1018" y="1167"/>
                    </a:lnTo>
                    <a:lnTo>
                      <a:pt x="1011" y="1182"/>
                    </a:lnTo>
                    <a:lnTo>
                      <a:pt x="999" y="1193"/>
                    </a:lnTo>
                    <a:lnTo>
                      <a:pt x="997" y="1193"/>
                    </a:lnTo>
                    <a:lnTo>
                      <a:pt x="996" y="1195"/>
                    </a:lnTo>
                    <a:lnTo>
                      <a:pt x="982" y="1201"/>
                    </a:lnTo>
                    <a:lnTo>
                      <a:pt x="967" y="1204"/>
                    </a:lnTo>
                    <a:lnTo>
                      <a:pt x="957" y="1204"/>
                    </a:lnTo>
                    <a:lnTo>
                      <a:pt x="952" y="1202"/>
                    </a:lnTo>
                    <a:lnTo>
                      <a:pt x="950" y="1202"/>
                    </a:lnTo>
                    <a:lnTo>
                      <a:pt x="945" y="1200"/>
                    </a:lnTo>
                    <a:lnTo>
                      <a:pt x="940" y="1199"/>
                    </a:lnTo>
                    <a:lnTo>
                      <a:pt x="894" y="1260"/>
                    </a:lnTo>
                    <a:lnTo>
                      <a:pt x="903" y="1271"/>
                    </a:lnTo>
                    <a:lnTo>
                      <a:pt x="908" y="1285"/>
                    </a:lnTo>
                    <a:lnTo>
                      <a:pt x="908" y="1286"/>
                    </a:lnTo>
                    <a:lnTo>
                      <a:pt x="910" y="1289"/>
                    </a:lnTo>
                    <a:lnTo>
                      <a:pt x="911" y="1299"/>
                    </a:lnTo>
                    <a:lnTo>
                      <a:pt x="910" y="1311"/>
                    </a:lnTo>
                    <a:lnTo>
                      <a:pt x="907" y="1322"/>
                    </a:lnTo>
                    <a:lnTo>
                      <a:pt x="906" y="1322"/>
                    </a:lnTo>
                    <a:lnTo>
                      <a:pt x="906" y="1324"/>
                    </a:lnTo>
                    <a:lnTo>
                      <a:pt x="987" y="1411"/>
                    </a:lnTo>
                    <a:lnTo>
                      <a:pt x="988" y="1409"/>
                    </a:lnTo>
                    <a:lnTo>
                      <a:pt x="991" y="1409"/>
                    </a:lnTo>
                    <a:lnTo>
                      <a:pt x="1005" y="1403"/>
                    </a:lnTo>
                    <a:lnTo>
                      <a:pt x="1021" y="1400"/>
                    </a:lnTo>
                    <a:lnTo>
                      <a:pt x="1022" y="1402"/>
                    </a:lnTo>
                    <a:lnTo>
                      <a:pt x="1039" y="1402"/>
                    </a:lnTo>
                    <a:lnTo>
                      <a:pt x="1045" y="1403"/>
                    </a:lnTo>
                    <a:lnTo>
                      <a:pt x="1056" y="1407"/>
                    </a:lnTo>
                    <a:lnTo>
                      <a:pt x="1068" y="1412"/>
                    </a:lnTo>
                    <a:lnTo>
                      <a:pt x="1068" y="1440"/>
                    </a:lnTo>
                    <a:lnTo>
                      <a:pt x="957" y="1440"/>
                    </a:lnTo>
                    <a:lnTo>
                      <a:pt x="958" y="1437"/>
                    </a:lnTo>
                    <a:lnTo>
                      <a:pt x="962" y="1433"/>
                    </a:lnTo>
                    <a:lnTo>
                      <a:pt x="963" y="1430"/>
                    </a:lnTo>
                    <a:lnTo>
                      <a:pt x="965" y="1429"/>
                    </a:lnTo>
                    <a:lnTo>
                      <a:pt x="886" y="1347"/>
                    </a:lnTo>
                    <a:lnTo>
                      <a:pt x="870" y="1356"/>
                    </a:lnTo>
                    <a:lnTo>
                      <a:pt x="852" y="1358"/>
                    </a:lnTo>
                    <a:lnTo>
                      <a:pt x="848" y="1358"/>
                    </a:lnTo>
                    <a:lnTo>
                      <a:pt x="839" y="1357"/>
                    </a:lnTo>
                    <a:lnTo>
                      <a:pt x="830" y="1354"/>
                    </a:lnTo>
                    <a:lnTo>
                      <a:pt x="823" y="1350"/>
                    </a:lnTo>
                    <a:lnTo>
                      <a:pt x="818" y="1348"/>
                    </a:lnTo>
                    <a:lnTo>
                      <a:pt x="813" y="1344"/>
                    </a:lnTo>
                    <a:lnTo>
                      <a:pt x="805" y="1333"/>
                    </a:lnTo>
                    <a:lnTo>
                      <a:pt x="801" y="1330"/>
                    </a:lnTo>
                    <a:lnTo>
                      <a:pt x="798" y="1324"/>
                    </a:lnTo>
                    <a:lnTo>
                      <a:pt x="797" y="1320"/>
                    </a:lnTo>
                    <a:lnTo>
                      <a:pt x="793" y="1303"/>
                    </a:lnTo>
                    <a:lnTo>
                      <a:pt x="795" y="1286"/>
                    </a:lnTo>
                    <a:lnTo>
                      <a:pt x="795" y="1285"/>
                    </a:lnTo>
                    <a:lnTo>
                      <a:pt x="801" y="1271"/>
                    </a:lnTo>
                    <a:lnTo>
                      <a:pt x="810" y="1257"/>
                    </a:lnTo>
                    <a:lnTo>
                      <a:pt x="814" y="1254"/>
                    </a:lnTo>
                    <a:lnTo>
                      <a:pt x="819" y="1251"/>
                    </a:lnTo>
                    <a:lnTo>
                      <a:pt x="823" y="1248"/>
                    </a:lnTo>
                    <a:lnTo>
                      <a:pt x="826" y="1248"/>
                    </a:lnTo>
                    <a:lnTo>
                      <a:pt x="838" y="1242"/>
                    </a:lnTo>
                    <a:lnTo>
                      <a:pt x="852" y="1240"/>
                    </a:lnTo>
                    <a:lnTo>
                      <a:pt x="855" y="1240"/>
                    </a:lnTo>
                    <a:lnTo>
                      <a:pt x="859" y="1242"/>
                    </a:lnTo>
                    <a:lnTo>
                      <a:pt x="863" y="1242"/>
                    </a:lnTo>
                    <a:lnTo>
                      <a:pt x="865" y="1243"/>
                    </a:lnTo>
                    <a:lnTo>
                      <a:pt x="869" y="1244"/>
                    </a:lnTo>
                    <a:lnTo>
                      <a:pt x="916" y="1180"/>
                    </a:lnTo>
                    <a:lnTo>
                      <a:pt x="910" y="1167"/>
                    </a:lnTo>
                    <a:lnTo>
                      <a:pt x="907" y="1154"/>
                    </a:lnTo>
                    <a:lnTo>
                      <a:pt x="906" y="1153"/>
                    </a:lnTo>
                    <a:lnTo>
                      <a:pt x="906" y="1150"/>
                    </a:lnTo>
                    <a:lnTo>
                      <a:pt x="907" y="1149"/>
                    </a:lnTo>
                    <a:lnTo>
                      <a:pt x="906" y="1140"/>
                    </a:lnTo>
                    <a:lnTo>
                      <a:pt x="908" y="1129"/>
                    </a:lnTo>
                    <a:lnTo>
                      <a:pt x="912" y="1120"/>
                    </a:lnTo>
                    <a:lnTo>
                      <a:pt x="912" y="1119"/>
                    </a:lnTo>
                    <a:lnTo>
                      <a:pt x="914" y="1117"/>
                    </a:lnTo>
                    <a:lnTo>
                      <a:pt x="914" y="1115"/>
                    </a:lnTo>
                    <a:lnTo>
                      <a:pt x="920" y="1107"/>
                    </a:lnTo>
                    <a:lnTo>
                      <a:pt x="928" y="1098"/>
                    </a:lnTo>
                    <a:lnTo>
                      <a:pt x="937" y="1092"/>
                    </a:lnTo>
                    <a:lnTo>
                      <a:pt x="943" y="1090"/>
                    </a:lnTo>
                    <a:lnTo>
                      <a:pt x="949" y="1089"/>
                    </a:lnTo>
                    <a:lnTo>
                      <a:pt x="954" y="1089"/>
                    </a:lnTo>
                    <a:lnTo>
                      <a:pt x="956" y="1087"/>
                    </a:lnTo>
                    <a:lnTo>
                      <a:pt x="958" y="1087"/>
                    </a:lnTo>
                    <a:lnTo>
                      <a:pt x="960" y="1086"/>
                    </a:lnTo>
                    <a:close/>
                    <a:moveTo>
                      <a:pt x="1068" y="632"/>
                    </a:moveTo>
                    <a:lnTo>
                      <a:pt x="1068" y="908"/>
                    </a:lnTo>
                    <a:lnTo>
                      <a:pt x="1064" y="905"/>
                    </a:lnTo>
                    <a:lnTo>
                      <a:pt x="1060" y="904"/>
                    </a:lnTo>
                    <a:lnTo>
                      <a:pt x="1058" y="901"/>
                    </a:lnTo>
                    <a:lnTo>
                      <a:pt x="1050" y="899"/>
                    </a:lnTo>
                    <a:lnTo>
                      <a:pt x="1034" y="888"/>
                    </a:lnTo>
                    <a:lnTo>
                      <a:pt x="1020" y="876"/>
                    </a:lnTo>
                    <a:lnTo>
                      <a:pt x="1007" y="862"/>
                    </a:lnTo>
                    <a:lnTo>
                      <a:pt x="996" y="849"/>
                    </a:lnTo>
                    <a:lnTo>
                      <a:pt x="990" y="836"/>
                    </a:lnTo>
                    <a:lnTo>
                      <a:pt x="990" y="834"/>
                    </a:lnTo>
                    <a:lnTo>
                      <a:pt x="982" y="820"/>
                    </a:lnTo>
                    <a:lnTo>
                      <a:pt x="978" y="806"/>
                    </a:lnTo>
                    <a:lnTo>
                      <a:pt x="978" y="791"/>
                    </a:lnTo>
                    <a:lnTo>
                      <a:pt x="975" y="783"/>
                    </a:lnTo>
                    <a:lnTo>
                      <a:pt x="974" y="778"/>
                    </a:lnTo>
                    <a:lnTo>
                      <a:pt x="974" y="773"/>
                    </a:lnTo>
                    <a:lnTo>
                      <a:pt x="977" y="740"/>
                    </a:lnTo>
                    <a:lnTo>
                      <a:pt x="986" y="711"/>
                    </a:lnTo>
                    <a:lnTo>
                      <a:pt x="1001" y="684"/>
                    </a:lnTo>
                    <a:lnTo>
                      <a:pt x="1022" y="659"/>
                    </a:lnTo>
                    <a:lnTo>
                      <a:pt x="1024" y="659"/>
                    </a:lnTo>
                    <a:lnTo>
                      <a:pt x="1024" y="658"/>
                    </a:lnTo>
                    <a:lnTo>
                      <a:pt x="1025" y="658"/>
                    </a:lnTo>
                    <a:lnTo>
                      <a:pt x="1038" y="647"/>
                    </a:lnTo>
                    <a:lnTo>
                      <a:pt x="1054" y="638"/>
                    </a:lnTo>
                    <a:lnTo>
                      <a:pt x="1068" y="632"/>
                    </a:lnTo>
                    <a:close/>
                    <a:moveTo>
                      <a:pt x="446" y="23"/>
                    </a:moveTo>
                    <a:lnTo>
                      <a:pt x="452" y="23"/>
                    </a:lnTo>
                    <a:lnTo>
                      <a:pt x="465" y="24"/>
                    </a:lnTo>
                    <a:lnTo>
                      <a:pt x="478" y="29"/>
                    </a:lnTo>
                    <a:lnTo>
                      <a:pt x="489" y="34"/>
                    </a:lnTo>
                    <a:lnTo>
                      <a:pt x="495" y="37"/>
                    </a:lnTo>
                    <a:lnTo>
                      <a:pt x="500" y="41"/>
                    </a:lnTo>
                    <a:lnTo>
                      <a:pt x="504" y="45"/>
                    </a:lnTo>
                    <a:lnTo>
                      <a:pt x="507" y="49"/>
                    </a:lnTo>
                    <a:lnTo>
                      <a:pt x="508" y="49"/>
                    </a:lnTo>
                    <a:lnTo>
                      <a:pt x="508" y="50"/>
                    </a:lnTo>
                    <a:lnTo>
                      <a:pt x="509" y="50"/>
                    </a:lnTo>
                    <a:lnTo>
                      <a:pt x="518" y="62"/>
                    </a:lnTo>
                    <a:lnTo>
                      <a:pt x="525" y="78"/>
                    </a:lnTo>
                    <a:lnTo>
                      <a:pt x="529" y="92"/>
                    </a:lnTo>
                    <a:lnTo>
                      <a:pt x="529" y="109"/>
                    </a:lnTo>
                    <a:lnTo>
                      <a:pt x="526" y="123"/>
                    </a:lnTo>
                    <a:lnTo>
                      <a:pt x="521" y="139"/>
                    </a:lnTo>
                    <a:lnTo>
                      <a:pt x="518" y="142"/>
                    </a:lnTo>
                    <a:lnTo>
                      <a:pt x="517" y="144"/>
                    </a:lnTo>
                    <a:lnTo>
                      <a:pt x="517" y="146"/>
                    </a:lnTo>
                    <a:lnTo>
                      <a:pt x="709" y="321"/>
                    </a:lnTo>
                    <a:lnTo>
                      <a:pt x="723" y="316"/>
                    </a:lnTo>
                    <a:lnTo>
                      <a:pt x="729" y="315"/>
                    </a:lnTo>
                    <a:lnTo>
                      <a:pt x="740" y="312"/>
                    </a:lnTo>
                    <a:lnTo>
                      <a:pt x="746" y="312"/>
                    </a:lnTo>
                    <a:lnTo>
                      <a:pt x="761" y="313"/>
                    </a:lnTo>
                    <a:lnTo>
                      <a:pt x="775" y="317"/>
                    </a:lnTo>
                    <a:lnTo>
                      <a:pt x="775" y="319"/>
                    </a:lnTo>
                    <a:lnTo>
                      <a:pt x="776" y="319"/>
                    </a:lnTo>
                    <a:lnTo>
                      <a:pt x="791" y="325"/>
                    </a:lnTo>
                    <a:lnTo>
                      <a:pt x="804" y="337"/>
                    </a:lnTo>
                    <a:lnTo>
                      <a:pt x="944" y="241"/>
                    </a:lnTo>
                    <a:lnTo>
                      <a:pt x="939" y="228"/>
                    </a:lnTo>
                    <a:lnTo>
                      <a:pt x="935" y="214"/>
                    </a:lnTo>
                    <a:lnTo>
                      <a:pt x="935" y="184"/>
                    </a:lnTo>
                    <a:lnTo>
                      <a:pt x="940" y="167"/>
                    </a:lnTo>
                    <a:lnTo>
                      <a:pt x="940" y="164"/>
                    </a:lnTo>
                    <a:lnTo>
                      <a:pt x="941" y="161"/>
                    </a:lnTo>
                    <a:lnTo>
                      <a:pt x="943" y="157"/>
                    </a:lnTo>
                    <a:lnTo>
                      <a:pt x="944" y="152"/>
                    </a:lnTo>
                    <a:lnTo>
                      <a:pt x="957" y="130"/>
                    </a:lnTo>
                    <a:lnTo>
                      <a:pt x="973" y="112"/>
                    </a:lnTo>
                    <a:lnTo>
                      <a:pt x="992" y="97"/>
                    </a:lnTo>
                    <a:lnTo>
                      <a:pt x="1016" y="87"/>
                    </a:lnTo>
                    <a:lnTo>
                      <a:pt x="1017" y="87"/>
                    </a:lnTo>
                    <a:lnTo>
                      <a:pt x="1034" y="83"/>
                    </a:lnTo>
                    <a:lnTo>
                      <a:pt x="1051" y="82"/>
                    </a:lnTo>
                    <a:lnTo>
                      <a:pt x="1062" y="82"/>
                    </a:lnTo>
                    <a:lnTo>
                      <a:pt x="1066" y="83"/>
                    </a:lnTo>
                    <a:lnTo>
                      <a:pt x="1068" y="83"/>
                    </a:lnTo>
                    <a:lnTo>
                      <a:pt x="1068" y="440"/>
                    </a:lnTo>
                    <a:lnTo>
                      <a:pt x="1056" y="316"/>
                    </a:lnTo>
                    <a:lnTo>
                      <a:pt x="1054" y="316"/>
                    </a:lnTo>
                    <a:lnTo>
                      <a:pt x="1037" y="315"/>
                    </a:lnTo>
                    <a:lnTo>
                      <a:pt x="1020" y="311"/>
                    </a:lnTo>
                    <a:lnTo>
                      <a:pt x="1012" y="305"/>
                    </a:lnTo>
                    <a:lnTo>
                      <a:pt x="999" y="302"/>
                    </a:lnTo>
                    <a:lnTo>
                      <a:pt x="984" y="294"/>
                    </a:lnTo>
                    <a:lnTo>
                      <a:pt x="973" y="283"/>
                    </a:lnTo>
                    <a:lnTo>
                      <a:pt x="962" y="271"/>
                    </a:lnTo>
                    <a:lnTo>
                      <a:pt x="961" y="269"/>
                    </a:lnTo>
                    <a:lnTo>
                      <a:pt x="960" y="267"/>
                    </a:lnTo>
                    <a:lnTo>
                      <a:pt x="819" y="363"/>
                    </a:lnTo>
                    <a:lnTo>
                      <a:pt x="821" y="364"/>
                    </a:lnTo>
                    <a:lnTo>
                      <a:pt x="821" y="367"/>
                    </a:lnTo>
                    <a:lnTo>
                      <a:pt x="825" y="381"/>
                    </a:lnTo>
                    <a:lnTo>
                      <a:pt x="825" y="397"/>
                    </a:lnTo>
                    <a:lnTo>
                      <a:pt x="822" y="413"/>
                    </a:lnTo>
                    <a:lnTo>
                      <a:pt x="817" y="429"/>
                    </a:lnTo>
                    <a:lnTo>
                      <a:pt x="808" y="442"/>
                    </a:lnTo>
                    <a:lnTo>
                      <a:pt x="797" y="453"/>
                    </a:lnTo>
                    <a:lnTo>
                      <a:pt x="795" y="455"/>
                    </a:lnTo>
                    <a:lnTo>
                      <a:pt x="792" y="457"/>
                    </a:lnTo>
                    <a:lnTo>
                      <a:pt x="781" y="465"/>
                    </a:lnTo>
                    <a:lnTo>
                      <a:pt x="767" y="470"/>
                    </a:lnTo>
                    <a:lnTo>
                      <a:pt x="753" y="473"/>
                    </a:lnTo>
                    <a:lnTo>
                      <a:pt x="745" y="554"/>
                    </a:lnTo>
                    <a:lnTo>
                      <a:pt x="763" y="558"/>
                    </a:lnTo>
                    <a:lnTo>
                      <a:pt x="780" y="566"/>
                    </a:lnTo>
                    <a:lnTo>
                      <a:pt x="795" y="577"/>
                    </a:lnTo>
                    <a:lnTo>
                      <a:pt x="813" y="594"/>
                    </a:lnTo>
                    <a:lnTo>
                      <a:pt x="826" y="612"/>
                    </a:lnTo>
                    <a:lnTo>
                      <a:pt x="834" y="634"/>
                    </a:lnTo>
                    <a:lnTo>
                      <a:pt x="835" y="638"/>
                    </a:lnTo>
                    <a:lnTo>
                      <a:pt x="835" y="643"/>
                    </a:lnTo>
                    <a:lnTo>
                      <a:pt x="839" y="656"/>
                    </a:lnTo>
                    <a:lnTo>
                      <a:pt x="840" y="673"/>
                    </a:lnTo>
                    <a:lnTo>
                      <a:pt x="839" y="689"/>
                    </a:lnTo>
                    <a:lnTo>
                      <a:pt x="835" y="704"/>
                    </a:lnTo>
                    <a:lnTo>
                      <a:pt x="834" y="707"/>
                    </a:lnTo>
                    <a:lnTo>
                      <a:pt x="834" y="710"/>
                    </a:lnTo>
                    <a:lnTo>
                      <a:pt x="833" y="714"/>
                    </a:lnTo>
                    <a:lnTo>
                      <a:pt x="827" y="724"/>
                    </a:lnTo>
                    <a:lnTo>
                      <a:pt x="821" y="736"/>
                    </a:lnTo>
                    <a:lnTo>
                      <a:pt x="813" y="748"/>
                    </a:lnTo>
                    <a:lnTo>
                      <a:pt x="802" y="759"/>
                    </a:lnTo>
                    <a:lnTo>
                      <a:pt x="793" y="765"/>
                    </a:lnTo>
                    <a:lnTo>
                      <a:pt x="793" y="766"/>
                    </a:lnTo>
                    <a:lnTo>
                      <a:pt x="778" y="776"/>
                    </a:lnTo>
                    <a:lnTo>
                      <a:pt x="762" y="781"/>
                    </a:lnTo>
                    <a:lnTo>
                      <a:pt x="757" y="783"/>
                    </a:lnTo>
                    <a:lnTo>
                      <a:pt x="753" y="785"/>
                    </a:lnTo>
                    <a:lnTo>
                      <a:pt x="747" y="786"/>
                    </a:lnTo>
                    <a:lnTo>
                      <a:pt x="724" y="789"/>
                    </a:lnTo>
                    <a:lnTo>
                      <a:pt x="699" y="786"/>
                    </a:lnTo>
                    <a:lnTo>
                      <a:pt x="675" y="778"/>
                    </a:lnTo>
                    <a:lnTo>
                      <a:pt x="653" y="764"/>
                    </a:lnTo>
                    <a:lnTo>
                      <a:pt x="652" y="764"/>
                    </a:lnTo>
                    <a:lnTo>
                      <a:pt x="652" y="762"/>
                    </a:lnTo>
                    <a:lnTo>
                      <a:pt x="639" y="751"/>
                    </a:lnTo>
                    <a:lnTo>
                      <a:pt x="628" y="736"/>
                    </a:lnTo>
                    <a:lnTo>
                      <a:pt x="478" y="836"/>
                    </a:lnTo>
                    <a:lnTo>
                      <a:pt x="482" y="849"/>
                    </a:lnTo>
                    <a:lnTo>
                      <a:pt x="483" y="863"/>
                    </a:lnTo>
                    <a:lnTo>
                      <a:pt x="483" y="869"/>
                    </a:lnTo>
                    <a:lnTo>
                      <a:pt x="482" y="879"/>
                    </a:lnTo>
                    <a:lnTo>
                      <a:pt x="478" y="891"/>
                    </a:lnTo>
                    <a:lnTo>
                      <a:pt x="471" y="899"/>
                    </a:lnTo>
                    <a:lnTo>
                      <a:pt x="470" y="900"/>
                    </a:lnTo>
                    <a:lnTo>
                      <a:pt x="467" y="904"/>
                    </a:lnTo>
                    <a:lnTo>
                      <a:pt x="465" y="907"/>
                    </a:lnTo>
                    <a:lnTo>
                      <a:pt x="457" y="912"/>
                    </a:lnTo>
                    <a:lnTo>
                      <a:pt x="454" y="913"/>
                    </a:lnTo>
                    <a:lnTo>
                      <a:pt x="450" y="916"/>
                    </a:lnTo>
                    <a:lnTo>
                      <a:pt x="449" y="916"/>
                    </a:lnTo>
                    <a:lnTo>
                      <a:pt x="465" y="1064"/>
                    </a:lnTo>
                    <a:lnTo>
                      <a:pt x="470" y="1064"/>
                    </a:lnTo>
                    <a:lnTo>
                      <a:pt x="476" y="1065"/>
                    </a:lnTo>
                    <a:lnTo>
                      <a:pt x="489" y="1070"/>
                    </a:lnTo>
                    <a:lnTo>
                      <a:pt x="500" y="1077"/>
                    </a:lnTo>
                    <a:lnTo>
                      <a:pt x="508" y="1087"/>
                    </a:lnTo>
                    <a:lnTo>
                      <a:pt x="509" y="1089"/>
                    </a:lnTo>
                    <a:lnTo>
                      <a:pt x="510" y="1091"/>
                    </a:lnTo>
                    <a:lnTo>
                      <a:pt x="517" y="1099"/>
                    </a:lnTo>
                    <a:lnTo>
                      <a:pt x="521" y="1111"/>
                    </a:lnTo>
                    <a:lnTo>
                      <a:pt x="522" y="1123"/>
                    </a:lnTo>
                    <a:lnTo>
                      <a:pt x="522" y="1136"/>
                    </a:lnTo>
                    <a:lnTo>
                      <a:pt x="521" y="1145"/>
                    </a:lnTo>
                    <a:lnTo>
                      <a:pt x="517" y="1155"/>
                    </a:lnTo>
                    <a:lnTo>
                      <a:pt x="513" y="1162"/>
                    </a:lnTo>
                    <a:lnTo>
                      <a:pt x="510" y="1167"/>
                    </a:lnTo>
                    <a:lnTo>
                      <a:pt x="508" y="1171"/>
                    </a:lnTo>
                    <a:lnTo>
                      <a:pt x="500" y="1176"/>
                    </a:lnTo>
                    <a:lnTo>
                      <a:pt x="496" y="1180"/>
                    </a:lnTo>
                    <a:lnTo>
                      <a:pt x="493" y="1182"/>
                    </a:lnTo>
                    <a:lnTo>
                      <a:pt x="476" y="1189"/>
                    </a:lnTo>
                    <a:lnTo>
                      <a:pt x="459" y="1192"/>
                    </a:lnTo>
                    <a:lnTo>
                      <a:pt x="455" y="1192"/>
                    </a:lnTo>
                    <a:lnTo>
                      <a:pt x="414" y="1344"/>
                    </a:lnTo>
                    <a:lnTo>
                      <a:pt x="428" y="1353"/>
                    </a:lnTo>
                    <a:lnTo>
                      <a:pt x="440" y="1367"/>
                    </a:lnTo>
                    <a:lnTo>
                      <a:pt x="441" y="1369"/>
                    </a:lnTo>
                    <a:lnTo>
                      <a:pt x="446" y="1382"/>
                    </a:lnTo>
                    <a:lnTo>
                      <a:pt x="449" y="1395"/>
                    </a:lnTo>
                    <a:lnTo>
                      <a:pt x="449" y="1408"/>
                    </a:lnTo>
                    <a:lnTo>
                      <a:pt x="445" y="1428"/>
                    </a:lnTo>
                    <a:lnTo>
                      <a:pt x="442" y="1433"/>
                    </a:lnTo>
                    <a:lnTo>
                      <a:pt x="440" y="1437"/>
                    </a:lnTo>
                    <a:lnTo>
                      <a:pt x="438" y="1438"/>
                    </a:lnTo>
                    <a:lnTo>
                      <a:pt x="438" y="1440"/>
                    </a:lnTo>
                    <a:lnTo>
                      <a:pt x="334" y="1440"/>
                    </a:lnTo>
                    <a:lnTo>
                      <a:pt x="332" y="1437"/>
                    </a:lnTo>
                    <a:lnTo>
                      <a:pt x="331" y="1436"/>
                    </a:lnTo>
                    <a:lnTo>
                      <a:pt x="325" y="1422"/>
                    </a:lnTo>
                    <a:lnTo>
                      <a:pt x="322" y="1409"/>
                    </a:lnTo>
                    <a:lnTo>
                      <a:pt x="166" y="1385"/>
                    </a:lnTo>
                    <a:lnTo>
                      <a:pt x="163" y="1392"/>
                    </a:lnTo>
                    <a:lnTo>
                      <a:pt x="154" y="1408"/>
                    </a:lnTo>
                    <a:lnTo>
                      <a:pt x="143" y="1421"/>
                    </a:lnTo>
                    <a:lnTo>
                      <a:pt x="139" y="1425"/>
                    </a:lnTo>
                    <a:lnTo>
                      <a:pt x="128" y="1433"/>
                    </a:lnTo>
                    <a:lnTo>
                      <a:pt x="124" y="1436"/>
                    </a:lnTo>
                    <a:lnTo>
                      <a:pt x="119" y="1437"/>
                    </a:lnTo>
                    <a:lnTo>
                      <a:pt x="114" y="1440"/>
                    </a:lnTo>
                    <a:lnTo>
                      <a:pt x="56" y="1440"/>
                    </a:lnTo>
                    <a:lnTo>
                      <a:pt x="43" y="1434"/>
                    </a:lnTo>
                    <a:lnTo>
                      <a:pt x="33" y="1428"/>
                    </a:lnTo>
                    <a:lnTo>
                      <a:pt x="26" y="1422"/>
                    </a:lnTo>
                    <a:lnTo>
                      <a:pt x="21" y="1416"/>
                    </a:lnTo>
                    <a:lnTo>
                      <a:pt x="17" y="1409"/>
                    </a:lnTo>
                    <a:lnTo>
                      <a:pt x="16" y="1408"/>
                    </a:lnTo>
                    <a:lnTo>
                      <a:pt x="8" y="1395"/>
                    </a:lnTo>
                    <a:lnTo>
                      <a:pt x="2" y="1378"/>
                    </a:lnTo>
                    <a:lnTo>
                      <a:pt x="0" y="1362"/>
                    </a:lnTo>
                    <a:lnTo>
                      <a:pt x="2" y="1344"/>
                    </a:lnTo>
                    <a:lnTo>
                      <a:pt x="6" y="1330"/>
                    </a:lnTo>
                    <a:lnTo>
                      <a:pt x="14" y="1314"/>
                    </a:lnTo>
                    <a:lnTo>
                      <a:pt x="18" y="1310"/>
                    </a:lnTo>
                    <a:lnTo>
                      <a:pt x="26" y="1299"/>
                    </a:lnTo>
                    <a:lnTo>
                      <a:pt x="39" y="1289"/>
                    </a:lnTo>
                    <a:lnTo>
                      <a:pt x="54" y="1282"/>
                    </a:lnTo>
                    <a:lnTo>
                      <a:pt x="56" y="1281"/>
                    </a:lnTo>
                    <a:lnTo>
                      <a:pt x="60" y="1280"/>
                    </a:lnTo>
                    <a:lnTo>
                      <a:pt x="73" y="1276"/>
                    </a:lnTo>
                    <a:lnTo>
                      <a:pt x="90" y="1275"/>
                    </a:lnTo>
                    <a:lnTo>
                      <a:pt x="97" y="1275"/>
                    </a:lnTo>
                    <a:lnTo>
                      <a:pt x="102" y="1276"/>
                    </a:lnTo>
                    <a:lnTo>
                      <a:pt x="106" y="1277"/>
                    </a:lnTo>
                    <a:lnTo>
                      <a:pt x="107" y="1277"/>
                    </a:lnTo>
                    <a:lnTo>
                      <a:pt x="119" y="1281"/>
                    </a:lnTo>
                    <a:lnTo>
                      <a:pt x="129" y="1288"/>
                    </a:lnTo>
                    <a:lnTo>
                      <a:pt x="132" y="1289"/>
                    </a:lnTo>
                    <a:lnTo>
                      <a:pt x="136" y="1290"/>
                    </a:lnTo>
                    <a:lnTo>
                      <a:pt x="139" y="1293"/>
                    </a:lnTo>
                    <a:lnTo>
                      <a:pt x="154" y="1310"/>
                    </a:lnTo>
                    <a:lnTo>
                      <a:pt x="165" y="1330"/>
                    </a:lnTo>
                    <a:lnTo>
                      <a:pt x="170" y="1352"/>
                    </a:lnTo>
                    <a:lnTo>
                      <a:pt x="170" y="1356"/>
                    </a:lnTo>
                    <a:lnTo>
                      <a:pt x="326" y="1379"/>
                    </a:lnTo>
                    <a:lnTo>
                      <a:pt x="328" y="1374"/>
                    </a:lnTo>
                    <a:lnTo>
                      <a:pt x="330" y="1370"/>
                    </a:lnTo>
                    <a:lnTo>
                      <a:pt x="332" y="1366"/>
                    </a:lnTo>
                    <a:lnTo>
                      <a:pt x="336" y="1362"/>
                    </a:lnTo>
                    <a:lnTo>
                      <a:pt x="338" y="1360"/>
                    </a:lnTo>
                    <a:lnTo>
                      <a:pt x="339" y="1358"/>
                    </a:lnTo>
                    <a:lnTo>
                      <a:pt x="345" y="1353"/>
                    </a:lnTo>
                    <a:lnTo>
                      <a:pt x="353" y="1347"/>
                    </a:lnTo>
                    <a:lnTo>
                      <a:pt x="361" y="1341"/>
                    </a:lnTo>
                    <a:lnTo>
                      <a:pt x="369" y="1340"/>
                    </a:lnTo>
                    <a:lnTo>
                      <a:pt x="372" y="1339"/>
                    </a:lnTo>
                    <a:lnTo>
                      <a:pt x="376" y="1337"/>
                    </a:lnTo>
                    <a:lnTo>
                      <a:pt x="385" y="1337"/>
                    </a:lnTo>
                    <a:lnTo>
                      <a:pt x="427" y="1183"/>
                    </a:lnTo>
                    <a:lnTo>
                      <a:pt x="423" y="1182"/>
                    </a:lnTo>
                    <a:lnTo>
                      <a:pt x="417" y="1176"/>
                    </a:lnTo>
                    <a:lnTo>
                      <a:pt x="407" y="1167"/>
                    </a:lnTo>
                    <a:lnTo>
                      <a:pt x="400" y="1155"/>
                    </a:lnTo>
                    <a:lnTo>
                      <a:pt x="398" y="1149"/>
                    </a:lnTo>
                    <a:lnTo>
                      <a:pt x="395" y="1138"/>
                    </a:lnTo>
                    <a:lnTo>
                      <a:pt x="394" y="1120"/>
                    </a:lnTo>
                    <a:lnTo>
                      <a:pt x="399" y="1102"/>
                    </a:lnTo>
                    <a:lnTo>
                      <a:pt x="399" y="1100"/>
                    </a:lnTo>
                    <a:lnTo>
                      <a:pt x="400" y="1100"/>
                    </a:lnTo>
                    <a:lnTo>
                      <a:pt x="400" y="1099"/>
                    </a:lnTo>
                    <a:lnTo>
                      <a:pt x="410" y="1086"/>
                    </a:lnTo>
                    <a:lnTo>
                      <a:pt x="421" y="1074"/>
                    </a:lnTo>
                    <a:lnTo>
                      <a:pt x="428" y="1070"/>
                    </a:lnTo>
                    <a:lnTo>
                      <a:pt x="435" y="1068"/>
                    </a:lnTo>
                    <a:lnTo>
                      <a:pt x="419" y="922"/>
                    </a:lnTo>
                    <a:lnTo>
                      <a:pt x="400" y="917"/>
                    </a:lnTo>
                    <a:lnTo>
                      <a:pt x="399" y="917"/>
                    </a:lnTo>
                    <a:lnTo>
                      <a:pt x="394" y="913"/>
                    </a:lnTo>
                    <a:lnTo>
                      <a:pt x="387" y="909"/>
                    </a:lnTo>
                    <a:lnTo>
                      <a:pt x="383" y="907"/>
                    </a:lnTo>
                    <a:lnTo>
                      <a:pt x="380" y="903"/>
                    </a:lnTo>
                    <a:lnTo>
                      <a:pt x="372" y="892"/>
                    </a:lnTo>
                    <a:lnTo>
                      <a:pt x="366" y="880"/>
                    </a:lnTo>
                    <a:lnTo>
                      <a:pt x="365" y="876"/>
                    </a:lnTo>
                    <a:lnTo>
                      <a:pt x="365" y="872"/>
                    </a:lnTo>
                    <a:lnTo>
                      <a:pt x="364" y="869"/>
                    </a:lnTo>
                    <a:lnTo>
                      <a:pt x="364" y="852"/>
                    </a:lnTo>
                    <a:lnTo>
                      <a:pt x="365" y="846"/>
                    </a:lnTo>
                    <a:lnTo>
                      <a:pt x="260" y="794"/>
                    </a:lnTo>
                    <a:lnTo>
                      <a:pt x="259" y="797"/>
                    </a:lnTo>
                    <a:lnTo>
                      <a:pt x="256" y="798"/>
                    </a:lnTo>
                    <a:lnTo>
                      <a:pt x="254" y="800"/>
                    </a:lnTo>
                    <a:lnTo>
                      <a:pt x="254" y="802"/>
                    </a:lnTo>
                    <a:lnTo>
                      <a:pt x="250" y="806"/>
                    </a:lnTo>
                    <a:lnTo>
                      <a:pt x="249" y="808"/>
                    </a:lnTo>
                    <a:lnTo>
                      <a:pt x="232" y="820"/>
                    </a:lnTo>
                    <a:lnTo>
                      <a:pt x="212" y="827"/>
                    </a:lnTo>
                    <a:lnTo>
                      <a:pt x="192" y="829"/>
                    </a:lnTo>
                    <a:lnTo>
                      <a:pt x="182" y="829"/>
                    </a:lnTo>
                    <a:lnTo>
                      <a:pt x="165" y="825"/>
                    </a:lnTo>
                    <a:lnTo>
                      <a:pt x="150" y="817"/>
                    </a:lnTo>
                    <a:lnTo>
                      <a:pt x="136" y="808"/>
                    </a:lnTo>
                    <a:lnTo>
                      <a:pt x="126" y="795"/>
                    </a:lnTo>
                    <a:lnTo>
                      <a:pt x="115" y="774"/>
                    </a:lnTo>
                    <a:lnTo>
                      <a:pt x="110" y="751"/>
                    </a:lnTo>
                    <a:lnTo>
                      <a:pt x="112" y="728"/>
                    </a:lnTo>
                    <a:lnTo>
                      <a:pt x="112" y="726"/>
                    </a:lnTo>
                    <a:lnTo>
                      <a:pt x="118" y="713"/>
                    </a:lnTo>
                    <a:lnTo>
                      <a:pt x="126" y="700"/>
                    </a:lnTo>
                    <a:lnTo>
                      <a:pt x="135" y="689"/>
                    </a:lnTo>
                    <a:lnTo>
                      <a:pt x="140" y="685"/>
                    </a:lnTo>
                    <a:lnTo>
                      <a:pt x="144" y="681"/>
                    </a:lnTo>
                    <a:lnTo>
                      <a:pt x="148" y="679"/>
                    </a:lnTo>
                    <a:lnTo>
                      <a:pt x="153" y="676"/>
                    </a:lnTo>
                    <a:lnTo>
                      <a:pt x="154" y="675"/>
                    </a:lnTo>
                    <a:lnTo>
                      <a:pt x="156" y="675"/>
                    </a:lnTo>
                    <a:lnTo>
                      <a:pt x="173" y="668"/>
                    </a:lnTo>
                    <a:lnTo>
                      <a:pt x="191" y="666"/>
                    </a:lnTo>
                    <a:lnTo>
                      <a:pt x="198" y="666"/>
                    </a:lnTo>
                    <a:lnTo>
                      <a:pt x="201" y="667"/>
                    </a:lnTo>
                    <a:lnTo>
                      <a:pt x="218" y="671"/>
                    </a:lnTo>
                    <a:lnTo>
                      <a:pt x="232" y="677"/>
                    </a:lnTo>
                    <a:lnTo>
                      <a:pt x="246" y="687"/>
                    </a:lnTo>
                    <a:lnTo>
                      <a:pt x="247" y="689"/>
                    </a:lnTo>
                    <a:lnTo>
                      <a:pt x="259" y="701"/>
                    </a:lnTo>
                    <a:lnTo>
                      <a:pt x="267" y="714"/>
                    </a:lnTo>
                    <a:lnTo>
                      <a:pt x="271" y="728"/>
                    </a:lnTo>
                    <a:lnTo>
                      <a:pt x="271" y="730"/>
                    </a:lnTo>
                    <a:lnTo>
                      <a:pt x="272" y="732"/>
                    </a:lnTo>
                    <a:lnTo>
                      <a:pt x="272" y="734"/>
                    </a:lnTo>
                    <a:lnTo>
                      <a:pt x="273" y="743"/>
                    </a:lnTo>
                    <a:lnTo>
                      <a:pt x="273" y="755"/>
                    </a:lnTo>
                    <a:lnTo>
                      <a:pt x="272" y="766"/>
                    </a:lnTo>
                    <a:lnTo>
                      <a:pt x="378" y="820"/>
                    </a:lnTo>
                    <a:lnTo>
                      <a:pt x="383" y="815"/>
                    </a:lnTo>
                    <a:lnTo>
                      <a:pt x="390" y="811"/>
                    </a:lnTo>
                    <a:lnTo>
                      <a:pt x="395" y="807"/>
                    </a:lnTo>
                    <a:lnTo>
                      <a:pt x="411" y="802"/>
                    </a:lnTo>
                    <a:lnTo>
                      <a:pt x="412" y="802"/>
                    </a:lnTo>
                    <a:lnTo>
                      <a:pt x="417" y="800"/>
                    </a:lnTo>
                    <a:lnTo>
                      <a:pt x="424" y="800"/>
                    </a:lnTo>
                    <a:lnTo>
                      <a:pt x="436" y="802"/>
                    </a:lnTo>
                    <a:lnTo>
                      <a:pt x="448" y="806"/>
                    </a:lnTo>
                    <a:lnTo>
                      <a:pt x="453" y="808"/>
                    </a:lnTo>
                    <a:lnTo>
                      <a:pt x="459" y="812"/>
                    </a:lnTo>
                    <a:lnTo>
                      <a:pt x="614" y="710"/>
                    </a:lnTo>
                    <a:lnTo>
                      <a:pt x="609" y="694"/>
                    </a:lnTo>
                    <a:lnTo>
                      <a:pt x="607" y="679"/>
                    </a:lnTo>
                    <a:lnTo>
                      <a:pt x="607" y="662"/>
                    </a:lnTo>
                    <a:lnTo>
                      <a:pt x="610" y="646"/>
                    </a:lnTo>
                    <a:lnTo>
                      <a:pt x="616" y="624"/>
                    </a:lnTo>
                    <a:lnTo>
                      <a:pt x="626" y="604"/>
                    </a:lnTo>
                    <a:lnTo>
                      <a:pt x="640" y="587"/>
                    </a:lnTo>
                    <a:lnTo>
                      <a:pt x="640" y="586"/>
                    </a:lnTo>
                    <a:lnTo>
                      <a:pt x="641" y="586"/>
                    </a:lnTo>
                    <a:lnTo>
                      <a:pt x="641" y="584"/>
                    </a:lnTo>
                    <a:lnTo>
                      <a:pt x="643" y="584"/>
                    </a:lnTo>
                    <a:lnTo>
                      <a:pt x="643" y="583"/>
                    </a:lnTo>
                    <a:lnTo>
                      <a:pt x="644" y="582"/>
                    </a:lnTo>
                    <a:lnTo>
                      <a:pt x="660" y="570"/>
                    </a:lnTo>
                    <a:lnTo>
                      <a:pt x="678" y="561"/>
                    </a:lnTo>
                    <a:lnTo>
                      <a:pt x="698" y="554"/>
                    </a:lnTo>
                    <a:lnTo>
                      <a:pt x="703" y="553"/>
                    </a:lnTo>
                    <a:lnTo>
                      <a:pt x="709" y="552"/>
                    </a:lnTo>
                    <a:lnTo>
                      <a:pt x="715" y="552"/>
                    </a:lnTo>
                    <a:lnTo>
                      <a:pt x="723" y="472"/>
                    </a:lnTo>
                    <a:lnTo>
                      <a:pt x="717" y="469"/>
                    </a:lnTo>
                    <a:lnTo>
                      <a:pt x="711" y="468"/>
                    </a:lnTo>
                    <a:lnTo>
                      <a:pt x="707" y="465"/>
                    </a:lnTo>
                    <a:lnTo>
                      <a:pt x="703" y="464"/>
                    </a:lnTo>
                    <a:lnTo>
                      <a:pt x="703" y="463"/>
                    </a:lnTo>
                    <a:lnTo>
                      <a:pt x="698" y="460"/>
                    </a:lnTo>
                    <a:lnTo>
                      <a:pt x="691" y="456"/>
                    </a:lnTo>
                    <a:lnTo>
                      <a:pt x="687" y="452"/>
                    </a:lnTo>
                    <a:lnTo>
                      <a:pt x="685" y="447"/>
                    </a:lnTo>
                    <a:lnTo>
                      <a:pt x="682" y="446"/>
                    </a:lnTo>
                    <a:lnTo>
                      <a:pt x="677" y="440"/>
                    </a:lnTo>
                    <a:lnTo>
                      <a:pt x="666" y="421"/>
                    </a:lnTo>
                    <a:lnTo>
                      <a:pt x="662" y="398"/>
                    </a:lnTo>
                    <a:lnTo>
                      <a:pt x="665" y="376"/>
                    </a:lnTo>
                    <a:lnTo>
                      <a:pt x="665" y="374"/>
                    </a:lnTo>
                    <a:lnTo>
                      <a:pt x="669" y="362"/>
                    </a:lnTo>
                    <a:lnTo>
                      <a:pt x="675" y="351"/>
                    </a:lnTo>
                    <a:lnTo>
                      <a:pt x="681" y="343"/>
                    </a:lnTo>
                    <a:lnTo>
                      <a:pt x="685" y="339"/>
                    </a:lnTo>
                    <a:lnTo>
                      <a:pt x="497" y="168"/>
                    </a:lnTo>
                    <a:lnTo>
                      <a:pt x="495" y="171"/>
                    </a:lnTo>
                    <a:lnTo>
                      <a:pt x="491" y="173"/>
                    </a:lnTo>
                    <a:lnTo>
                      <a:pt x="488" y="174"/>
                    </a:lnTo>
                    <a:lnTo>
                      <a:pt x="484" y="176"/>
                    </a:lnTo>
                    <a:lnTo>
                      <a:pt x="482" y="178"/>
                    </a:lnTo>
                    <a:lnTo>
                      <a:pt x="471" y="182"/>
                    </a:lnTo>
                    <a:lnTo>
                      <a:pt x="459" y="185"/>
                    </a:lnTo>
                    <a:lnTo>
                      <a:pt x="446" y="186"/>
                    </a:lnTo>
                    <a:lnTo>
                      <a:pt x="440" y="186"/>
                    </a:lnTo>
                    <a:lnTo>
                      <a:pt x="438" y="185"/>
                    </a:lnTo>
                    <a:lnTo>
                      <a:pt x="437" y="185"/>
                    </a:lnTo>
                    <a:lnTo>
                      <a:pt x="425" y="184"/>
                    </a:lnTo>
                    <a:lnTo>
                      <a:pt x="416" y="180"/>
                    </a:lnTo>
                    <a:lnTo>
                      <a:pt x="353" y="288"/>
                    </a:lnTo>
                    <a:lnTo>
                      <a:pt x="357" y="291"/>
                    </a:lnTo>
                    <a:lnTo>
                      <a:pt x="362" y="296"/>
                    </a:lnTo>
                    <a:lnTo>
                      <a:pt x="374" y="311"/>
                    </a:lnTo>
                    <a:lnTo>
                      <a:pt x="383" y="325"/>
                    </a:lnTo>
                    <a:lnTo>
                      <a:pt x="390" y="339"/>
                    </a:lnTo>
                    <a:lnTo>
                      <a:pt x="395" y="357"/>
                    </a:lnTo>
                    <a:lnTo>
                      <a:pt x="398" y="375"/>
                    </a:lnTo>
                    <a:lnTo>
                      <a:pt x="398" y="392"/>
                    </a:lnTo>
                    <a:lnTo>
                      <a:pt x="397" y="410"/>
                    </a:lnTo>
                    <a:lnTo>
                      <a:pt x="391" y="425"/>
                    </a:lnTo>
                    <a:lnTo>
                      <a:pt x="382" y="447"/>
                    </a:lnTo>
                    <a:lnTo>
                      <a:pt x="369" y="467"/>
                    </a:lnTo>
                    <a:lnTo>
                      <a:pt x="352" y="484"/>
                    </a:lnTo>
                    <a:lnTo>
                      <a:pt x="349" y="485"/>
                    </a:lnTo>
                    <a:lnTo>
                      <a:pt x="347" y="487"/>
                    </a:lnTo>
                    <a:lnTo>
                      <a:pt x="328" y="498"/>
                    </a:lnTo>
                    <a:lnTo>
                      <a:pt x="308" y="506"/>
                    </a:lnTo>
                    <a:lnTo>
                      <a:pt x="287" y="510"/>
                    </a:lnTo>
                    <a:lnTo>
                      <a:pt x="263" y="510"/>
                    </a:lnTo>
                    <a:lnTo>
                      <a:pt x="253" y="507"/>
                    </a:lnTo>
                    <a:lnTo>
                      <a:pt x="249" y="507"/>
                    </a:lnTo>
                    <a:lnTo>
                      <a:pt x="226" y="501"/>
                    </a:lnTo>
                    <a:lnTo>
                      <a:pt x="204" y="489"/>
                    </a:lnTo>
                    <a:lnTo>
                      <a:pt x="187" y="473"/>
                    </a:lnTo>
                    <a:lnTo>
                      <a:pt x="174" y="457"/>
                    </a:lnTo>
                    <a:lnTo>
                      <a:pt x="163" y="443"/>
                    </a:lnTo>
                    <a:lnTo>
                      <a:pt x="157" y="426"/>
                    </a:lnTo>
                    <a:lnTo>
                      <a:pt x="153" y="408"/>
                    </a:lnTo>
                    <a:lnTo>
                      <a:pt x="152" y="405"/>
                    </a:lnTo>
                    <a:lnTo>
                      <a:pt x="152" y="401"/>
                    </a:lnTo>
                    <a:lnTo>
                      <a:pt x="153" y="398"/>
                    </a:lnTo>
                    <a:lnTo>
                      <a:pt x="150" y="384"/>
                    </a:lnTo>
                    <a:lnTo>
                      <a:pt x="152" y="367"/>
                    </a:lnTo>
                    <a:lnTo>
                      <a:pt x="156" y="350"/>
                    </a:lnTo>
                    <a:lnTo>
                      <a:pt x="162" y="334"/>
                    </a:lnTo>
                    <a:lnTo>
                      <a:pt x="162" y="332"/>
                    </a:lnTo>
                    <a:lnTo>
                      <a:pt x="163" y="329"/>
                    </a:lnTo>
                    <a:lnTo>
                      <a:pt x="166" y="325"/>
                    </a:lnTo>
                    <a:lnTo>
                      <a:pt x="173" y="315"/>
                    </a:lnTo>
                    <a:lnTo>
                      <a:pt x="191" y="291"/>
                    </a:lnTo>
                    <a:lnTo>
                      <a:pt x="203" y="282"/>
                    </a:lnTo>
                    <a:lnTo>
                      <a:pt x="213" y="275"/>
                    </a:lnTo>
                    <a:lnTo>
                      <a:pt x="215" y="275"/>
                    </a:lnTo>
                    <a:lnTo>
                      <a:pt x="225" y="269"/>
                    </a:lnTo>
                    <a:lnTo>
                      <a:pt x="238" y="265"/>
                    </a:lnTo>
                    <a:lnTo>
                      <a:pt x="250" y="264"/>
                    </a:lnTo>
                    <a:lnTo>
                      <a:pt x="255" y="261"/>
                    </a:lnTo>
                    <a:lnTo>
                      <a:pt x="259" y="261"/>
                    </a:lnTo>
                    <a:lnTo>
                      <a:pt x="264" y="260"/>
                    </a:lnTo>
                    <a:lnTo>
                      <a:pt x="273" y="260"/>
                    </a:lnTo>
                    <a:lnTo>
                      <a:pt x="302" y="262"/>
                    </a:lnTo>
                    <a:lnTo>
                      <a:pt x="328" y="271"/>
                    </a:lnTo>
                    <a:lnTo>
                      <a:pt x="391" y="163"/>
                    </a:lnTo>
                    <a:lnTo>
                      <a:pt x="381" y="150"/>
                    </a:lnTo>
                    <a:lnTo>
                      <a:pt x="373" y="135"/>
                    </a:lnTo>
                    <a:lnTo>
                      <a:pt x="368" y="118"/>
                    </a:lnTo>
                    <a:lnTo>
                      <a:pt x="368" y="105"/>
                    </a:lnTo>
                    <a:lnTo>
                      <a:pt x="369" y="93"/>
                    </a:lnTo>
                    <a:lnTo>
                      <a:pt x="370" y="84"/>
                    </a:lnTo>
                    <a:lnTo>
                      <a:pt x="376" y="68"/>
                    </a:lnTo>
                    <a:lnTo>
                      <a:pt x="386" y="54"/>
                    </a:lnTo>
                    <a:lnTo>
                      <a:pt x="391" y="47"/>
                    </a:lnTo>
                    <a:lnTo>
                      <a:pt x="398" y="42"/>
                    </a:lnTo>
                    <a:lnTo>
                      <a:pt x="403" y="38"/>
                    </a:lnTo>
                    <a:lnTo>
                      <a:pt x="424" y="28"/>
                    </a:lnTo>
                    <a:lnTo>
                      <a:pt x="446" y="23"/>
                    </a:lnTo>
                    <a:close/>
                    <a:moveTo>
                      <a:pt x="2689" y="0"/>
                    </a:moveTo>
                    <a:lnTo>
                      <a:pt x="2693" y="0"/>
                    </a:lnTo>
                    <a:lnTo>
                      <a:pt x="2696" y="2"/>
                    </a:lnTo>
                    <a:lnTo>
                      <a:pt x="2698" y="2"/>
                    </a:lnTo>
                    <a:lnTo>
                      <a:pt x="2700" y="3"/>
                    </a:lnTo>
                    <a:lnTo>
                      <a:pt x="2705" y="3"/>
                    </a:lnTo>
                    <a:lnTo>
                      <a:pt x="2709" y="4"/>
                    </a:lnTo>
                    <a:lnTo>
                      <a:pt x="2717" y="9"/>
                    </a:lnTo>
                    <a:lnTo>
                      <a:pt x="2718" y="9"/>
                    </a:lnTo>
                    <a:lnTo>
                      <a:pt x="2721" y="11"/>
                    </a:lnTo>
                    <a:lnTo>
                      <a:pt x="2723" y="13"/>
                    </a:lnTo>
                    <a:lnTo>
                      <a:pt x="2736" y="25"/>
                    </a:lnTo>
                    <a:lnTo>
                      <a:pt x="2744" y="41"/>
                    </a:lnTo>
                    <a:lnTo>
                      <a:pt x="2748" y="58"/>
                    </a:lnTo>
                    <a:lnTo>
                      <a:pt x="2748" y="72"/>
                    </a:lnTo>
                    <a:lnTo>
                      <a:pt x="2747" y="79"/>
                    </a:lnTo>
                    <a:lnTo>
                      <a:pt x="2817" y="116"/>
                    </a:lnTo>
                    <a:lnTo>
                      <a:pt x="2817" y="114"/>
                    </a:lnTo>
                    <a:lnTo>
                      <a:pt x="2819" y="114"/>
                    </a:lnTo>
                    <a:lnTo>
                      <a:pt x="2820" y="113"/>
                    </a:lnTo>
                    <a:lnTo>
                      <a:pt x="2829" y="102"/>
                    </a:lnTo>
                    <a:lnTo>
                      <a:pt x="2844" y="93"/>
                    </a:lnTo>
                    <a:lnTo>
                      <a:pt x="2858" y="88"/>
                    </a:lnTo>
                    <a:lnTo>
                      <a:pt x="2866" y="85"/>
                    </a:lnTo>
                    <a:lnTo>
                      <a:pt x="2876" y="84"/>
                    </a:lnTo>
                    <a:lnTo>
                      <a:pt x="2889" y="83"/>
                    </a:lnTo>
                    <a:lnTo>
                      <a:pt x="2899" y="83"/>
                    </a:lnTo>
                    <a:lnTo>
                      <a:pt x="2908" y="85"/>
                    </a:lnTo>
                    <a:lnTo>
                      <a:pt x="2914" y="88"/>
                    </a:lnTo>
                    <a:lnTo>
                      <a:pt x="2916" y="88"/>
                    </a:lnTo>
                    <a:lnTo>
                      <a:pt x="2929" y="92"/>
                    </a:lnTo>
                    <a:lnTo>
                      <a:pt x="2939" y="101"/>
                    </a:lnTo>
                    <a:lnTo>
                      <a:pt x="2942" y="102"/>
                    </a:lnTo>
                    <a:lnTo>
                      <a:pt x="2947" y="108"/>
                    </a:lnTo>
                    <a:lnTo>
                      <a:pt x="2963" y="127"/>
                    </a:lnTo>
                    <a:lnTo>
                      <a:pt x="2972" y="150"/>
                    </a:lnTo>
                    <a:lnTo>
                      <a:pt x="2975" y="174"/>
                    </a:lnTo>
                    <a:lnTo>
                      <a:pt x="2975" y="177"/>
                    </a:lnTo>
                    <a:lnTo>
                      <a:pt x="2973" y="190"/>
                    </a:lnTo>
                    <a:lnTo>
                      <a:pt x="2969" y="203"/>
                    </a:lnTo>
                    <a:lnTo>
                      <a:pt x="2965" y="212"/>
                    </a:lnTo>
                    <a:lnTo>
                      <a:pt x="2959" y="223"/>
                    </a:lnTo>
                    <a:lnTo>
                      <a:pt x="2951" y="235"/>
                    </a:lnTo>
                    <a:lnTo>
                      <a:pt x="2940" y="243"/>
                    </a:lnTo>
                    <a:lnTo>
                      <a:pt x="2930" y="249"/>
                    </a:lnTo>
                    <a:lnTo>
                      <a:pt x="2920" y="254"/>
                    </a:lnTo>
                    <a:lnTo>
                      <a:pt x="2902" y="260"/>
                    </a:lnTo>
                    <a:lnTo>
                      <a:pt x="2884" y="262"/>
                    </a:lnTo>
                    <a:lnTo>
                      <a:pt x="2878" y="262"/>
                    </a:lnTo>
                    <a:lnTo>
                      <a:pt x="2845" y="400"/>
                    </a:lnTo>
                    <a:lnTo>
                      <a:pt x="2858" y="406"/>
                    </a:lnTo>
                    <a:lnTo>
                      <a:pt x="2867" y="415"/>
                    </a:lnTo>
                    <a:lnTo>
                      <a:pt x="2870" y="417"/>
                    </a:lnTo>
                    <a:lnTo>
                      <a:pt x="2874" y="419"/>
                    </a:lnTo>
                    <a:lnTo>
                      <a:pt x="2878" y="423"/>
                    </a:lnTo>
                    <a:lnTo>
                      <a:pt x="2892" y="442"/>
                    </a:lnTo>
                    <a:lnTo>
                      <a:pt x="2902" y="461"/>
                    </a:lnTo>
                    <a:lnTo>
                      <a:pt x="2908" y="484"/>
                    </a:lnTo>
                    <a:lnTo>
                      <a:pt x="2908" y="507"/>
                    </a:lnTo>
                    <a:lnTo>
                      <a:pt x="2906" y="520"/>
                    </a:lnTo>
                    <a:lnTo>
                      <a:pt x="2902" y="535"/>
                    </a:lnTo>
                    <a:lnTo>
                      <a:pt x="2897" y="546"/>
                    </a:lnTo>
                    <a:lnTo>
                      <a:pt x="2972" y="599"/>
                    </a:lnTo>
                    <a:lnTo>
                      <a:pt x="2982" y="591"/>
                    </a:lnTo>
                    <a:lnTo>
                      <a:pt x="2993" y="586"/>
                    </a:lnTo>
                    <a:lnTo>
                      <a:pt x="3001" y="583"/>
                    </a:lnTo>
                    <a:lnTo>
                      <a:pt x="3006" y="582"/>
                    </a:lnTo>
                    <a:lnTo>
                      <a:pt x="3007" y="582"/>
                    </a:lnTo>
                    <a:lnTo>
                      <a:pt x="3014" y="580"/>
                    </a:lnTo>
                    <a:lnTo>
                      <a:pt x="3019" y="580"/>
                    </a:lnTo>
                    <a:lnTo>
                      <a:pt x="3033" y="582"/>
                    </a:lnTo>
                    <a:lnTo>
                      <a:pt x="3047" y="587"/>
                    </a:lnTo>
                    <a:lnTo>
                      <a:pt x="3064" y="597"/>
                    </a:lnTo>
                    <a:lnTo>
                      <a:pt x="3077" y="613"/>
                    </a:lnTo>
                    <a:lnTo>
                      <a:pt x="3077" y="616"/>
                    </a:lnTo>
                    <a:lnTo>
                      <a:pt x="3078" y="617"/>
                    </a:lnTo>
                    <a:lnTo>
                      <a:pt x="3078" y="618"/>
                    </a:lnTo>
                    <a:lnTo>
                      <a:pt x="3083" y="629"/>
                    </a:lnTo>
                    <a:lnTo>
                      <a:pt x="3086" y="641"/>
                    </a:lnTo>
                    <a:lnTo>
                      <a:pt x="3086" y="660"/>
                    </a:lnTo>
                    <a:lnTo>
                      <a:pt x="3167" y="692"/>
                    </a:lnTo>
                    <a:lnTo>
                      <a:pt x="3168" y="689"/>
                    </a:lnTo>
                    <a:lnTo>
                      <a:pt x="3170" y="688"/>
                    </a:lnTo>
                    <a:lnTo>
                      <a:pt x="3180" y="676"/>
                    </a:lnTo>
                    <a:lnTo>
                      <a:pt x="3192" y="667"/>
                    </a:lnTo>
                    <a:lnTo>
                      <a:pt x="3206" y="660"/>
                    </a:lnTo>
                    <a:lnTo>
                      <a:pt x="3206" y="659"/>
                    </a:lnTo>
                    <a:lnTo>
                      <a:pt x="3210" y="659"/>
                    </a:lnTo>
                    <a:lnTo>
                      <a:pt x="3222" y="656"/>
                    </a:lnTo>
                    <a:lnTo>
                      <a:pt x="3234" y="655"/>
                    </a:lnTo>
                    <a:lnTo>
                      <a:pt x="3247" y="655"/>
                    </a:lnTo>
                    <a:lnTo>
                      <a:pt x="3252" y="656"/>
                    </a:lnTo>
                    <a:lnTo>
                      <a:pt x="3264" y="659"/>
                    </a:lnTo>
                    <a:lnTo>
                      <a:pt x="3273" y="666"/>
                    </a:lnTo>
                    <a:lnTo>
                      <a:pt x="3276" y="666"/>
                    </a:lnTo>
                    <a:lnTo>
                      <a:pt x="3289" y="675"/>
                    </a:lnTo>
                    <a:lnTo>
                      <a:pt x="3301" y="687"/>
                    </a:lnTo>
                    <a:lnTo>
                      <a:pt x="3308" y="700"/>
                    </a:lnTo>
                    <a:lnTo>
                      <a:pt x="3315" y="715"/>
                    </a:lnTo>
                    <a:lnTo>
                      <a:pt x="3318" y="731"/>
                    </a:lnTo>
                    <a:lnTo>
                      <a:pt x="3316" y="747"/>
                    </a:lnTo>
                    <a:lnTo>
                      <a:pt x="3315" y="751"/>
                    </a:lnTo>
                    <a:lnTo>
                      <a:pt x="3314" y="753"/>
                    </a:lnTo>
                    <a:lnTo>
                      <a:pt x="3311" y="766"/>
                    </a:lnTo>
                    <a:lnTo>
                      <a:pt x="3304" y="779"/>
                    </a:lnTo>
                    <a:lnTo>
                      <a:pt x="3295" y="791"/>
                    </a:lnTo>
                    <a:lnTo>
                      <a:pt x="3294" y="794"/>
                    </a:lnTo>
                    <a:lnTo>
                      <a:pt x="3291" y="797"/>
                    </a:lnTo>
                    <a:lnTo>
                      <a:pt x="3283" y="803"/>
                    </a:lnTo>
                    <a:lnTo>
                      <a:pt x="3273" y="810"/>
                    </a:lnTo>
                    <a:lnTo>
                      <a:pt x="3261" y="815"/>
                    </a:lnTo>
                    <a:lnTo>
                      <a:pt x="3251" y="817"/>
                    </a:lnTo>
                    <a:lnTo>
                      <a:pt x="3247" y="819"/>
                    </a:lnTo>
                    <a:lnTo>
                      <a:pt x="3242" y="820"/>
                    </a:lnTo>
                    <a:lnTo>
                      <a:pt x="3238" y="820"/>
                    </a:lnTo>
                    <a:lnTo>
                      <a:pt x="3232" y="819"/>
                    </a:lnTo>
                    <a:lnTo>
                      <a:pt x="3218" y="819"/>
                    </a:lnTo>
                    <a:lnTo>
                      <a:pt x="3215" y="817"/>
                    </a:lnTo>
                    <a:lnTo>
                      <a:pt x="3194" y="808"/>
                    </a:lnTo>
                    <a:lnTo>
                      <a:pt x="3176" y="795"/>
                    </a:lnTo>
                    <a:lnTo>
                      <a:pt x="3163" y="777"/>
                    </a:lnTo>
                    <a:lnTo>
                      <a:pt x="3162" y="776"/>
                    </a:lnTo>
                    <a:lnTo>
                      <a:pt x="3162" y="774"/>
                    </a:lnTo>
                    <a:lnTo>
                      <a:pt x="3156" y="757"/>
                    </a:lnTo>
                    <a:lnTo>
                      <a:pt x="3154" y="742"/>
                    </a:lnTo>
                    <a:lnTo>
                      <a:pt x="3153" y="730"/>
                    </a:lnTo>
                    <a:lnTo>
                      <a:pt x="3155" y="718"/>
                    </a:lnTo>
                    <a:lnTo>
                      <a:pt x="3075" y="688"/>
                    </a:lnTo>
                    <a:lnTo>
                      <a:pt x="3074" y="690"/>
                    </a:lnTo>
                    <a:lnTo>
                      <a:pt x="3071" y="693"/>
                    </a:lnTo>
                    <a:lnTo>
                      <a:pt x="3070" y="693"/>
                    </a:lnTo>
                    <a:lnTo>
                      <a:pt x="3067" y="698"/>
                    </a:lnTo>
                    <a:lnTo>
                      <a:pt x="3064" y="701"/>
                    </a:lnTo>
                    <a:lnTo>
                      <a:pt x="3060" y="705"/>
                    </a:lnTo>
                    <a:lnTo>
                      <a:pt x="3054" y="706"/>
                    </a:lnTo>
                    <a:lnTo>
                      <a:pt x="3053" y="709"/>
                    </a:lnTo>
                    <a:lnTo>
                      <a:pt x="3048" y="711"/>
                    </a:lnTo>
                    <a:lnTo>
                      <a:pt x="3033" y="717"/>
                    </a:lnTo>
                    <a:lnTo>
                      <a:pt x="3019" y="718"/>
                    </a:lnTo>
                    <a:lnTo>
                      <a:pt x="3007" y="717"/>
                    </a:lnTo>
                    <a:lnTo>
                      <a:pt x="2994" y="714"/>
                    </a:lnTo>
                    <a:lnTo>
                      <a:pt x="2891" y="941"/>
                    </a:lnTo>
                    <a:lnTo>
                      <a:pt x="2901" y="950"/>
                    </a:lnTo>
                    <a:lnTo>
                      <a:pt x="2909" y="962"/>
                    </a:lnTo>
                    <a:lnTo>
                      <a:pt x="2909" y="963"/>
                    </a:lnTo>
                    <a:lnTo>
                      <a:pt x="2910" y="965"/>
                    </a:lnTo>
                    <a:lnTo>
                      <a:pt x="2910" y="967"/>
                    </a:lnTo>
                    <a:lnTo>
                      <a:pt x="2916" y="977"/>
                    </a:lnTo>
                    <a:lnTo>
                      <a:pt x="2917" y="989"/>
                    </a:lnTo>
                    <a:lnTo>
                      <a:pt x="2917" y="1007"/>
                    </a:lnTo>
                    <a:lnTo>
                      <a:pt x="2916" y="1015"/>
                    </a:lnTo>
                    <a:lnTo>
                      <a:pt x="2912" y="1024"/>
                    </a:lnTo>
                    <a:lnTo>
                      <a:pt x="2906" y="1035"/>
                    </a:lnTo>
                    <a:lnTo>
                      <a:pt x="2901" y="1041"/>
                    </a:lnTo>
                    <a:lnTo>
                      <a:pt x="2896" y="1047"/>
                    </a:lnTo>
                    <a:lnTo>
                      <a:pt x="2891" y="1051"/>
                    </a:lnTo>
                    <a:lnTo>
                      <a:pt x="2884" y="1055"/>
                    </a:lnTo>
                    <a:lnTo>
                      <a:pt x="2882" y="1056"/>
                    </a:lnTo>
                    <a:lnTo>
                      <a:pt x="2878" y="1058"/>
                    </a:lnTo>
                    <a:lnTo>
                      <a:pt x="2865" y="1062"/>
                    </a:lnTo>
                    <a:lnTo>
                      <a:pt x="2850" y="1064"/>
                    </a:lnTo>
                    <a:lnTo>
                      <a:pt x="2836" y="1062"/>
                    </a:lnTo>
                    <a:lnTo>
                      <a:pt x="2820" y="1057"/>
                    </a:lnTo>
                    <a:lnTo>
                      <a:pt x="2819" y="1057"/>
                    </a:lnTo>
                    <a:lnTo>
                      <a:pt x="2811" y="1052"/>
                    </a:lnTo>
                    <a:lnTo>
                      <a:pt x="2803" y="1045"/>
                    </a:lnTo>
                    <a:lnTo>
                      <a:pt x="2798" y="1040"/>
                    </a:lnTo>
                    <a:lnTo>
                      <a:pt x="2790" y="1028"/>
                    </a:lnTo>
                    <a:lnTo>
                      <a:pt x="2785" y="1014"/>
                    </a:lnTo>
                    <a:lnTo>
                      <a:pt x="2782" y="1001"/>
                    </a:lnTo>
                    <a:lnTo>
                      <a:pt x="2781" y="996"/>
                    </a:lnTo>
                    <a:lnTo>
                      <a:pt x="2783" y="977"/>
                    </a:lnTo>
                    <a:lnTo>
                      <a:pt x="2791" y="959"/>
                    </a:lnTo>
                    <a:lnTo>
                      <a:pt x="2793" y="958"/>
                    </a:lnTo>
                    <a:lnTo>
                      <a:pt x="2793" y="956"/>
                    </a:lnTo>
                    <a:lnTo>
                      <a:pt x="2794" y="956"/>
                    </a:lnTo>
                    <a:lnTo>
                      <a:pt x="2794" y="955"/>
                    </a:lnTo>
                    <a:lnTo>
                      <a:pt x="2800" y="946"/>
                    </a:lnTo>
                    <a:lnTo>
                      <a:pt x="2811" y="939"/>
                    </a:lnTo>
                    <a:lnTo>
                      <a:pt x="2820" y="933"/>
                    </a:lnTo>
                    <a:lnTo>
                      <a:pt x="2827" y="930"/>
                    </a:lnTo>
                    <a:lnTo>
                      <a:pt x="2833" y="929"/>
                    </a:lnTo>
                    <a:lnTo>
                      <a:pt x="2838" y="929"/>
                    </a:lnTo>
                    <a:lnTo>
                      <a:pt x="2840" y="927"/>
                    </a:lnTo>
                    <a:lnTo>
                      <a:pt x="2859" y="927"/>
                    </a:lnTo>
                    <a:lnTo>
                      <a:pt x="2863" y="929"/>
                    </a:lnTo>
                    <a:lnTo>
                      <a:pt x="2969" y="697"/>
                    </a:lnTo>
                    <a:lnTo>
                      <a:pt x="2968" y="696"/>
                    </a:lnTo>
                    <a:lnTo>
                      <a:pt x="2968" y="694"/>
                    </a:lnTo>
                    <a:lnTo>
                      <a:pt x="2959" y="683"/>
                    </a:lnTo>
                    <a:lnTo>
                      <a:pt x="2951" y="663"/>
                    </a:lnTo>
                    <a:lnTo>
                      <a:pt x="2950" y="656"/>
                    </a:lnTo>
                    <a:lnTo>
                      <a:pt x="2950" y="651"/>
                    </a:lnTo>
                    <a:lnTo>
                      <a:pt x="2951" y="637"/>
                    </a:lnTo>
                    <a:lnTo>
                      <a:pt x="2955" y="622"/>
                    </a:lnTo>
                    <a:lnTo>
                      <a:pt x="2882" y="571"/>
                    </a:lnTo>
                    <a:lnTo>
                      <a:pt x="2876" y="578"/>
                    </a:lnTo>
                    <a:lnTo>
                      <a:pt x="2870" y="583"/>
                    </a:lnTo>
                    <a:lnTo>
                      <a:pt x="2865" y="587"/>
                    </a:lnTo>
                    <a:lnTo>
                      <a:pt x="2850" y="596"/>
                    </a:lnTo>
                    <a:lnTo>
                      <a:pt x="2837" y="601"/>
                    </a:lnTo>
                    <a:lnTo>
                      <a:pt x="2817" y="607"/>
                    </a:lnTo>
                    <a:lnTo>
                      <a:pt x="2798" y="609"/>
                    </a:lnTo>
                    <a:lnTo>
                      <a:pt x="2786" y="609"/>
                    </a:lnTo>
                    <a:lnTo>
                      <a:pt x="2772" y="676"/>
                    </a:lnTo>
                    <a:lnTo>
                      <a:pt x="2773" y="677"/>
                    </a:lnTo>
                    <a:lnTo>
                      <a:pt x="2775" y="677"/>
                    </a:lnTo>
                    <a:lnTo>
                      <a:pt x="2777" y="679"/>
                    </a:lnTo>
                    <a:lnTo>
                      <a:pt x="2783" y="684"/>
                    </a:lnTo>
                    <a:lnTo>
                      <a:pt x="2796" y="697"/>
                    </a:lnTo>
                    <a:lnTo>
                      <a:pt x="2799" y="705"/>
                    </a:lnTo>
                    <a:lnTo>
                      <a:pt x="2802" y="709"/>
                    </a:lnTo>
                    <a:lnTo>
                      <a:pt x="2804" y="719"/>
                    </a:lnTo>
                    <a:lnTo>
                      <a:pt x="2804" y="723"/>
                    </a:lnTo>
                    <a:lnTo>
                      <a:pt x="2806" y="727"/>
                    </a:lnTo>
                    <a:lnTo>
                      <a:pt x="2806" y="731"/>
                    </a:lnTo>
                    <a:lnTo>
                      <a:pt x="2803" y="748"/>
                    </a:lnTo>
                    <a:lnTo>
                      <a:pt x="2796" y="762"/>
                    </a:lnTo>
                    <a:lnTo>
                      <a:pt x="2786" y="776"/>
                    </a:lnTo>
                    <a:lnTo>
                      <a:pt x="2778" y="782"/>
                    </a:lnTo>
                    <a:lnTo>
                      <a:pt x="2769" y="787"/>
                    </a:lnTo>
                    <a:lnTo>
                      <a:pt x="2761" y="791"/>
                    </a:lnTo>
                    <a:lnTo>
                      <a:pt x="2743" y="794"/>
                    </a:lnTo>
                    <a:lnTo>
                      <a:pt x="2736" y="794"/>
                    </a:lnTo>
                    <a:lnTo>
                      <a:pt x="2734" y="793"/>
                    </a:lnTo>
                    <a:lnTo>
                      <a:pt x="2718" y="789"/>
                    </a:lnTo>
                    <a:lnTo>
                      <a:pt x="2702" y="779"/>
                    </a:lnTo>
                    <a:lnTo>
                      <a:pt x="2690" y="766"/>
                    </a:lnTo>
                    <a:lnTo>
                      <a:pt x="2690" y="765"/>
                    </a:lnTo>
                    <a:lnTo>
                      <a:pt x="2689" y="764"/>
                    </a:lnTo>
                    <a:lnTo>
                      <a:pt x="2683" y="749"/>
                    </a:lnTo>
                    <a:lnTo>
                      <a:pt x="2680" y="732"/>
                    </a:lnTo>
                    <a:lnTo>
                      <a:pt x="2680" y="726"/>
                    </a:lnTo>
                    <a:lnTo>
                      <a:pt x="2683" y="715"/>
                    </a:lnTo>
                    <a:lnTo>
                      <a:pt x="2683" y="714"/>
                    </a:lnTo>
                    <a:lnTo>
                      <a:pt x="2690" y="697"/>
                    </a:lnTo>
                    <a:lnTo>
                      <a:pt x="2702" y="684"/>
                    </a:lnTo>
                    <a:lnTo>
                      <a:pt x="2713" y="676"/>
                    </a:lnTo>
                    <a:lnTo>
                      <a:pt x="2723" y="672"/>
                    </a:lnTo>
                    <a:lnTo>
                      <a:pt x="2736" y="669"/>
                    </a:lnTo>
                    <a:lnTo>
                      <a:pt x="2743" y="669"/>
                    </a:lnTo>
                    <a:lnTo>
                      <a:pt x="2757" y="601"/>
                    </a:lnTo>
                    <a:lnTo>
                      <a:pt x="2738" y="591"/>
                    </a:lnTo>
                    <a:lnTo>
                      <a:pt x="2722" y="578"/>
                    </a:lnTo>
                    <a:lnTo>
                      <a:pt x="2711" y="566"/>
                    </a:lnTo>
                    <a:lnTo>
                      <a:pt x="2703" y="553"/>
                    </a:lnTo>
                    <a:lnTo>
                      <a:pt x="2703" y="552"/>
                    </a:lnTo>
                    <a:lnTo>
                      <a:pt x="2702" y="552"/>
                    </a:lnTo>
                    <a:lnTo>
                      <a:pt x="2702" y="549"/>
                    </a:lnTo>
                    <a:lnTo>
                      <a:pt x="2701" y="548"/>
                    </a:lnTo>
                    <a:lnTo>
                      <a:pt x="2495" y="607"/>
                    </a:lnTo>
                    <a:lnTo>
                      <a:pt x="2495" y="575"/>
                    </a:lnTo>
                    <a:lnTo>
                      <a:pt x="2690" y="520"/>
                    </a:lnTo>
                    <a:lnTo>
                      <a:pt x="2689" y="504"/>
                    </a:lnTo>
                    <a:lnTo>
                      <a:pt x="2690" y="490"/>
                    </a:lnTo>
                    <a:lnTo>
                      <a:pt x="2693" y="472"/>
                    </a:lnTo>
                    <a:lnTo>
                      <a:pt x="2700" y="455"/>
                    </a:lnTo>
                    <a:lnTo>
                      <a:pt x="2618" y="410"/>
                    </a:lnTo>
                    <a:lnTo>
                      <a:pt x="2616" y="413"/>
                    </a:lnTo>
                    <a:lnTo>
                      <a:pt x="2613" y="417"/>
                    </a:lnTo>
                    <a:lnTo>
                      <a:pt x="2612" y="418"/>
                    </a:lnTo>
                    <a:lnTo>
                      <a:pt x="2609" y="419"/>
                    </a:lnTo>
                    <a:lnTo>
                      <a:pt x="2595" y="427"/>
                    </a:lnTo>
                    <a:lnTo>
                      <a:pt x="2580" y="432"/>
                    </a:lnTo>
                    <a:lnTo>
                      <a:pt x="2578" y="434"/>
                    </a:lnTo>
                    <a:lnTo>
                      <a:pt x="2561" y="434"/>
                    </a:lnTo>
                    <a:lnTo>
                      <a:pt x="2549" y="431"/>
                    </a:lnTo>
                    <a:lnTo>
                      <a:pt x="2537" y="426"/>
                    </a:lnTo>
                    <a:lnTo>
                      <a:pt x="2528" y="419"/>
                    </a:lnTo>
                    <a:lnTo>
                      <a:pt x="2519" y="409"/>
                    </a:lnTo>
                    <a:lnTo>
                      <a:pt x="2511" y="398"/>
                    </a:lnTo>
                    <a:lnTo>
                      <a:pt x="2507" y="387"/>
                    </a:lnTo>
                    <a:lnTo>
                      <a:pt x="2507" y="381"/>
                    </a:lnTo>
                    <a:lnTo>
                      <a:pt x="2504" y="372"/>
                    </a:lnTo>
                    <a:lnTo>
                      <a:pt x="2506" y="360"/>
                    </a:lnTo>
                    <a:lnTo>
                      <a:pt x="2508" y="349"/>
                    </a:lnTo>
                    <a:lnTo>
                      <a:pt x="2508" y="347"/>
                    </a:lnTo>
                    <a:lnTo>
                      <a:pt x="2510" y="346"/>
                    </a:lnTo>
                    <a:lnTo>
                      <a:pt x="2510" y="343"/>
                    </a:lnTo>
                    <a:lnTo>
                      <a:pt x="2515" y="334"/>
                    </a:lnTo>
                    <a:lnTo>
                      <a:pt x="2524" y="322"/>
                    </a:lnTo>
                    <a:lnTo>
                      <a:pt x="2532" y="316"/>
                    </a:lnTo>
                    <a:lnTo>
                      <a:pt x="2533" y="316"/>
                    </a:lnTo>
                    <a:lnTo>
                      <a:pt x="2541" y="311"/>
                    </a:lnTo>
                    <a:lnTo>
                      <a:pt x="2546" y="309"/>
                    </a:lnTo>
                    <a:lnTo>
                      <a:pt x="2550" y="308"/>
                    </a:lnTo>
                    <a:lnTo>
                      <a:pt x="2552" y="307"/>
                    </a:lnTo>
                    <a:lnTo>
                      <a:pt x="2554" y="307"/>
                    </a:lnTo>
                    <a:lnTo>
                      <a:pt x="2558" y="305"/>
                    </a:lnTo>
                    <a:lnTo>
                      <a:pt x="2569" y="305"/>
                    </a:lnTo>
                    <a:lnTo>
                      <a:pt x="2583" y="307"/>
                    </a:lnTo>
                    <a:lnTo>
                      <a:pt x="2597" y="312"/>
                    </a:lnTo>
                    <a:lnTo>
                      <a:pt x="2609" y="320"/>
                    </a:lnTo>
                    <a:lnTo>
                      <a:pt x="2611" y="320"/>
                    </a:lnTo>
                    <a:lnTo>
                      <a:pt x="2617" y="326"/>
                    </a:lnTo>
                    <a:lnTo>
                      <a:pt x="2622" y="334"/>
                    </a:lnTo>
                    <a:lnTo>
                      <a:pt x="2626" y="341"/>
                    </a:lnTo>
                    <a:lnTo>
                      <a:pt x="2631" y="354"/>
                    </a:lnTo>
                    <a:lnTo>
                      <a:pt x="2633" y="367"/>
                    </a:lnTo>
                    <a:lnTo>
                      <a:pt x="2633" y="375"/>
                    </a:lnTo>
                    <a:lnTo>
                      <a:pt x="2631" y="383"/>
                    </a:lnTo>
                    <a:lnTo>
                      <a:pt x="2715" y="430"/>
                    </a:lnTo>
                    <a:lnTo>
                      <a:pt x="2719" y="426"/>
                    </a:lnTo>
                    <a:lnTo>
                      <a:pt x="2722" y="425"/>
                    </a:lnTo>
                    <a:lnTo>
                      <a:pt x="2730" y="415"/>
                    </a:lnTo>
                    <a:lnTo>
                      <a:pt x="2743" y="406"/>
                    </a:lnTo>
                    <a:lnTo>
                      <a:pt x="2756" y="400"/>
                    </a:lnTo>
                    <a:lnTo>
                      <a:pt x="2770" y="396"/>
                    </a:lnTo>
                    <a:lnTo>
                      <a:pt x="2775" y="393"/>
                    </a:lnTo>
                    <a:lnTo>
                      <a:pt x="2778" y="393"/>
                    </a:lnTo>
                    <a:lnTo>
                      <a:pt x="2789" y="392"/>
                    </a:lnTo>
                    <a:lnTo>
                      <a:pt x="2802" y="391"/>
                    </a:lnTo>
                    <a:lnTo>
                      <a:pt x="2808" y="391"/>
                    </a:lnTo>
                    <a:lnTo>
                      <a:pt x="2816" y="392"/>
                    </a:lnTo>
                    <a:lnTo>
                      <a:pt x="2849" y="254"/>
                    </a:lnTo>
                    <a:lnTo>
                      <a:pt x="2836" y="247"/>
                    </a:lnTo>
                    <a:lnTo>
                      <a:pt x="2820" y="235"/>
                    </a:lnTo>
                    <a:lnTo>
                      <a:pt x="2812" y="224"/>
                    </a:lnTo>
                    <a:lnTo>
                      <a:pt x="2810" y="219"/>
                    </a:lnTo>
                    <a:lnTo>
                      <a:pt x="2808" y="218"/>
                    </a:lnTo>
                    <a:lnTo>
                      <a:pt x="2800" y="202"/>
                    </a:lnTo>
                    <a:lnTo>
                      <a:pt x="2796" y="185"/>
                    </a:lnTo>
                    <a:lnTo>
                      <a:pt x="2796" y="168"/>
                    </a:lnTo>
                    <a:lnTo>
                      <a:pt x="2798" y="154"/>
                    </a:lnTo>
                    <a:lnTo>
                      <a:pt x="2802" y="142"/>
                    </a:lnTo>
                    <a:lnTo>
                      <a:pt x="2732" y="105"/>
                    </a:lnTo>
                    <a:lnTo>
                      <a:pt x="2727" y="110"/>
                    </a:lnTo>
                    <a:lnTo>
                      <a:pt x="2722" y="114"/>
                    </a:lnTo>
                    <a:lnTo>
                      <a:pt x="2718" y="117"/>
                    </a:lnTo>
                    <a:lnTo>
                      <a:pt x="2702" y="123"/>
                    </a:lnTo>
                    <a:lnTo>
                      <a:pt x="2684" y="126"/>
                    </a:lnTo>
                    <a:lnTo>
                      <a:pt x="2683" y="126"/>
                    </a:lnTo>
                    <a:lnTo>
                      <a:pt x="2680" y="125"/>
                    </a:lnTo>
                    <a:lnTo>
                      <a:pt x="2664" y="121"/>
                    </a:lnTo>
                    <a:lnTo>
                      <a:pt x="2651" y="114"/>
                    </a:lnTo>
                    <a:lnTo>
                      <a:pt x="2647" y="112"/>
                    </a:lnTo>
                    <a:lnTo>
                      <a:pt x="2638" y="102"/>
                    </a:lnTo>
                    <a:lnTo>
                      <a:pt x="2638" y="101"/>
                    </a:lnTo>
                    <a:lnTo>
                      <a:pt x="2637" y="101"/>
                    </a:lnTo>
                    <a:lnTo>
                      <a:pt x="2630" y="91"/>
                    </a:lnTo>
                    <a:lnTo>
                      <a:pt x="2626" y="79"/>
                    </a:lnTo>
                    <a:lnTo>
                      <a:pt x="2625" y="68"/>
                    </a:lnTo>
                    <a:lnTo>
                      <a:pt x="2625" y="55"/>
                    </a:lnTo>
                    <a:lnTo>
                      <a:pt x="2628" y="44"/>
                    </a:lnTo>
                    <a:lnTo>
                      <a:pt x="2633" y="32"/>
                    </a:lnTo>
                    <a:lnTo>
                      <a:pt x="2634" y="30"/>
                    </a:lnTo>
                    <a:lnTo>
                      <a:pt x="2634" y="29"/>
                    </a:lnTo>
                    <a:lnTo>
                      <a:pt x="2635" y="29"/>
                    </a:lnTo>
                    <a:lnTo>
                      <a:pt x="2641" y="21"/>
                    </a:lnTo>
                    <a:lnTo>
                      <a:pt x="2650" y="13"/>
                    </a:lnTo>
                    <a:lnTo>
                      <a:pt x="2663" y="7"/>
                    </a:lnTo>
                    <a:lnTo>
                      <a:pt x="2664" y="6"/>
                    </a:lnTo>
                    <a:lnTo>
                      <a:pt x="2676" y="2"/>
                    </a:lnTo>
                    <a:lnTo>
                      <a:pt x="2689" y="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96" name="Freeform 8"/>
              <p:cNvSpPr>
                <a:spLocks noEditPoints="1"/>
              </p:cNvSpPr>
              <p:nvPr/>
            </p:nvSpPr>
            <p:spPr bwMode="auto">
              <a:xfrm>
                <a:off x="2700338" y="133350"/>
                <a:ext cx="5630863" cy="4441825"/>
              </a:xfrm>
              <a:custGeom>
                <a:avLst/>
                <a:gdLst/>
                <a:ahLst/>
                <a:cxnLst>
                  <a:cxn ang="0">
                    <a:pos x="2939" y="2789"/>
                  </a:cxn>
                  <a:cxn ang="0">
                    <a:pos x="3154" y="1650"/>
                  </a:cxn>
                  <a:cxn ang="0">
                    <a:pos x="3498" y="1816"/>
                  </a:cxn>
                  <a:cxn ang="0">
                    <a:pos x="3398" y="1927"/>
                  </a:cxn>
                  <a:cxn ang="0">
                    <a:pos x="3052" y="1900"/>
                  </a:cxn>
                  <a:cxn ang="0">
                    <a:pos x="2899" y="1764"/>
                  </a:cxn>
                  <a:cxn ang="0">
                    <a:pos x="333" y="1511"/>
                  </a:cxn>
                  <a:cxn ang="0">
                    <a:pos x="253" y="1666"/>
                  </a:cxn>
                  <a:cxn ang="0">
                    <a:pos x="203" y="1871"/>
                  </a:cxn>
                  <a:cxn ang="0">
                    <a:pos x="403" y="1924"/>
                  </a:cxn>
                  <a:cxn ang="0">
                    <a:pos x="703" y="1982"/>
                  </a:cxn>
                  <a:cxn ang="0">
                    <a:pos x="716" y="2247"/>
                  </a:cxn>
                  <a:cxn ang="0">
                    <a:pos x="685" y="2408"/>
                  </a:cxn>
                  <a:cxn ang="0">
                    <a:pos x="917" y="2595"/>
                  </a:cxn>
                  <a:cxn ang="0">
                    <a:pos x="1074" y="2352"/>
                  </a:cxn>
                  <a:cxn ang="0">
                    <a:pos x="1283" y="2112"/>
                  </a:cxn>
                  <a:cxn ang="0">
                    <a:pos x="1392" y="2239"/>
                  </a:cxn>
                  <a:cxn ang="0">
                    <a:pos x="1173" y="2352"/>
                  </a:cxn>
                  <a:cxn ang="0">
                    <a:pos x="1307" y="2713"/>
                  </a:cxn>
                  <a:cxn ang="0">
                    <a:pos x="1081" y="2762"/>
                  </a:cxn>
                  <a:cxn ang="0">
                    <a:pos x="767" y="2760"/>
                  </a:cxn>
                  <a:cxn ang="0">
                    <a:pos x="280" y="2798"/>
                  </a:cxn>
                  <a:cxn ang="0">
                    <a:pos x="542" y="2598"/>
                  </a:cxn>
                  <a:cxn ang="0">
                    <a:pos x="611" y="2364"/>
                  </a:cxn>
                  <a:cxn ang="0">
                    <a:pos x="473" y="2115"/>
                  </a:cxn>
                  <a:cxn ang="0">
                    <a:pos x="424" y="2422"/>
                  </a:cxn>
                  <a:cxn ang="0">
                    <a:pos x="401" y="2149"/>
                  </a:cxn>
                  <a:cxn ang="0">
                    <a:pos x="293" y="1920"/>
                  </a:cxn>
                  <a:cxn ang="0">
                    <a:pos x="178" y="2115"/>
                  </a:cxn>
                  <a:cxn ang="0">
                    <a:pos x="75" y="2079"/>
                  </a:cxn>
                  <a:cxn ang="0">
                    <a:pos x="63" y="1828"/>
                  </a:cxn>
                  <a:cxn ang="0">
                    <a:pos x="100" y="1595"/>
                  </a:cxn>
                  <a:cxn ang="0">
                    <a:pos x="3065" y="1385"/>
                  </a:cxn>
                  <a:cxn ang="0">
                    <a:pos x="750" y="1499"/>
                  </a:cxn>
                  <a:cxn ang="0">
                    <a:pos x="982" y="1464"/>
                  </a:cxn>
                  <a:cxn ang="0">
                    <a:pos x="1315" y="1442"/>
                  </a:cxn>
                  <a:cxn ang="0">
                    <a:pos x="795" y="1624"/>
                  </a:cxn>
                  <a:cxn ang="0">
                    <a:pos x="596" y="1524"/>
                  </a:cxn>
                  <a:cxn ang="0">
                    <a:pos x="1566" y="1357"/>
                  </a:cxn>
                  <a:cxn ang="0">
                    <a:pos x="2239" y="1123"/>
                  </a:cxn>
                  <a:cxn ang="0">
                    <a:pos x="2041" y="1278"/>
                  </a:cxn>
                  <a:cxn ang="0">
                    <a:pos x="2027" y="1313"/>
                  </a:cxn>
                  <a:cxn ang="0">
                    <a:pos x="1964" y="1215"/>
                  </a:cxn>
                  <a:cxn ang="0">
                    <a:pos x="1493" y="35"/>
                  </a:cxn>
                  <a:cxn ang="0">
                    <a:pos x="1588" y="579"/>
                  </a:cxn>
                  <a:cxn ang="0">
                    <a:pos x="1871" y="529"/>
                  </a:cxn>
                  <a:cxn ang="0">
                    <a:pos x="2155" y="453"/>
                  </a:cxn>
                  <a:cxn ang="0">
                    <a:pos x="2422" y="196"/>
                  </a:cxn>
                  <a:cxn ang="0">
                    <a:pos x="2547" y="239"/>
                  </a:cxn>
                  <a:cxn ang="0">
                    <a:pos x="2485" y="479"/>
                  </a:cxn>
                  <a:cxn ang="0">
                    <a:pos x="2773" y="588"/>
                  </a:cxn>
                  <a:cxn ang="0">
                    <a:pos x="2795" y="1105"/>
                  </a:cxn>
                  <a:cxn ang="0">
                    <a:pos x="2797" y="1224"/>
                  </a:cxn>
                  <a:cxn ang="0">
                    <a:pos x="2645" y="1283"/>
                  </a:cxn>
                  <a:cxn ang="0">
                    <a:pos x="2499" y="1160"/>
                  </a:cxn>
                  <a:cxn ang="0">
                    <a:pos x="2361" y="1256"/>
                  </a:cxn>
                  <a:cxn ang="0">
                    <a:pos x="2441" y="1084"/>
                  </a:cxn>
                  <a:cxn ang="0">
                    <a:pos x="2561" y="1104"/>
                  </a:cxn>
                  <a:cxn ang="0">
                    <a:pos x="2654" y="1061"/>
                  </a:cxn>
                  <a:cxn ang="0">
                    <a:pos x="2336" y="454"/>
                  </a:cxn>
                  <a:cxn ang="0">
                    <a:pos x="2209" y="681"/>
                  </a:cxn>
                  <a:cxn ang="0">
                    <a:pos x="1813" y="685"/>
                  </a:cxn>
                  <a:cxn ang="0">
                    <a:pos x="1493" y="835"/>
                  </a:cxn>
                </a:cxnLst>
                <a:rect l="0" t="0" r="r" b="b"/>
                <a:pathLst>
                  <a:path w="3547" h="2798">
                    <a:moveTo>
                      <a:pt x="2921" y="2622"/>
                    </a:moveTo>
                    <a:lnTo>
                      <a:pt x="2929" y="2622"/>
                    </a:lnTo>
                    <a:lnTo>
                      <a:pt x="2950" y="2624"/>
                    </a:lnTo>
                    <a:lnTo>
                      <a:pt x="2969" y="2632"/>
                    </a:lnTo>
                    <a:lnTo>
                      <a:pt x="2972" y="2635"/>
                    </a:lnTo>
                    <a:lnTo>
                      <a:pt x="2975" y="2636"/>
                    </a:lnTo>
                    <a:lnTo>
                      <a:pt x="2986" y="2644"/>
                    </a:lnTo>
                    <a:lnTo>
                      <a:pt x="2997" y="2656"/>
                    </a:lnTo>
                    <a:lnTo>
                      <a:pt x="3003" y="2669"/>
                    </a:lnTo>
                    <a:lnTo>
                      <a:pt x="3006" y="2671"/>
                    </a:lnTo>
                    <a:lnTo>
                      <a:pt x="3007" y="2674"/>
                    </a:lnTo>
                    <a:lnTo>
                      <a:pt x="3010" y="2684"/>
                    </a:lnTo>
                    <a:lnTo>
                      <a:pt x="3013" y="2697"/>
                    </a:lnTo>
                    <a:lnTo>
                      <a:pt x="3014" y="2709"/>
                    </a:lnTo>
                    <a:lnTo>
                      <a:pt x="3013" y="2720"/>
                    </a:lnTo>
                    <a:lnTo>
                      <a:pt x="3013" y="2721"/>
                    </a:lnTo>
                    <a:lnTo>
                      <a:pt x="3010" y="2733"/>
                    </a:lnTo>
                    <a:lnTo>
                      <a:pt x="3003" y="2743"/>
                    </a:lnTo>
                    <a:lnTo>
                      <a:pt x="3003" y="2746"/>
                    </a:lnTo>
                    <a:lnTo>
                      <a:pt x="3002" y="2750"/>
                    </a:lnTo>
                    <a:lnTo>
                      <a:pt x="3000" y="2754"/>
                    </a:lnTo>
                    <a:lnTo>
                      <a:pt x="2983" y="2771"/>
                    </a:lnTo>
                    <a:lnTo>
                      <a:pt x="2963" y="2783"/>
                    </a:lnTo>
                    <a:lnTo>
                      <a:pt x="2939" y="2788"/>
                    </a:lnTo>
                    <a:lnTo>
                      <a:pt x="2939" y="2789"/>
                    </a:lnTo>
                    <a:lnTo>
                      <a:pt x="2933" y="2789"/>
                    </a:lnTo>
                    <a:lnTo>
                      <a:pt x="2917" y="2788"/>
                    </a:lnTo>
                    <a:lnTo>
                      <a:pt x="2904" y="2784"/>
                    </a:lnTo>
                    <a:lnTo>
                      <a:pt x="2891" y="2779"/>
                    </a:lnTo>
                    <a:lnTo>
                      <a:pt x="2878" y="2771"/>
                    </a:lnTo>
                    <a:lnTo>
                      <a:pt x="2850" y="2794"/>
                    </a:lnTo>
                    <a:lnTo>
                      <a:pt x="2850" y="2755"/>
                    </a:lnTo>
                    <a:lnTo>
                      <a:pt x="2858" y="2747"/>
                    </a:lnTo>
                    <a:lnTo>
                      <a:pt x="2856" y="2743"/>
                    </a:lnTo>
                    <a:lnTo>
                      <a:pt x="2854" y="2739"/>
                    </a:lnTo>
                    <a:lnTo>
                      <a:pt x="2852" y="2734"/>
                    </a:lnTo>
                    <a:lnTo>
                      <a:pt x="2850" y="2730"/>
                    </a:lnTo>
                    <a:lnTo>
                      <a:pt x="2850" y="2678"/>
                    </a:lnTo>
                    <a:lnTo>
                      <a:pt x="2853" y="2673"/>
                    </a:lnTo>
                    <a:lnTo>
                      <a:pt x="2854" y="2667"/>
                    </a:lnTo>
                    <a:lnTo>
                      <a:pt x="2857" y="2662"/>
                    </a:lnTo>
                    <a:lnTo>
                      <a:pt x="2859" y="2658"/>
                    </a:lnTo>
                    <a:lnTo>
                      <a:pt x="2865" y="2652"/>
                    </a:lnTo>
                    <a:lnTo>
                      <a:pt x="2875" y="2641"/>
                    </a:lnTo>
                    <a:lnTo>
                      <a:pt x="2876" y="2641"/>
                    </a:lnTo>
                    <a:lnTo>
                      <a:pt x="2876" y="2640"/>
                    </a:lnTo>
                    <a:lnTo>
                      <a:pt x="2890" y="2631"/>
                    </a:lnTo>
                    <a:lnTo>
                      <a:pt x="2905" y="2624"/>
                    </a:lnTo>
                    <a:lnTo>
                      <a:pt x="2921" y="2622"/>
                    </a:lnTo>
                    <a:close/>
                    <a:moveTo>
                      <a:pt x="3154" y="1650"/>
                    </a:moveTo>
                    <a:lnTo>
                      <a:pt x="3171" y="1650"/>
                    </a:lnTo>
                    <a:lnTo>
                      <a:pt x="3182" y="1652"/>
                    </a:lnTo>
                    <a:lnTo>
                      <a:pt x="3195" y="1659"/>
                    </a:lnTo>
                    <a:lnTo>
                      <a:pt x="3203" y="1664"/>
                    </a:lnTo>
                    <a:lnTo>
                      <a:pt x="3205" y="1668"/>
                    </a:lnTo>
                    <a:lnTo>
                      <a:pt x="3206" y="1668"/>
                    </a:lnTo>
                    <a:lnTo>
                      <a:pt x="3208" y="1669"/>
                    </a:lnTo>
                    <a:lnTo>
                      <a:pt x="3209" y="1672"/>
                    </a:lnTo>
                    <a:lnTo>
                      <a:pt x="3210" y="1673"/>
                    </a:lnTo>
                    <a:lnTo>
                      <a:pt x="3220" y="1689"/>
                    </a:lnTo>
                    <a:lnTo>
                      <a:pt x="3223" y="1705"/>
                    </a:lnTo>
                    <a:lnTo>
                      <a:pt x="3222" y="1723"/>
                    </a:lnTo>
                    <a:lnTo>
                      <a:pt x="3222" y="1724"/>
                    </a:lnTo>
                    <a:lnTo>
                      <a:pt x="3412" y="1829"/>
                    </a:lnTo>
                    <a:lnTo>
                      <a:pt x="3420" y="1824"/>
                    </a:lnTo>
                    <a:lnTo>
                      <a:pt x="3422" y="1823"/>
                    </a:lnTo>
                    <a:lnTo>
                      <a:pt x="3424" y="1823"/>
                    </a:lnTo>
                    <a:lnTo>
                      <a:pt x="3424" y="1821"/>
                    </a:lnTo>
                    <a:lnTo>
                      <a:pt x="3425" y="1821"/>
                    </a:lnTo>
                    <a:lnTo>
                      <a:pt x="3437" y="1815"/>
                    </a:lnTo>
                    <a:lnTo>
                      <a:pt x="3451" y="1810"/>
                    </a:lnTo>
                    <a:lnTo>
                      <a:pt x="3464" y="1808"/>
                    </a:lnTo>
                    <a:lnTo>
                      <a:pt x="3468" y="1808"/>
                    </a:lnTo>
                    <a:lnTo>
                      <a:pt x="3485" y="1811"/>
                    </a:lnTo>
                    <a:lnTo>
                      <a:pt x="3498" y="1816"/>
                    </a:lnTo>
                    <a:lnTo>
                      <a:pt x="3513" y="1824"/>
                    </a:lnTo>
                    <a:lnTo>
                      <a:pt x="3517" y="1828"/>
                    </a:lnTo>
                    <a:lnTo>
                      <a:pt x="3527" y="1836"/>
                    </a:lnTo>
                    <a:lnTo>
                      <a:pt x="3535" y="1849"/>
                    </a:lnTo>
                    <a:lnTo>
                      <a:pt x="3540" y="1862"/>
                    </a:lnTo>
                    <a:lnTo>
                      <a:pt x="3542" y="1865"/>
                    </a:lnTo>
                    <a:lnTo>
                      <a:pt x="3543" y="1869"/>
                    </a:lnTo>
                    <a:lnTo>
                      <a:pt x="3546" y="1878"/>
                    </a:lnTo>
                    <a:lnTo>
                      <a:pt x="3547" y="1889"/>
                    </a:lnTo>
                    <a:lnTo>
                      <a:pt x="3546" y="1901"/>
                    </a:lnTo>
                    <a:lnTo>
                      <a:pt x="3543" y="1912"/>
                    </a:lnTo>
                    <a:lnTo>
                      <a:pt x="3539" y="1924"/>
                    </a:lnTo>
                    <a:lnTo>
                      <a:pt x="3532" y="1933"/>
                    </a:lnTo>
                    <a:lnTo>
                      <a:pt x="3530" y="1938"/>
                    </a:lnTo>
                    <a:lnTo>
                      <a:pt x="3527" y="1942"/>
                    </a:lnTo>
                    <a:lnTo>
                      <a:pt x="3510" y="1956"/>
                    </a:lnTo>
                    <a:lnTo>
                      <a:pt x="3491" y="1965"/>
                    </a:lnTo>
                    <a:lnTo>
                      <a:pt x="3468" y="1968"/>
                    </a:lnTo>
                    <a:lnTo>
                      <a:pt x="3466" y="1968"/>
                    </a:lnTo>
                    <a:lnTo>
                      <a:pt x="3447" y="1965"/>
                    </a:lnTo>
                    <a:lnTo>
                      <a:pt x="3433" y="1960"/>
                    </a:lnTo>
                    <a:lnTo>
                      <a:pt x="3419" y="1952"/>
                    </a:lnTo>
                    <a:lnTo>
                      <a:pt x="3407" y="1941"/>
                    </a:lnTo>
                    <a:lnTo>
                      <a:pt x="3402" y="1934"/>
                    </a:lnTo>
                    <a:lnTo>
                      <a:pt x="3398" y="1927"/>
                    </a:lnTo>
                    <a:lnTo>
                      <a:pt x="3395" y="1922"/>
                    </a:lnTo>
                    <a:lnTo>
                      <a:pt x="3388" y="1900"/>
                    </a:lnTo>
                    <a:lnTo>
                      <a:pt x="3388" y="1874"/>
                    </a:lnTo>
                    <a:lnTo>
                      <a:pt x="3391" y="1863"/>
                    </a:lnTo>
                    <a:lnTo>
                      <a:pt x="3395" y="1854"/>
                    </a:lnTo>
                    <a:lnTo>
                      <a:pt x="3209" y="1752"/>
                    </a:lnTo>
                    <a:lnTo>
                      <a:pt x="3204" y="1757"/>
                    </a:lnTo>
                    <a:lnTo>
                      <a:pt x="3193" y="1765"/>
                    </a:lnTo>
                    <a:lnTo>
                      <a:pt x="3189" y="1766"/>
                    </a:lnTo>
                    <a:lnTo>
                      <a:pt x="3185" y="1769"/>
                    </a:lnTo>
                    <a:lnTo>
                      <a:pt x="3178" y="1772"/>
                    </a:lnTo>
                    <a:lnTo>
                      <a:pt x="3171" y="1773"/>
                    </a:lnTo>
                    <a:lnTo>
                      <a:pt x="3155" y="1773"/>
                    </a:lnTo>
                    <a:lnTo>
                      <a:pt x="3142" y="1770"/>
                    </a:lnTo>
                    <a:lnTo>
                      <a:pt x="3141" y="1770"/>
                    </a:lnTo>
                    <a:lnTo>
                      <a:pt x="3138" y="1769"/>
                    </a:lnTo>
                    <a:lnTo>
                      <a:pt x="3127" y="1762"/>
                    </a:lnTo>
                    <a:lnTo>
                      <a:pt x="3115" y="1753"/>
                    </a:lnTo>
                    <a:lnTo>
                      <a:pt x="3031" y="1814"/>
                    </a:lnTo>
                    <a:lnTo>
                      <a:pt x="3034" y="1819"/>
                    </a:lnTo>
                    <a:lnTo>
                      <a:pt x="3041" y="1831"/>
                    </a:lnTo>
                    <a:lnTo>
                      <a:pt x="3048" y="1846"/>
                    </a:lnTo>
                    <a:lnTo>
                      <a:pt x="3052" y="1865"/>
                    </a:lnTo>
                    <a:lnTo>
                      <a:pt x="3053" y="1882"/>
                    </a:lnTo>
                    <a:lnTo>
                      <a:pt x="3052" y="1900"/>
                    </a:lnTo>
                    <a:lnTo>
                      <a:pt x="3049" y="1916"/>
                    </a:lnTo>
                    <a:lnTo>
                      <a:pt x="3041" y="1939"/>
                    </a:lnTo>
                    <a:lnTo>
                      <a:pt x="3030" y="1959"/>
                    </a:lnTo>
                    <a:lnTo>
                      <a:pt x="3014" y="1977"/>
                    </a:lnTo>
                    <a:lnTo>
                      <a:pt x="3011" y="1980"/>
                    </a:lnTo>
                    <a:lnTo>
                      <a:pt x="2994" y="1992"/>
                    </a:lnTo>
                    <a:lnTo>
                      <a:pt x="2972" y="2001"/>
                    </a:lnTo>
                    <a:lnTo>
                      <a:pt x="2952" y="2007"/>
                    </a:lnTo>
                    <a:lnTo>
                      <a:pt x="2939" y="2010"/>
                    </a:lnTo>
                    <a:lnTo>
                      <a:pt x="2925" y="2010"/>
                    </a:lnTo>
                    <a:lnTo>
                      <a:pt x="2917" y="2009"/>
                    </a:lnTo>
                    <a:lnTo>
                      <a:pt x="2913" y="2009"/>
                    </a:lnTo>
                    <a:lnTo>
                      <a:pt x="2896" y="2006"/>
                    </a:lnTo>
                    <a:lnTo>
                      <a:pt x="2880" y="1999"/>
                    </a:lnTo>
                    <a:lnTo>
                      <a:pt x="2863" y="1992"/>
                    </a:lnTo>
                    <a:lnTo>
                      <a:pt x="2850" y="1981"/>
                    </a:lnTo>
                    <a:lnTo>
                      <a:pt x="2850" y="1787"/>
                    </a:lnTo>
                    <a:lnTo>
                      <a:pt x="2853" y="1785"/>
                    </a:lnTo>
                    <a:lnTo>
                      <a:pt x="2857" y="1782"/>
                    </a:lnTo>
                    <a:lnTo>
                      <a:pt x="2859" y="1781"/>
                    </a:lnTo>
                    <a:lnTo>
                      <a:pt x="2861" y="1781"/>
                    </a:lnTo>
                    <a:lnTo>
                      <a:pt x="2871" y="1773"/>
                    </a:lnTo>
                    <a:lnTo>
                      <a:pt x="2883" y="1769"/>
                    </a:lnTo>
                    <a:lnTo>
                      <a:pt x="2895" y="1766"/>
                    </a:lnTo>
                    <a:lnTo>
                      <a:pt x="2899" y="1764"/>
                    </a:lnTo>
                    <a:lnTo>
                      <a:pt x="2909" y="1761"/>
                    </a:lnTo>
                    <a:lnTo>
                      <a:pt x="2920" y="1760"/>
                    </a:lnTo>
                    <a:lnTo>
                      <a:pt x="2930" y="1760"/>
                    </a:lnTo>
                    <a:lnTo>
                      <a:pt x="2958" y="1762"/>
                    </a:lnTo>
                    <a:lnTo>
                      <a:pt x="2985" y="1773"/>
                    </a:lnTo>
                    <a:lnTo>
                      <a:pt x="3010" y="1789"/>
                    </a:lnTo>
                    <a:lnTo>
                      <a:pt x="3010" y="1790"/>
                    </a:lnTo>
                    <a:lnTo>
                      <a:pt x="3011" y="1791"/>
                    </a:lnTo>
                    <a:lnTo>
                      <a:pt x="3102" y="1726"/>
                    </a:lnTo>
                    <a:lnTo>
                      <a:pt x="3099" y="1713"/>
                    </a:lnTo>
                    <a:lnTo>
                      <a:pt x="3100" y="1700"/>
                    </a:lnTo>
                    <a:lnTo>
                      <a:pt x="3107" y="1683"/>
                    </a:lnTo>
                    <a:lnTo>
                      <a:pt x="3119" y="1668"/>
                    </a:lnTo>
                    <a:lnTo>
                      <a:pt x="3121" y="1667"/>
                    </a:lnTo>
                    <a:lnTo>
                      <a:pt x="3123" y="1666"/>
                    </a:lnTo>
                    <a:lnTo>
                      <a:pt x="3130" y="1659"/>
                    </a:lnTo>
                    <a:lnTo>
                      <a:pt x="3141" y="1654"/>
                    </a:lnTo>
                    <a:lnTo>
                      <a:pt x="3151" y="1651"/>
                    </a:lnTo>
                    <a:lnTo>
                      <a:pt x="3153" y="1651"/>
                    </a:lnTo>
                    <a:lnTo>
                      <a:pt x="3154" y="1650"/>
                    </a:lnTo>
                    <a:close/>
                    <a:moveTo>
                      <a:pt x="282" y="1497"/>
                    </a:moveTo>
                    <a:lnTo>
                      <a:pt x="285" y="1497"/>
                    </a:lnTo>
                    <a:lnTo>
                      <a:pt x="304" y="1499"/>
                    </a:lnTo>
                    <a:lnTo>
                      <a:pt x="322" y="1506"/>
                    </a:lnTo>
                    <a:lnTo>
                      <a:pt x="333" y="1511"/>
                    </a:lnTo>
                    <a:lnTo>
                      <a:pt x="338" y="1515"/>
                    </a:lnTo>
                    <a:lnTo>
                      <a:pt x="355" y="1532"/>
                    </a:lnTo>
                    <a:lnTo>
                      <a:pt x="364" y="1546"/>
                    </a:lnTo>
                    <a:lnTo>
                      <a:pt x="369" y="1562"/>
                    </a:lnTo>
                    <a:lnTo>
                      <a:pt x="372" y="1580"/>
                    </a:lnTo>
                    <a:lnTo>
                      <a:pt x="371" y="1596"/>
                    </a:lnTo>
                    <a:lnTo>
                      <a:pt x="365" y="1613"/>
                    </a:lnTo>
                    <a:lnTo>
                      <a:pt x="365" y="1616"/>
                    </a:lnTo>
                    <a:lnTo>
                      <a:pt x="364" y="1617"/>
                    </a:lnTo>
                    <a:lnTo>
                      <a:pt x="363" y="1620"/>
                    </a:lnTo>
                    <a:lnTo>
                      <a:pt x="357" y="1633"/>
                    </a:lnTo>
                    <a:lnTo>
                      <a:pt x="347" y="1645"/>
                    </a:lnTo>
                    <a:lnTo>
                      <a:pt x="334" y="1654"/>
                    </a:lnTo>
                    <a:lnTo>
                      <a:pt x="333" y="1655"/>
                    </a:lnTo>
                    <a:lnTo>
                      <a:pt x="331" y="1658"/>
                    </a:lnTo>
                    <a:lnTo>
                      <a:pt x="329" y="1659"/>
                    </a:lnTo>
                    <a:lnTo>
                      <a:pt x="319" y="1663"/>
                    </a:lnTo>
                    <a:lnTo>
                      <a:pt x="299" y="1671"/>
                    </a:lnTo>
                    <a:lnTo>
                      <a:pt x="288" y="1672"/>
                    </a:lnTo>
                    <a:lnTo>
                      <a:pt x="285" y="1672"/>
                    </a:lnTo>
                    <a:lnTo>
                      <a:pt x="283" y="1671"/>
                    </a:lnTo>
                    <a:lnTo>
                      <a:pt x="278" y="1671"/>
                    </a:lnTo>
                    <a:lnTo>
                      <a:pt x="267" y="1669"/>
                    </a:lnTo>
                    <a:lnTo>
                      <a:pt x="257" y="1666"/>
                    </a:lnTo>
                    <a:lnTo>
                      <a:pt x="253" y="1666"/>
                    </a:lnTo>
                    <a:lnTo>
                      <a:pt x="247" y="1663"/>
                    </a:lnTo>
                    <a:lnTo>
                      <a:pt x="233" y="1654"/>
                    </a:lnTo>
                    <a:lnTo>
                      <a:pt x="221" y="1643"/>
                    </a:lnTo>
                    <a:lnTo>
                      <a:pt x="212" y="1632"/>
                    </a:lnTo>
                    <a:lnTo>
                      <a:pt x="169" y="1652"/>
                    </a:lnTo>
                    <a:lnTo>
                      <a:pt x="172" y="1667"/>
                    </a:lnTo>
                    <a:lnTo>
                      <a:pt x="173" y="1681"/>
                    </a:lnTo>
                    <a:lnTo>
                      <a:pt x="170" y="1700"/>
                    </a:lnTo>
                    <a:lnTo>
                      <a:pt x="165" y="1714"/>
                    </a:lnTo>
                    <a:lnTo>
                      <a:pt x="157" y="1730"/>
                    </a:lnTo>
                    <a:lnTo>
                      <a:pt x="152" y="1735"/>
                    </a:lnTo>
                    <a:lnTo>
                      <a:pt x="143" y="1745"/>
                    </a:lnTo>
                    <a:lnTo>
                      <a:pt x="131" y="1755"/>
                    </a:lnTo>
                    <a:lnTo>
                      <a:pt x="117" y="1761"/>
                    </a:lnTo>
                    <a:lnTo>
                      <a:pt x="109" y="1764"/>
                    </a:lnTo>
                    <a:lnTo>
                      <a:pt x="107" y="1764"/>
                    </a:lnTo>
                    <a:lnTo>
                      <a:pt x="110" y="1817"/>
                    </a:lnTo>
                    <a:lnTo>
                      <a:pt x="120" y="1817"/>
                    </a:lnTo>
                    <a:lnTo>
                      <a:pt x="124" y="1819"/>
                    </a:lnTo>
                    <a:lnTo>
                      <a:pt x="130" y="1820"/>
                    </a:lnTo>
                    <a:lnTo>
                      <a:pt x="132" y="1820"/>
                    </a:lnTo>
                    <a:lnTo>
                      <a:pt x="152" y="1825"/>
                    </a:lnTo>
                    <a:lnTo>
                      <a:pt x="170" y="1836"/>
                    </a:lnTo>
                    <a:lnTo>
                      <a:pt x="186" y="1849"/>
                    </a:lnTo>
                    <a:lnTo>
                      <a:pt x="203" y="1871"/>
                    </a:lnTo>
                    <a:lnTo>
                      <a:pt x="213" y="1895"/>
                    </a:lnTo>
                    <a:lnTo>
                      <a:pt x="291" y="1888"/>
                    </a:lnTo>
                    <a:lnTo>
                      <a:pt x="293" y="1876"/>
                    </a:lnTo>
                    <a:lnTo>
                      <a:pt x="300" y="1865"/>
                    </a:lnTo>
                    <a:lnTo>
                      <a:pt x="308" y="1855"/>
                    </a:lnTo>
                    <a:lnTo>
                      <a:pt x="309" y="1854"/>
                    </a:lnTo>
                    <a:lnTo>
                      <a:pt x="319" y="1846"/>
                    </a:lnTo>
                    <a:lnTo>
                      <a:pt x="331" y="1841"/>
                    </a:lnTo>
                    <a:lnTo>
                      <a:pt x="350" y="1838"/>
                    </a:lnTo>
                    <a:lnTo>
                      <a:pt x="354" y="1838"/>
                    </a:lnTo>
                    <a:lnTo>
                      <a:pt x="356" y="1840"/>
                    </a:lnTo>
                    <a:lnTo>
                      <a:pt x="363" y="1840"/>
                    </a:lnTo>
                    <a:lnTo>
                      <a:pt x="368" y="1841"/>
                    </a:lnTo>
                    <a:lnTo>
                      <a:pt x="372" y="1844"/>
                    </a:lnTo>
                    <a:lnTo>
                      <a:pt x="388" y="1852"/>
                    </a:lnTo>
                    <a:lnTo>
                      <a:pt x="399" y="1865"/>
                    </a:lnTo>
                    <a:lnTo>
                      <a:pt x="399" y="1866"/>
                    </a:lnTo>
                    <a:lnTo>
                      <a:pt x="401" y="1866"/>
                    </a:lnTo>
                    <a:lnTo>
                      <a:pt x="405" y="1875"/>
                    </a:lnTo>
                    <a:lnTo>
                      <a:pt x="409" y="1886"/>
                    </a:lnTo>
                    <a:lnTo>
                      <a:pt x="410" y="1896"/>
                    </a:lnTo>
                    <a:lnTo>
                      <a:pt x="410" y="1901"/>
                    </a:lnTo>
                    <a:lnTo>
                      <a:pt x="407" y="1912"/>
                    </a:lnTo>
                    <a:lnTo>
                      <a:pt x="407" y="1913"/>
                    </a:lnTo>
                    <a:lnTo>
                      <a:pt x="403" y="1924"/>
                    </a:lnTo>
                    <a:lnTo>
                      <a:pt x="397" y="1934"/>
                    </a:lnTo>
                    <a:lnTo>
                      <a:pt x="389" y="1942"/>
                    </a:lnTo>
                    <a:lnTo>
                      <a:pt x="423" y="2035"/>
                    </a:lnTo>
                    <a:lnTo>
                      <a:pt x="436" y="2037"/>
                    </a:lnTo>
                    <a:lnTo>
                      <a:pt x="441" y="2039"/>
                    </a:lnTo>
                    <a:lnTo>
                      <a:pt x="452" y="2044"/>
                    </a:lnTo>
                    <a:lnTo>
                      <a:pt x="456" y="2048"/>
                    </a:lnTo>
                    <a:lnTo>
                      <a:pt x="457" y="2048"/>
                    </a:lnTo>
                    <a:lnTo>
                      <a:pt x="466" y="2057"/>
                    </a:lnTo>
                    <a:lnTo>
                      <a:pt x="473" y="2070"/>
                    </a:lnTo>
                    <a:lnTo>
                      <a:pt x="610" y="2057"/>
                    </a:lnTo>
                    <a:lnTo>
                      <a:pt x="611" y="2047"/>
                    </a:lnTo>
                    <a:lnTo>
                      <a:pt x="614" y="2037"/>
                    </a:lnTo>
                    <a:lnTo>
                      <a:pt x="614" y="2036"/>
                    </a:lnTo>
                    <a:lnTo>
                      <a:pt x="621" y="2023"/>
                    </a:lnTo>
                    <a:lnTo>
                      <a:pt x="630" y="2010"/>
                    </a:lnTo>
                    <a:lnTo>
                      <a:pt x="640" y="2001"/>
                    </a:lnTo>
                    <a:lnTo>
                      <a:pt x="644" y="1997"/>
                    </a:lnTo>
                    <a:lnTo>
                      <a:pt x="649" y="1993"/>
                    </a:lnTo>
                    <a:lnTo>
                      <a:pt x="655" y="1990"/>
                    </a:lnTo>
                    <a:lnTo>
                      <a:pt x="660" y="1989"/>
                    </a:lnTo>
                    <a:lnTo>
                      <a:pt x="661" y="1988"/>
                    </a:lnTo>
                    <a:lnTo>
                      <a:pt x="676" y="1984"/>
                    </a:lnTo>
                    <a:lnTo>
                      <a:pt x="691" y="1982"/>
                    </a:lnTo>
                    <a:lnTo>
                      <a:pt x="703" y="1982"/>
                    </a:lnTo>
                    <a:lnTo>
                      <a:pt x="708" y="1984"/>
                    </a:lnTo>
                    <a:lnTo>
                      <a:pt x="725" y="1989"/>
                    </a:lnTo>
                    <a:lnTo>
                      <a:pt x="738" y="1998"/>
                    </a:lnTo>
                    <a:lnTo>
                      <a:pt x="750" y="2009"/>
                    </a:lnTo>
                    <a:lnTo>
                      <a:pt x="752" y="2011"/>
                    </a:lnTo>
                    <a:lnTo>
                      <a:pt x="763" y="2023"/>
                    </a:lnTo>
                    <a:lnTo>
                      <a:pt x="769" y="2037"/>
                    </a:lnTo>
                    <a:lnTo>
                      <a:pt x="772" y="2052"/>
                    </a:lnTo>
                    <a:lnTo>
                      <a:pt x="772" y="2053"/>
                    </a:lnTo>
                    <a:lnTo>
                      <a:pt x="774" y="2056"/>
                    </a:lnTo>
                    <a:lnTo>
                      <a:pt x="774" y="2069"/>
                    </a:lnTo>
                    <a:lnTo>
                      <a:pt x="772" y="2082"/>
                    </a:lnTo>
                    <a:lnTo>
                      <a:pt x="770" y="2094"/>
                    </a:lnTo>
                    <a:lnTo>
                      <a:pt x="766" y="2103"/>
                    </a:lnTo>
                    <a:lnTo>
                      <a:pt x="765" y="2103"/>
                    </a:lnTo>
                    <a:lnTo>
                      <a:pt x="762" y="2108"/>
                    </a:lnTo>
                    <a:lnTo>
                      <a:pt x="759" y="2115"/>
                    </a:lnTo>
                    <a:lnTo>
                      <a:pt x="755" y="2119"/>
                    </a:lnTo>
                    <a:lnTo>
                      <a:pt x="750" y="2123"/>
                    </a:lnTo>
                    <a:lnTo>
                      <a:pt x="748" y="2127"/>
                    </a:lnTo>
                    <a:lnTo>
                      <a:pt x="744" y="2130"/>
                    </a:lnTo>
                    <a:lnTo>
                      <a:pt x="724" y="2141"/>
                    </a:lnTo>
                    <a:lnTo>
                      <a:pt x="704" y="2146"/>
                    </a:lnTo>
                    <a:lnTo>
                      <a:pt x="702" y="2243"/>
                    </a:lnTo>
                    <a:lnTo>
                      <a:pt x="716" y="2247"/>
                    </a:lnTo>
                    <a:lnTo>
                      <a:pt x="732" y="2255"/>
                    </a:lnTo>
                    <a:lnTo>
                      <a:pt x="733" y="2255"/>
                    </a:lnTo>
                    <a:lnTo>
                      <a:pt x="733" y="2256"/>
                    </a:lnTo>
                    <a:lnTo>
                      <a:pt x="735" y="2256"/>
                    </a:lnTo>
                    <a:lnTo>
                      <a:pt x="736" y="2257"/>
                    </a:lnTo>
                    <a:lnTo>
                      <a:pt x="746" y="2267"/>
                    </a:lnTo>
                    <a:lnTo>
                      <a:pt x="755" y="2277"/>
                    </a:lnTo>
                    <a:lnTo>
                      <a:pt x="762" y="2289"/>
                    </a:lnTo>
                    <a:lnTo>
                      <a:pt x="767" y="2301"/>
                    </a:lnTo>
                    <a:lnTo>
                      <a:pt x="769" y="2311"/>
                    </a:lnTo>
                    <a:lnTo>
                      <a:pt x="769" y="2312"/>
                    </a:lnTo>
                    <a:lnTo>
                      <a:pt x="770" y="2312"/>
                    </a:lnTo>
                    <a:lnTo>
                      <a:pt x="770" y="2329"/>
                    </a:lnTo>
                    <a:lnTo>
                      <a:pt x="767" y="2347"/>
                    </a:lnTo>
                    <a:lnTo>
                      <a:pt x="762" y="2361"/>
                    </a:lnTo>
                    <a:lnTo>
                      <a:pt x="753" y="2375"/>
                    </a:lnTo>
                    <a:lnTo>
                      <a:pt x="742" y="2387"/>
                    </a:lnTo>
                    <a:lnTo>
                      <a:pt x="728" y="2396"/>
                    </a:lnTo>
                    <a:lnTo>
                      <a:pt x="725" y="2398"/>
                    </a:lnTo>
                    <a:lnTo>
                      <a:pt x="724" y="2399"/>
                    </a:lnTo>
                    <a:lnTo>
                      <a:pt x="721" y="2399"/>
                    </a:lnTo>
                    <a:lnTo>
                      <a:pt x="712" y="2404"/>
                    </a:lnTo>
                    <a:lnTo>
                      <a:pt x="700" y="2407"/>
                    </a:lnTo>
                    <a:lnTo>
                      <a:pt x="689" y="2408"/>
                    </a:lnTo>
                    <a:lnTo>
                      <a:pt x="685" y="2408"/>
                    </a:lnTo>
                    <a:lnTo>
                      <a:pt x="681" y="2407"/>
                    </a:lnTo>
                    <a:lnTo>
                      <a:pt x="636" y="2540"/>
                    </a:lnTo>
                    <a:lnTo>
                      <a:pt x="648" y="2551"/>
                    </a:lnTo>
                    <a:lnTo>
                      <a:pt x="657" y="2563"/>
                    </a:lnTo>
                    <a:lnTo>
                      <a:pt x="659" y="2565"/>
                    </a:lnTo>
                    <a:lnTo>
                      <a:pt x="659" y="2568"/>
                    </a:lnTo>
                    <a:lnTo>
                      <a:pt x="663" y="2577"/>
                    </a:lnTo>
                    <a:lnTo>
                      <a:pt x="665" y="2587"/>
                    </a:lnTo>
                    <a:lnTo>
                      <a:pt x="665" y="2604"/>
                    </a:lnTo>
                    <a:lnTo>
                      <a:pt x="664" y="2607"/>
                    </a:lnTo>
                    <a:lnTo>
                      <a:pt x="664" y="2608"/>
                    </a:lnTo>
                    <a:lnTo>
                      <a:pt x="748" y="2644"/>
                    </a:lnTo>
                    <a:lnTo>
                      <a:pt x="757" y="2627"/>
                    </a:lnTo>
                    <a:lnTo>
                      <a:pt x="766" y="2614"/>
                    </a:lnTo>
                    <a:lnTo>
                      <a:pt x="778" y="2602"/>
                    </a:lnTo>
                    <a:lnTo>
                      <a:pt x="791" y="2593"/>
                    </a:lnTo>
                    <a:lnTo>
                      <a:pt x="792" y="2591"/>
                    </a:lnTo>
                    <a:lnTo>
                      <a:pt x="809" y="2582"/>
                    </a:lnTo>
                    <a:lnTo>
                      <a:pt x="830" y="2576"/>
                    </a:lnTo>
                    <a:lnTo>
                      <a:pt x="850" y="2573"/>
                    </a:lnTo>
                    <a:lnTo>
                      <a:pt x="851" y="2573"/>
                    </a:lnTo>
                    <a:lnTo>
                      <a:pt x="854" y="2574"/>
                    </a:lnTo>
                    <a:lnTo>
                      <a:pt x="877" y="2577"/>
                    </a:lnTo>
                    <a:lnTo>
                      <a:pt x="897" y="2584"/>
                    </a:lnTo>
                    <a:lnTo>
                      <a:pt x="917" y="2595"/>
                    </a:lnTo>
                    <a:lnTo>
                      <a:pt x="920" y="2598"/>
                    </a:lnTo>
                    <a:lnTo>
                      <a:pt x="923" y="2602"/>
                    </a:lnTo>
                    <a:lnTo>
                      <a:pt x="934" y="2610"/>
                    </a:lnTo>
                    <a:lnTo>
                      <a:pt x="943" y="2620"/>
                    </a:lnTo>
                    <a:lnTo>
                      <a:pt x="952" y="2635"/>
                    </a:lnTo>
                    <a:lnTo>
                      <a:pt x="957" y="2649"/>
                    </a:lnTo>
                    <a:lnTo>
                      <a:pt x="960" y="2654"/>
                    </a:lnTo>
                    <a:lnTo>
                      <a:pt x="960" y="2657"/>
                    </a:lnTo>
                    <a:lnTo>
                      <a:pt x="962" y="2667"/>
                    </a:lnTo>
                    <a:lnTo>
                      <a:pt x="1026" y="2656"/>
                    </a:lnTo>
                    <a:lnTo>
                      <a:pt x="1026" y="2632"/>
                    </a:lnTo>
                    <a:lnTo>
                      <a:pt x="1029" y="2610"/>
                    </a:lnTo>
                    <a:lnTo>
                      <a:pt x="1036" y="2589"/>
                    </a:lnTo>
                    <a:lnTo>
                      <a:pt x="1045" y="2570"/>
                    </a:lnTo>
                    <a:lnTo>
                      <a:pt x="1063" y="2546"/>
                    </a:lnTo>
                    <a:lnTo>
                      <a:pt x="1084" y="2526"/>
                    </a:lnTo>
                    <a:lnTo>
                      <a:pt x="1110" y="2510"/>
                    </a:lnTo>
                    <a:lnTo>
                      <a:pt x="1118" y="2508"/>
                    </a:lnTo>
                    <a:lnTo>
                      <a:pt x="1121" y="2508"/>
                    </a:lnTo>
                    <a:lnTo>
                      <a:pt x="1129" y="2504"/>
                    </a:lnTo>
                    <a:lnTo>
                      <a:pt x="1121" y="2377"/>
                    </a:lnTo>
                    <a:lnTo>
                      <a:pt x="1119" y="2377"/>
                    </a:lnTo>
                    <a:lnTo>
                      <a:pt x="1102" y="2373"/>
                    </a:lnTo>
                    <a:lnTo>
                      <a:pt x="1087" y="2365"/>
                    </a:lnTo>
                    <a:lnTo>
                      <a:pt x="1074" y="2352"/>
                    </a:lnTo>
                    <a:lnTo>
                      <a:pt x="1074" y="2350"/>
                    </a:lnTo>
                    <a:lnTo>
                      <a:pt x="1068" y="2343"/>
                    </a:lnTo>
                    <a:lnTo>
                      <a:pt x="1066" y="2335"/>
                    </a:lnTo>
                    <a:lnTo>
                      <a:pt x="1063" y="2328"/>
                    </a:lnTo>
                    <a:lnTo>
                      <a:pt x="1062" y="2314"/>
                    </a:lnTo>
                    <a:lnTo>
                      <a:pt x="1063" y="2301"/>
                    </a:lnTo>
                    <a:lnTo>
                      <a:pt x="1068" y="2285"/>
                    </a:lnTo>
                    <a:lnTo>
                      <a:pt x="1079" y="2271"/>
                    </a:lnTo>
                    <a:lnTo>
                      <a:pt x="1093" y="2259"/>
                    </a:lnTo>
                    <a:lnTo>
                      <a:pt x="1095" y="2259"/>
                    </a:lnTo>
                    <a:lnTo>
                      <a:pt x="1104" y="2255"/>
                    </a:lnTo>
                    <a:lnTo>
                      <a:pt x="1114" y="2252"/>
                    </a:lnTo>
                    <a:lnTo>
                      <a:pt x="1125" y="2251"/>
                    </a:lnTo>
                    <a:lnTo>
                      <a:pt x="1133" y="2251"/>
                    </a:lnTo>
                    <a:lnTo>
                      <a:pt x="1138" y="2252"/>
                    </a:lnTo>
                    <a:lnTo>
                      <a:pt x="1143" y="2255"/>
                    </a:lnTo>
                    <a:lnTo>
                      <a:pt x="1146" y="2255"/>
                    </a:lnTo>
                    <a:lnTo>
                      <a:pt x="1156" y="2260"/>
                    </a:lnTo>
                    <a:lnTo>
                      <a:pt x="1167" y="2268"/>
                    </a:lnTo>
                    <a:lnTo>
                      <a:pt x="1262" y="2204"/>
                    </a:lnTo>
                    <a:lnTo>
                      <a:pt x="1257" y="2189"/>
                    </a:lnTo>
                    <a:lnTo>
                      <a:pt x="1257" y="2175"/>
                    </a:lnTo>
                    <a:lnTo>
                      <a:pt x="1260" y="2153"/>
                    </a:lnTo>
                    <a:lnTo>
                      <a:pt x="1269" y="2130"/>
                    </a:lnTo>
                    <a:lnTo>
                      <a:pt x="1283" y="2112"/>
                    </a:lnTo>
                    <a:lnTo>
                      <a:pt x="1284" y="2111"/>
                    </a:lnTo>
                    <a:lnTo>
                      <a:pt x="1287" y="2109"/>
                    </a:lnTo>
                    <a:lnTo>
                      <a:pt x="1298" y="2102"/>
                    </a:lnTo>
                    <a:lnTo>
                      <a:pt x="1312" y="2096"/>
                    </a:lnTo>
                    <a:lnTo>
                      <a:pt x="1325" y="2092"/>
                    </a:lnTo>
                    <a:lnTo>
                      <a:pt x="1330" y="2091"/>
                    </a:lnTo>
                    <a:lnTo>
                      <a:pt x="1345" y="2091"/>
                    </a:lnTo>
                    <a:lnTo>
                      <a:pt x="1347" y="2092"/>
                    </a:lnTo>
                    <a:lnTo>
                      <a:pt x="1350" y="2092"/>
                    </a:lnTo>
                    <a:lnTo>
                      <a:pt x="1364" y="2096"/>
                    </a:lnTo>
                    <a:lnTo>
                      <a:pt x="1380" y="2103"/>
                    </a:lnTo>
                    <a:lnTo>
                      <a:pt x="1393" y="2112"/>
                    </a:lnTo>
                    <a:lnTo>
                      <a:pt x="1405" y="2125"/>
                    </a:lnTo>
                    <a:lnTo>
                      <a:pt x="1413" y="2138"/>
                    </a:lnTo>
                    <a:lnTo>
                      <a:pt x="1418" y="2154"/>
                    </a:lnTo>
                    <a:lnTo>
                      <a:pt x="1419" y="2157"/>
                    </a:lnTo>
                    <a:lnTo>
                      <a:pt x="1419" y="2161"/>
                    </a:lnTo>
                    <a:lnTo>
                      <a:pt x="1422" y="2174"/>
                    </a:lnTo>
                    <a:lnTo>
                      <a:pt x="1421" y="2188"/>
                    </a:lnTo>
                    <a:lnTo>
                      <a:pt x="1415" y="2202"/>
                    </a:lnTo>
                    <a:lnTo>
                      <a:pt x="1414" y="2206"/>
                    </a:lnTo>
                    <a:lnTo>
                      <a:pt x="1414" y="2210"/>
                    </a:lnTo>
                    <a:lnTo>
                      <a:pt x="1409" y="2219"/>
                    </a:lnTo>
                    <a:lnTo>
                      <a:pt x="1401" y="2230"/>
                    </a:lnTo>
                    <a:lnTo>
                      <a:pt x="1392" y="2239"/>
                    </a:lnTo>
                    <a:lnTo>
                      <a:pt x="1372" y="2252"/>
                    </a:lnTo>
                    <a:lnTo>
                      <a:pt x="1362" y="2255"/>
                    </a:lnTo>
                    <a:lnTo>
                      <a:pt x="1359" y="2256"/>
                    </a:lnTo>
                    <a:lnTo>
                      <a:pt x="1358" y="2256"/>
                    </a:lnTo>
                    <a:lnTo>
                      <a:pt x="1355" y="2257"/>
                    </a:lnTo>
                    <a:lnTo>
                      <a:pt x="1351" y="2257"/>
                    </a:lnTo>
                    <a:lnTo>
                      <a:pt x="1345" y="2259"/>
                    </a:lnTo>
                    <a:lnTo>
                      <a:pt x="1339" y="2259"/>
                    </a:lnTo>
                    <a:lnTo>
                      <a:pt x="1320" y="2256"/>
                    </a:lnTo>
                    <a:lnTo>
                      <a:pt x="1301" y="2250"/>
                    </a:lnTo>
                    <a:lnTo>
                      <a:pt x="1286" y="2238"/>
                    </a:lnTo>
                    <a:lnTo>
                      <a:pt x="1284" y="2238"/>
                    </a:lnTo>
                    <a:lnTo>
                      <a:pt x="1284" y="2237"/>
                    </a:lnTo>
                    <a:lnTo>
                      <a:pt x="1280" y="2234"/>
                    </a:lnTo>
                    <a:lnTo>
                      <a:pt x="1277" y="2229"/>
                    </a:lnTo>
                    <a:lnTo>
                      <a:pt x="1182" y="2294"/>
                    </a:lnTo>
                    <a:lnTo>
                      <a:pt x="1185" y="2305"/>
                    </a:lnTo>
                    <a:lnTo>
                      <a:pt x="1185" y="2314"/>
                    </a:lnTo>
                    <a:lnTo>
                      <a:pt x="1184" y="2316"/>
                    </a:lnTo>
                    <a:lnTo>
                      <a:pt x="1184" y="2326"/>
                    </a:lnTo>
                    <a:lnTo>
                      <a:pt x="1181" y="2337"/>
                    </a:lnTo>
                    <a:lnTo>
                      <a:pt x="1176" y="2347"/>
                    </a:lnTo>
                    <a:lnTo>
                      <a:pt x="1174" y="2348"/>
                    </a:lnTo>
                    <a:lnTo>
                      <a:pt x="1173" y="2350"/>
                    </a:lnTo>
                    <a:lnTo>
                      <a:pt x="1173" y="2352"/>
                    </a:lnTo>
                    <a:lnTo>
                      <a:pt x="1167" y="2358"/>
                    </a:lnTo>
                    <a:lnTo>
                      <a:pt x="1159" y="2365"/>
                    </a:lnTo>
                    <a:lnTo>
                      <a:pt x="1151" y="2370"/>
                    </a:lnTo>
                    <a:lnTo>
                      <a:pt x="1159" y="2496"/>
                    </a:lnTo>
                    <a:lnTo>
                      <a:pt x="1185" y="2496"/>
                    </a:lnTo>
                    <a:lnTo>
                      <a:pt x="1197" y="2498"/>
                    </a:lnTo>
                    <a:lnTo>
                      <a:pt x="1206" y="2498"/>
                    </a:lnTo>
                    <a:lnTo>
                      <a:pt x="1210" y="2500"/>
                    </a:lnTo>
                    <a:lnTo>
                      <a:pt x="1223" y="2504"/>
                    </a:lnTo>
                    <a:lnTo>
                      <a:pt x="1239" y="2510"/>
                    </a:lnTo>
                    <a:lnTo>
                      <a:pt x="1256" y="2519"/>
                    </a:lnTo>
                    <a:lnTo>
                      <a:pt x="1270" y="2529"/>
                    </a:lnTo>
                    <a:lnTo>
                      <a:pt x="1280" y="2539"/>
                    </a:lnTo>
                    <a:lnTo>
                      <a:pt x="1280" y="2540"/>
                    </a:lnTo>
                    <a:lnTo>
                      <a:pt x="1292" y="2551"/>
                    </a:lnTo>
                    <a:lnTo>
                      <a:pt x="1300" y="2564"/>
                    </a:lnTo>
                    <a:lnTo>
                      <a:pt x="1305" y="2577"/>
                    </a:lnTo>
                    <a:lnTo>
                      <a:pt x="1309" y="2581"/>
                    </a:lnTo>
                    <a:lnTo>
                      <a:pt x="1315" y="2594"/>
                    </a:lnTo>
                    <a:lnTo>
                      <a:pt x="1322" y="2625"/>
                    </a:lnTo>
                    <a:lnTo>
                      <a:pt x="1322" y="2656"/>
                    </a:lnTo>
                    <a:lnTo>
                      <a:pt x="1317" y="2684"/>
                    </a:lnTo>
                    <a:lnTo>
                      <a:pt x="1423" y="2728"/>
                    </a:lnTo>
                    <a:lnTo>
                      <a:pt x="1423" y="2760"/>
                    </a:lnTo>
                    <a:lnTo>
                      <a:pt x="1307" y="2713"/>
                    </a:lnTo>
                    <a:lnTo>
                      <a:pt x="1305" y="2716"/>
                    </a:lnTo>
                    <a:lnTo>
                      <a:pt x="1304" y="2717"/>
                    </a:lnTo>
                    <a:lnTo>
                      <a:pt x="1304" y="2718"/>
                    </a:lnTo>
                    <a:lnTo>
                      <a:pt x="1303" y="2720"/>
                    </a:lnTo>
                    <a:lnTo>
                      <a:pt x="1290" y="2737"/>
                    </a:lnTo>
                    <a:lnTo>
                      <a:pt x="1275" y="2752"/>
                    </a:lnTo>
                    <a:lnTo>
                      <a:pt x="1262" y="2764"/>
                    </a:lnTo>
                    <a:lnTo>
                      <a:pt x="1258" y="2767"/>
                    </a:lnTo>
                    <a:lnTo>
                      <a:pt x="1256" y="2768"/>
                    </a:lnTo>
                    <a:lnTo>
                      <a:pt x="1267" y="2794"/>
                    </a:lnTo>
                    <a:lnTo>
                      <a:pt x="1270" y="2794"/>
                    </a:lnTo>
                    <a:lnTo>
                      <a:pt x="1274" y="2793"/>
                    </a:lnTo>
                    <a:lnTo>
                      <a:pt x="1284" y="2793"/>
                    </a:lnTo>
                    <a:lnTo>
                      <a:pt x="1305" y="2798"/>
                    </a:lnTo>
                    <a:lnTo>
                      <a:pt x="1236" y="2798"/>
                    </a:lnTo>
                    <a:lnTo>
                      <a:pt x="1229" y="2783"/>
                    </a:lnTo>
                    <a:lnTo>
                      <a:pt x="1216" y="2787"/>
                    </a:lnTo>
                    <a:lnTo>
                      <a:pt x="1205" y="2789"/>
                    </a:lnTo>
                    <a:lnTo>
                      <a:pt x="1188" y="2792"/>
                    </a:lnTo>
                    <a:lnTo>
                      <a:pt x="1164" y="2792"/>
                    </a:lnTo>
                    <a:lnTo>
                      <a:pt x="1136" y="2788"/>
                    </a:lnTo>
                    <a:lnTo>
                      <a:pt x="1110" y="2779"/>
                    </a:lnTo>
                    <a:lnTo>
                      <a:pt x="1085" y="2764"/>
                    </a:lnTo>
                    <a:lnTo>
                      <a:pt x="1083" y="2762"/>
                    </a:lnTo>
                    <a:lnTo>
                      <a:pt x="1081" y="2762"/>
                    </a:lnTo>
                    <a:lnTo>
                      <a:pt x="1067" y="2749"/>
                    </a:lnTo>
                    <a:lnTo>
                      <a:pt x="1054" y="2733"/>
                    </a:lnTo>
                    <a:lnTo>
                      <a:pt x="1044" y="2714"/>
                    </a:lnTo>
                    <a:lnTo>
                      <a:pt x="1036" y="2697"/>
                    </a:lnTo>
                    <a:lnTo>
                      <a:pt x="1033" y="2692"/>
                    </a:lnTo>
                    <a:lnTo>
                      <a:pt x="1032" y="2686"/>
                    </a:lnTo>
                    <a:lnTo>
                      <a:pt x="964" y="2697"/>
                    </a:lnTo>
                    <a:lnTo>
                      <a:pt x="962" y="2709"/>
                    </a:lnTo>
                    <a:lnTo>
                      <a:pt x="960" y="2718"/>
                    </a:lnTo>
                    <a:lnTo>
                      <a:pt x="960" y="2720"/>
                    </a:lnTo>
                    <a:lnTo>
                      <a:pt x="953" y="2737"/>
                    </a:lnTo>
                    <a:lnTo>
                      <a:pt x="944" y="2750"/>
                    </a:lnTo>
                    <a:lnTo>
                      <a:pt x="943" y="2752"/>
                    </a:lnTo>
                    <a:lnTo>
                      <a:pt x="940" y="2756"/>
                    </a:lnTo>
                    <a:lnTo>
                      <a:pt x="936" y="2762"/>
                    </a:lnTo>
                    <a:lnTo>
                      <a:pt x="920" y="2776"/>
                    </a:lnTo>
                    <a:lnTo>
                      <a:pt x="902" y="2788"/>
                    </a:lnTo>
                    <a:lnTo>
                      <a:pt x="882" y="2794"/>
                    </a:lnTo>
                    <a:lnTo>
                      <a:pt x="862" y="2798"/>
                    </a:lnTo>
                    <a:lnTo>
                      <a:pt x="842" y="2798"/>
                    </a:lnTo>
                    <a:lnTo>
                      <a:pt x="821" y="2794"/>
                    </a:lnTo>
                    <a:lnTo>
                      <a:pt x="804" y="2788"/>
                    </a:lnTo>
                    <a:lnTo>
                      <a:pt x="791" y="2780"/>
                    </a:lnTo>
                    <a:lnTo>
                      <a:pt x="778" y="2771"/>
                    </a:lnTo>
                    <a:lnTo>
                      <a:pt x="767" y="2760"/>
                    </a:lnTo>
                    <a:lnTo>
                      <a:pt x="757" y="2746"/>
                    </a:lnTo>
                    <a:lnTo>
                      <a:pt x="750" y="2734"/>
                    </a:lnTo>
                    <a:lnTo>
                      <a:pt x="744" y="2713"/>
                    </a:lnTo>
                    <a:lnTo>
                      <a:pt x="740" y="2694"/>
                    </a:lnTo>
                    <a:lnTo>
                      <a:pt x="740" y="2673"/>
                    </a:lnTo>
                    <a:lnTo>
                      <a:pt x="651" y="2635"/>
                    </a:lnTo>
                    <a:lnTo>
                      <a:pt x="651" y="2636"/>
                    </a:lnTo>
                    <a:lnTo>
                      <a:pt x="649" y="2636"/>
                    </a:lnTo>
                    <a:lnTo>
                      <a:pt x="645" y="2641"/>
                    </a:lnTo>
                    <a:lnTo>
                      <a:pt x="635" y="2646"/>
                    </a:lnTo>
                    <a:lnTo>
                      <a:pt x="634" y="2649"/>
                    </a:lnTo>
                    <a:lnTo>
                      <a:pt x="628" y="2652"/>
                    </a:lnTo>
                    <a:lnTo>
                      <a:pt x="605" y="2656"/>
                    </a:lnTo>
                    <a:lnTo>
                      <a:pt x="590" y="2654"/>
                    </a:lnTo>
                    <a:lnTo>
                      <a:pt x="577" y="2650"/>
                    </a:lnTo>
                    <a:lnTo>
                      <a:pt x="577" y="2649"/>
                    </a:lnTo>
                    <a:lnTo>
                      <a:pt x="573" y="2648"/>
                    </a:lnTo>
                    <a:lnTo>
                      <a:pt x="571" y="2646"/>
                    </a:lnTo>
                    <a:lnTo>
                      <a:pt x="499" y="2713"/>
                    </a:lnTo>
                    <a:lnTo>
                      <a:pt x="508" y="2737"/>
                    </a:lnTo>
                    <a:lnTo>
                      <a:pt x="512" y="2759"/>
                    </a:lnTo>
                    <a:lnTo>
                      <a:pt x="512" y="2787"/>
                    </a:lnTo>
                    <a:lnTo>
                      <a:pt x="509" y="2792"/>
                    </a:lnTo>
                    <a:lnTo>
                      <a:pt x="509" y="2798"/>
                    </a:lnTo>
                    <a:lnTo>
                      <a:pt x="280" y="2798"/>
                    </a:lnTo>
                    <a:lnTo>
                      <a:pt x="278" y="2783"/>
                    </a:lnTo>
                    <a:lnTo>
                      <a:pt x="278" y="2766"/>
                    </a:lnTo>
                    <a:lnTo>
                      <a:pt x="279" y="2750"/>
                    </a:lnTo>
                    <a:lnTo>
                      <a:pt x="284" y="2733"/>
                    </a:lnTo>
                    <a:lnTo>
                      <a:pt x="291" y="2717"/>
                    </a:lnTo>
                    <a:lnTo>
                      <a:pt x="299" y="2704"/>
                    </a:lnTo>
                    <a:lnTo>
                      <a:pt x="313" y="2686"/>
                    </a:lnTo>
                    <a:lnTo>
                      <a:pt x="331" y="2671"/>
                    </a:lnTo>
                    <a:lnTo>
                      <a:pt x="351" y="2661"/>
                    </a:lnTo>
                    <a:lnTo>
                      <a:pt x="352" y="2659"/>
                    </a:lnTo>
                    <a:lnTo>
                      <a:pt x="355" y="2659"/>
                    </a:lnTo>
                    <a:lnTo>
                      <a:pt x="356" y="2658"/>
                    </a:lnTo>
                    <a:lnTo>
                      <a:pt x="376" y="2654"/>
                    </a:lnTo>
                    <a:lnTo>
                      <a:pt x="395" y="2653"/>
                    </a:lnTo>
                    <a:lnTo>
                      <a:pt x="416" y="2654"/>
                    </a:lnTo>
                    <a:lnTo>
                      <a:pt x="433" y="2658"/>
                    </a:lnTo>
                    <a:lnTo>
                      <a:pt x="448" y="2665"/>
                    </a:lnTo>
                    <a:lnTo>
                      <a:pt x="448" y="2666"/>
                    </a:lnTo>
                    <a:lnTo>
                      <a:pt x="450" y="2666"/>
                    </a:lnTo>
                    <a:lnTo>
                      <a:pt x="466" y="2675"/>
                    </a:lnTo>
                    <a:lnTo>
                      <a:pt x="481" y="2688"/>
                    </a:lnTo>
                    <a:lnTo>
                      <a:pt x="550" y="2624"/>
                    </a:lnTo>
                    <a:lnTo>
                      <a:pt x="547" y="2620"/>
                    </a:lnTo>
                    <a:lnTo>
                      <a:pt x="543" y="2604"/>
                    </a:lnTo>
                    <a:lnTo>
                      <a:pt x="542" y="2598"/>
                    </a:lnTo>
                    <a:lnTo>
                      <a:pt x="542" y="2593"/>
                    </a:lnTo>
                    <a:lnTo>
                      <a:pt x="545" y="2576"/>
                    </a:lnTo>
                    <a:lnTo>
                      <a:pt x="551" y="2559"/>
                    </a:lnTo>
                    <a:lnTo>
                      <a:pt x="553" y="2559"/>
                    </a:lnTo>
                    <a:lnTo>
                      <a:pt x="553" y="2557"/>
                    </a:lnTo>
                    <a:lnTo>
                      <a:pt x="554" y="2556"/>
                    </a:lnTo>
                    <a:lnTo>
                      <a:pt x="564" y="2544"/>
                    </a:lnTo>
                    <a:lnTo>
                      <a:pt x="577" y="2536"/>
                    </a:lnTo>
                    <a:lnTo>
                      <a:pt x="583" y="2534"/>
                    </a:lnTo>
                    <a:lnTo>
                      <a:pt x="589" y="2532"/>
                    </a:lnTo>
                    <a:lnTo>
                      <a:pt x="596" y="2532"/>
                    </a:lnTo>
                    <a:lnTo>
                      <a:pt x="596" y="2531"/>
                    </a:lnTo>
                    <a:lnTo>
                      <a:pt x="608" y="2531"/>
                    </a:lnTo>
                    <a:lnTo>
                      <a:pt x="651" y="2400"/>
                    </a:lnTo>
                    <a:lnTo>
                      <a:pt x="645" y="2398"/>
                    </a:lnTo>
                    <a:lnTo>
                      <a:pt x="639" y="2395"/>
                    </a:lnTo>
                    <a:lnTo>
                      <a:pt x="635" y="2391"/>
                    </a:lnTo>
                    <a:lnTo>
                      <a:pt x="631" y="2388"/>
                    </a:lnTo>
                    <a:lnTo>
                      <a:pt x="630" y="2387"/>
                    </a:lnTo>
                    <a:lnTo>
                      <a:pt x="625" y="2383"/>
                    </a:lnTo>
                    <a:lnTo>
                      <a:pt x="621" y="2379"/>
                    </a:lnTo>
                    <a:lnTo>
                      <a:pt x="618" y="2373"/>
                    </a:lnTo>
                    <a:lnTo>
                      <a:pt x="615" y="2367"/>
                    </a:lnTo>
                    <a:lnTo>
                      <a:pt x="613" y="2366"/>
                    </a:lnTo>
                    <a:lnTo>
                      <a:pt x="611" y="2364"/>
                    </a:lnTo>
                    <a:lnTo>
                      <a:pt x="609" y="2360"/>
                    </a:lnTo>
                    <a:lnTo>
                      <a:pt x="602" y="2336"/>
                    </a:lnTo>
                    <a:lnTo>
                      <a:pt x="604" y="2312"/>
                    </a:lnTo>
                    <a:lnTo>
                      <a:pt x="610" y="2290"/>
                    </a:lnTo>
                    <a:lnTo>
                      <a:pt x="611" y="2289"/>
                    </a:lnTo>
                    <a:lnTo>
                      <a:pt x="617" y="2278"/>
                    </a:lnTo>
                    <a:lnTo>
                      <a:pt x="625" y="2269"/>
                    </a:lnTo>
                    <a:lnTo>
                      <a:pt x="632" y="2263"/>
                    </a:lnTo>
                    <a:lnTo>
                      <a:pt x="647" y="2252"/>
                    </a:lnTo>
                    <a:lnTo>
                      <a:pt x="664" y="2246"/>
                    </a:lnTo>
                    <a:lnTo>
                      <a:pt x="668" y="2244"/>
                    </a:lnTo>
                    <a:lnTo>
                      <a:pt x="672" y="2244"/>
                    </a:lnTo>
                    <a:lnTo>
                      <a:pt x="674" y="2146"/>
                    </a:lnTo>
                    <a:lnTo>
                      <a:pt x="659" y="2140"/>
                    </a:lnTo>
                    <a:lnTo>
                      <a:pt x="644" y="2132"/>
                    </a:lnTo>
                    <a:lnTo>
                      <a:pt x="636" y="2124"/>
                    </a:lnTo>
                    <a:lnTo>
                      <a:pt x="627" y="2116"/>
                    </a:lnTo>
                    <a:lnTo>
                      <a:pt x="622" y="2106"/>
                    </a:lnTo>
                    <a:lnTo>
                      <a:pt x="617" y="2096"/>
                    </a:lnTo>
                    <a:lnTo>
                      <a:pt x="613" y="2087"/>
                    </a:lnTo>
                    <a:lnTo>
                      <a:pt x="477" y="2099"/>
                    </a:lnTo>
                    <a:lnTo>
                      <a:pt x="475" y="2106"/>
                    </a:lnTo>
                    <a:lnTo>
                      <a:pt x="474" y="2111"/>
                    </a:lnTo>
                    <a:lnTo>
                      <a:pt x="473" y="2113"/>
                    </a:lnTo>
                    <a:lnTo>
                      <a:pt x="473" y="2115"/>
                    </a:lnTo>
                    <a:lnTo>
                      <a:pt x="469" y="2123"/>
                    </a:lnTo>
                    <a:lnTo>
                      <a:pt x="463" y="2132"/>
                    </a:lnTo>
                    <a:lnTo>
                      <a:pt x="454" y="2138"/>
                    </a:lnTo>
                    <a:lnTo>
                      <a:pt x="450" y="2142"/>
                    </a:lnTo>
                    <a:lnTo>
                      <a:pt x="441" y="2146"/>
                    </a:lnTo>
                    <a:lnTo>
                      <a:pt x="429" y="2150"/>
                    </a:lnTo>
                    <a:lnTo>
                      <a:pt x="419" y="2314"/>
                    </a:lnTo>
                    <a:lnTo>
                      <a:pt x="427" y="2318"/>
                    </a:lnTo>
                    <a:lnTo>
                      <a:pt x="433" y="2322"/>
                    </a:lnTo>
                    <a:lnTo>
                      <a:pt x="445" y="2333"/>
                    </a:lnTo>
                    <a:lnTo>
                      <a:pt x="453" y="2349"/>
                    </a:lnTo>
                    <a:lnTo>
                      <a:pt x="454" y="2350"/>
                    </a:lnTo>
                    <a:lnTo>
                      <a:pt x="454" y="2354"/>
                    </a:lnTo>
                    <a:lnTo>
                      <a:pt x="457" y="2364"/>
                    </a:lnTo>
                    <a:lnTo>
                      <a:pt x="457" y="2374"/>
                    </a:lnTo>
                    <a:lnTo>
                      <a:pt x="454" y="2384"/>
                    </a:lnTo>
                    <a:lnTo>
                      <a:pt x="454" y="2387"/>
                    </a:lnTo>
                    <a:lnTo>
                      <a:pt x="453" y="2388"/>
                    </a:lnTo>
                    <a:lnTo>
                      <a:pt x="449" y="2398"/>
                    </a:lnTo>
                    <a:lnTo>
                      <a:pt x="443" y="2408"/>
                    </a:lnTo>
                    <a:lnTo>
                      <a:pt x="436" y="2415"/>
                    </a:lnTo>
                    <a:lnTo>
                      <a:pt x="435" y="2415"/>
                    </a:lnTo>
                    <a:lnTo>
                      <a:pt x="431" y="2419"/>
                    </a:lnTo>
                    <a:lnTo>
                      <a:pt x="427" y="2421"/>
                    </a:lnTo>
                    <a:lnTo>
                      <a:pt x="424" y="2422"/>
                    </a:lnTo>
                    <a:lnTo>
                      <a:pt x="420" y="2424"/>
                    </a:lnTo>
                    <a:lnTo>
                      <a:pt x="419" y="2424"/>
                    </a:lnTo>
                    <a:lnTo>
                      <a:pt x="414" y="2426"/>
                    </a:lnTo>
                    <a:lnTo>
                      <a:pt x="409" y="2426"/>
                    </a:lnTo>
                    <a:lnTo>
                      <a:pt x="403" y="2428"/>
                    </a:lnTo>
                    <a:lnTo>
                      <a:pt x="399" y="2428"/>
                    </a:lnTo>
                    <a:lnTo>
                      <a:pt x="382" y="2425"/>
                    </a:lnTo>
                    <a:lnTo>
                      <a:pt x="365" y="2417"/>
                    </a:lnTo>
                    <a:lnTo>
                      <a:pt x="365" y="2416"/>
                    </a:lnTo>
                    <a:lnTo>
                      <a:pt x="361" y="2413"/>
                    </a:lnTo>
                    <a:lnTo>
                      <a:pt x="357" y="2409"/>
                    </a:lnTo>
                    <a:lnTo>
                      <a:pt x="350" y="2398"/>
                    </a:lnTo>
                    <a:lnTo>
                      <a:pt x="344" y="2387"/>
                    </a:lnTo>
                    <a:lnTo>
                      <a:pt x="342" y="2374"/>
                    </a:lnTo>
                    <a:lnTo>
                      <a:pt x="342" y="2366"/>
                    </a:lnTo>
                    <a:lnTo>
                      <a:pt x="343" y="2358"/>
                    </a:lnTo>
                    <a:lnTo>
                      <a:pt x="347" y="2343"/>
                    </a:lnTo>
                    <a:lnTo>
                      <a:pt x="356" y="2329"/>
                    </a:lnTo>
                    <a:lnTo>
                      <a:pt x="359" y="2327"/>
                    </a:lnTo>
                    <a:lnTo>
                      <a:pt x="371" y="2318"/>
                    </a:lnTo>
                    <a:lnTo>
                      <a:pt x="384" y="2312"/>
                    </a:lnTo>
                    <a:lnTo>
                      <a:pt x="386" y="2312"/>
                    </a:lnTo>
                    <a:lnTo>
                      <a:pt x="388" y="2311"/>
                    </a:lnTo>
                    <a:lnTo>
                      <a:pt x="389" y="2311"/>
                    </a:lnTo>
                    <a:lnTo>
                      <a:pt x="401" y="2149"/>
                    </a:lnTo>
                    <a:lnTo>
                      <a:pt x="398" y="2147"/>
                    </a:lnTo>
                    <a:lnTo>
                      <a:pt x="397" y="2147"/>
                    </a:lnTo>
                    <a:lnTo>
                      <a:pt x="382" y="2138"/>
                    </a:lnTo>
                    <a:lnTo>
                      <a:pt x="371" y="2127"/>
                    </a:lnTo>
                    <a:lnTo>
                      <a:pt x="364" y="2111"/>
                    </a:lnTo>
                    <a:lnTo>
                      <a:pt x="361" y="2098"/>
                    </a:lnTo>
                    <a:lnTo>
                      <a:pt x="363" y="2086"/>
                    </a:lnTo>
                    <a:lnTo>
                      <a:pt x="364" y="2078"/>
                    </a:lnTo>
                    <a:lnTo>
                      <a:pt x="367" y="2070"/>
                    </a:lnTo>
                    <a:lnTo>
                      <a:pt x="371" y="2064"/>
                    </a:lnTo>
                    <a:lnTo>
                      <a:pt x="373" y="2058"/>
                    </a:lnTo>
                    <a:lnTo>
                      <a:pt x="381" y="2051"/>
                    </a:lnTo>
                    <a:lnTo>
                      <a:pt x="388" y="2045"/>
                    </a:lnTo>
                    <a:lnTo>
                      <a:pt x="394" y="2041"/>
                    </a:lnTo>
                    <a:lnTo>
                      <a:pt x="363" y="1955"/>
                    </a:lnTo>
                    <a:lnTo>
                      <a:pt x="360" y="1956"/>
                    </a:lnTo>
                    <a:lnTo>
                      <a:pt x="346" y="1956"/>
                    </a:lnTo>
                    <a:lnTo>
                      <a:pt x="334" y="1955"/>
                    </a:lnTo>
                    <a:lnTo>
                      <a:pt x="322" y="1950"/>
                    </a:lnTo>
                    <a:lnTo>
                      <a:pt x="317" y="1947"/>
                    </a:lnTo>
                    <a:lnTo>
                      <a:pt x="312" y="1943"/>
                    </a:lnTo>
                    <a:lnTo>
                      <a:pt x="304" y="1937"/>
                    </a:lnTo>
                    <a:lnTo>
                      <a:pt x="299" y="1930"/>
                    </a:lnTo>
                    <a:lnTo>
                      <a:pt x="296" y="1924"/>
                    </a:lnTo>
                    <a:lnTo>
                      <a:pt x="293" y="1920"/>
                    </a:lnTo>
                    <a:lnTo>
                      <a:pt x="292" y="1917"/>
                    </a:lnTo>
                    <a:lnTo>
                      <a:pt x="217" y="1925"/>
                    </a:lnTo>
                    <a:lnTo>
                      <a:pt x="217" y="1939"/>
                    </a:lnTo>
                    <a:lnTo>
                      <a:pt x="213" y="1955"/>
                    </a:lnTo>
                    <a:lnTo>
                      <a:pt x="208" y="1968"/>
                    </a:lnTo>
                    <a:lnTo>
                      <a:pt x="207" y="1971"/>
                    </a:lnTo>
                    <a:lnTo>
                      <a:pt x="207" y="1972"/>
                    </a:lnTo>
                    <a:lnTo>
                      <a:pt x="204" y="1977"/>
                    </a:lnTo>
                    <a:lnTo>
                      <a:pt x="198" y="1988"/>
                    </a:lnTo>
                    <a:lnTo>
                      <a:pt x="187" y="2001"/>
                    </a:lnTo>
                    <a:lnTo>
                      <a:pt x="175" y="2013"/>
                    </a:lnTo>
                    <a:lnTo>
                      <a:pt x="164" y="2019"/>
                    </a:lnTo>
                    <a:lnTo>
                      <a:pt x="148" y="2028"/>
                    </a:lnTo>
                    <a:lnTo>
                      <a:pt x="134" y="2031"/>
                    </a:lnTo>
                    <a:lnTo>
                      <a:pt x="132" y="2031"/>
                    </a:lnTo>
                    <a:lnTo>
                      <a:pt x="132" y="2062"/>
                    </a:lnTo>
                    <a:lnTo>
                      <a:pt x="135" y="2064"/>
                    </a:lnTo>
                    <a:lnTo>
                      <a:pt x="136" y="2064"/>
                    </a:lnTo>
                    <a:lnTo>
                      <a:pt x="139" y="2065"/>
                    </a:lnTo>
                    <a:lnTo>
                      <a:pt x="153" y="2072"/>
                    </a:lnTo>
                    <a:lnTo>
                      <a:pt x="166" y="2083"/>
                    </a:lnTo>
                    <a:lnTo>
                      <a:pt x="166" y="2085"/>
                    </a:lnTo>
                    <a:lnTo>
                      <a:pt x="168" y="2086"/>
                    </a:lnTo>
                    <a:lnTo>
                      <a:pt x="174" y="2100"/>
                    </a:lnTo>
                    <a:lnTo>
                      <a:pt x="178" y="2115"/>
                    </a:lnTo>
                    <a:lnTo>
                      <a:pt x="178" y="2127"/>
                    </a:lnTo>
                    <a:lnTo>
                      <a:pt x="177" y="2130"/>
                    </a:lnTo>
                    <a:lnTo>
                      <a:pt x="177" y="2133"/>
                    </a:lnTo>
                    <a:lnTo>
                      <a:pt x="172" y="2149"/>
                    </a:lnTo>
                    <a:lnTo>
                      <a:pt x="161" y="2162"/>
                    </a:lnTo>
                    <a:lnTo>
                      <a:pt x="145" y="2172"/>
                    </a:lnTo>
                    <a:lnTo>
                      <a:pt x="130" y="2179"/>
                    </a:lnTo>
                    <a:lnTo>
                      <a:pt x="117" y="2179"/>
                    </a:lnTo>
                    <a:lnTo>
                      <a:pt x="105" y="2178"/>
                    </a:lnTo>
                    <a:lnTo>
                      <a:pt x="94" y="2174"/>
                    </a:lnTo>
                    <a:lnTo>
                      <a:pt x="93" y="2174"/>
                    </a:lnTo>
                    <a:lnTo>
                      <a:pt x="90" y="2172"/>
                    </a:lnTo>
                    <a:lnTo>
                      <a:pt x="89" y="2172"/>
                    </a:lnTo>
                    <a:lnTo>
                      <a:pt x="83" y="2168"/>
                    </a:lnTo>
                    <a:lnTo>
                      <a:pt x="69" y="2155"/>
                    </a:lnTo>
                    <a:lnTo>
                      <a:pt x="65" y="2149"/>
                    </a:lnTo>
                    <a:lnTo>
                      <a:pt x="63" y="2145"/>
                    </a:lnTo>
                    <a:lnTo>
                      <a:pt x="62" y="2141"/>
                    </a:lnTo>
                    <a:lnTo>
                      <a:pt x="60" y="2136"/>
                    </a:lnTo>
                    <a:lnTo>
                      <a:pt x="60" y="2132"/>
                    </a:lnTo>
                    <a:lnTo>
                      <a:pt x="59" y="2130"/>
                    </a:lnTo>
                    <a:lnTo>
                      <a:pt x="59" y="2125"/>
                    </a:lnTo>
                    <a:lnTo>
                      <a:pt x="60" y="2108"/>
                    </a:lnTo>
                    <a:lnTo>
                      <a:pt x="65" y="2092"/>
                    </a:lnTo>
                    <a:lnTo>
                      <a:pt x="75" y="2079"/>
                    </a:lnTo>
                    <a:lnTo>
                      <a:pt x="76" y="2079"/>
                    </a:lnTo>
                    <a:lnTo>
                      <a:pt x="76" y="2078"/>
                    </a:lnTo>
                    <a:lnTo>
                      <a:pt x="83" y="2073"/>
                    </a:lnTo>
                    <a:lnTo>
                      <a:pt x="90" y="2069"/>
                    </a:lnTo>
                    <a:lnTo>
                      <a:pt x="97" y="2065"/>
                    </a:lnTo>
                    <a:lnTo>
                      <a:pt x="100" y="2065"/>
                    </a:lnTo>
                    <a:lnTo>
                      <a:pt x="101" y="2064"/>
                    </a:lnTo>
                    <a:lnTo>
                      <a:pt x="102" y="2064"/>
                    </a:lnTo>
                    <a:lnTo>
                      <a:pt x="102" y="2034"/>
                    </a:lnTo>
                    <a:lnTo>
                      <a:pt x="79" y="2028"/>
                    </a:lnTo>
                    <a:lnTo>
                      <a:pt x="56" y="2019"/>
                    </a:lnTo>
                    <a:lnTo>
                      <a:pt x="37" y="2003"/>
                    </a:lnTo>
                    <a:lnTo>
                      <a:pt x="35" y="2002"/>
                    </a:lnTo>
                    <a:lnTo>
                      <a:pt x="25" y="1990"/>
                    </a:lnTo>
                    <a:lnTo>
                      <a:pt x="17" y="1977"/>
                    </a:lnTo>
                    <a:lnTo>
                      <a:pt x="12" y="1965"/>
                    </a:lnTo>
                    <a:lnTo>
                      <a:pt x="7" y="1951"/>
                    </a:lnTo>
                    <a:lnTo>
                      <a:pt x="5" y="1935"/>
                    </a:lnTo>
                    <a:lnTo>
                      <a:pt x="5" y="1920"/>
                    </a:lnTo>
                    <a:lnTo>
                      <a:pt x="7" y="1904"/>
                    </a:lnTo>
                    <a:lnTo>
                      <a:pt x="10" y="1891"/>
                    </a:lnTo>
                    <a:lnTo>
                      <a:pt x="18" y="1872"/>
                    </a:lnTo>
                    <a:lnTo>
                      <a:pt x="30" y="1855"/>
                    </a:lnTo>
                    <a:lnTo>
                      <a:pt x="48" y="1837"/>
                    </a:lnTo>
                    <a:lnTo>
                      <a:pt x="63" y="1828"/>
                    </a:lnTo>
                    <a:lnTo>
                      <a:pt x="80" y="1823"/>
                    </a:lnTo>
                    <a:lnTo>
                      <a:pt x="77" y="1768"/>
                    </a:lnTo>
                    <a:lnTo>
                      <a:pt x="71" y="1768"/>
                    </a:lnTo>
                    <a:lnTo>
                      <a:pt x="65" y="1766"/>
                    </a:lnTo>
                    <a:lnTo>
                      <a:pt x="62" y="1765"/>
                    </a:lnTo>
                    <a:lnTo>
                      <a:pt x="62" y="1764"/>
                    </a:lnTo>
                    <a:lnTo>
                      <a:pt x="48" y="1760"/>
                    </a:lnTo>
                    <a:lnTo>
                      <a:pt x="38" y="1753"/>
                    </a:lnTo>
                    <a:lnTo>
                      <a:pt x="35" y="1752"/>
                    </a:lnTo>
                    <a:lnTo>
                      <a:pt x="34" y="1751"/>
                    </a:lnTo>
                    <a:lnTo>
                      <a:pt x="31" y="1749"/>
                    </a:lnTo>
                    <a:lnTo>
                      <a:pt x="29" y="1747"/>
                    </a:lnTo>
                    <a:lnTo>
                      <a:pt x="13" y="1728"/>
                    </a:lnTo>
                    <a:lnTo>
                      <a:pt x="4" y="1707"/>
                    </a:lnTo>
                    <a:lnTo>
                      <a:pt x="0" y="1684"/>
                    </a:lnTo>
                    <a:lnTo>
                      <a:pt x="0" y="1681"/>
                    </a:lnTo>
                    <a:lnTo>
                      <a:pt x="3" y="1663"/>
                    </a:lnTo>
                    <a:lnTo>
                      <a:pt x="8" y="1646"/>
                    </a:lnTo>
                    <a:lnTo>
                      <a:pt x="17" y="1630"/>
                    </a:lnTo>
                    <a:lnTo>
                      <a:pt x="30" y="1617"/>
                    </a:lnTo>
                    <a:lnTo>
                      <a:pt x="43" y="1607"/>
                    </a:lnTo>
                    <a:lnTo>
                      <a:pt x="50" y="1604"/>
                    </a:lnTo>
                    <a:lnTo>
                      <a:pt x="68" y="1597"/>
                    </a:lnTo>
                    <a:lnTo>
                      <a:pt x="88" y="1595"/>
                    </a:lnTo>
                    <a:lnTo>
                      <a:pt x="100" y="1595"/>
                    </a:lnTo>
                    <a:lnTo>
                      <a:pt x="114" y="1599"/>
                    </a:lnTo>
                    <a:lnTo>
                      <a:pt x="130" y="1605"/>
                    </a:lnTo>
                    <a:lnTo>
                      <a:pt x="141" y="1613"/>
                    </a:lnTo>
                    <a:lnTo>
                      <a:pt x="147" y="1617"/>
                    </a:lnTo>
                    <a:lnTo>
                      <a:pt x="151" y="1622"/>
                    </a:lnTo>
                    <a:lnTo>
                      <a:pt x="155" y="1626"/>
                    </a:lnTo>
                    <a:lnTo>
                      <a:pt x="202" y="1604"/>
                    </a:lnTo>
                    <a:lnTo>
                      <a:pt x="199" y="1587"/>
                    </a:lnTo>
                    <a:lnTo>
                      <a:pt x="200" y="1570"/>
                    </a:lnTo>
                    <a:lnTo>
                      <a:pt x="203" y="1558"/>
                    </a:lnTo>
                    <a:lnTo>
                      <a:pt x="208" y="1546"/>
                    </a:lnTo>
                    <a:lnTo>
                      <a:pt x="215" y="1536"/>
                    </a:lnTo>
                    <a:lnTo>
                      <a:pt x="220" y="1529"/>
                    </a:lnTo>
                    <a:lnTo>
                      <a:pt x="230" y="1519"/>
                    </a:lnTo>
                    <a:lnTo>
                      <a:pt x="251" y="1504"/>
                    </a:lnTo>
                    <a:lnTo>
                      <a:pt x="274" y="1498"/>
                    </a:lnTo>
                    <a:lnTo>
                      <a:pt x="279" y="1498"/>
                    </a:lnTo>
                    <a:lnTo>
                      <a:pt x="282" y="1497"/>
                    </a:lnTo>
                    <a:close/>
                    <a:moveTo>
                      <a:pt x="2971" y="1357"/>
                    </a:moveTo>
                    <a:lnTo>
                      <a:pt x="3086" y="1357"/>
                    </a:lnTo>
                    <a:lnTo>
                      <a:pt x="3082" y="1364"/>
                    </a:lnTo>
                    <a:lnTo>
                      <a:pt x="3078" y="1371"/>
                    </a:lnTo>
                    <a:lnTo>
                      <a:pt x="3077" y="1372"/>
                    </a:lnTo>
                    <a:lnTo>
                      <a:pt x="3076" y="1375"/>
                    </a:lnTo>
                    <a:lnTo>
                      <a:pt x="3065" y="1385"/>
                    </a:lnTo>
                    <a:lnTo>
                      <a:pt x="3051" y="1393"/>
                    </a:lnTo>
                    <a:lnTo>
                      <a:pt x="3043" y="1396"/>
                    </a:lnTo>
                    <a:lnTo>
                      <a:pt x="3035" y="1397"/>
                    </a:lnTo>
                    <a:lnTo>
                      <a:pt x="3027" y="1397"/>
                    </a:lnTo>
                    <a:lnTo>
                      <a:pt x="3013" y="1396"/>
                    </a:lnTo>
                    <a:lnTo>
                      <a:pt x="3000" y="1391"/>
                    </a:lnTo>
                    <a:lnTo>
                      <a:pt x="2988" y="1383"/>
                    </a:lnTo>
                    <a:lnTo>
                      <a:pt x="2980" y="1375"/>
                    </a:lnTo>
                    <a:lnTo>
                      <a:pt x="2973" y="1364"/>
                    </a:lnTo>
                    <a:lnTo>
                      <a:pt x="2973" y="1360"/>
                    </a:lnTo>
                    <a:lnTo>
                      <a:pt x="2972" y="1359"/>
                    </a:lnTo>
                    <a:lnTo>
                      <a:pt x="2972" y="1358"/>
                    </a:lnTo>
                    <a:lnTo>
                      <a:pt x="2971" y="1357"/>
                    </a:lnTo>
                    <a:close/>
                    <a:moveTo>
                      <a:pt x="689" y="1357"/>
                    </a:moveTo>
                    <a:lnTo>
                      <a:pt x="793" y="1357"/>
                    </a:lnTo>
                    <a:lnTo>
                      <a:pt x="782" y="1370"/>
                    </a:lnTo>
                    <a:lnTo>
                      <a:pt x="767" y="1379"/>
                    </a:lnTo>
                    <a:lnTo>
                      <a:pt x="765" y="1379"/>
                    </a:lnTo>
                    <a:lnTo>
                      <a:pt x="763" y="1380"/>
                    </a:lnTo>
                    <a:lnTo>
                      <a:pt x="754" y="1383"/>
                    </a:lnTo>
                    <a:lnTo>
                      <a:pt x="742" y="1384"/>
                    </a:lnTo>
                    <a:lnTo>
                      <a:pt x="724" y="1486"/>
                    </a:lnTo>
                    <a:lnTo>
                      <a:pt x="725" y="1486"/>
                    </a:lnTo>
                    <a:lnTo>
                      <a:pt x="738" y="1493"/>
                    </a:lnTo>
                    <a:lnTo>
                      <a:pt x="750" y="1499"/>
                    </a:lnTo>
                    <a:lnTo>
                      <a:pt x="762" y="1508"/>
                    </a:lnTo>
                    <a:lnTo>
                      <a:pt x="772" y="1519"/>
                    </a:lnTo>
                    <a:lnTo>
                      <a:pt x="780" y="1532"/>
                    </a:lnTo>
                    <a:lnTo>
                      <a:pt x="786" y="1540"/>
                    </a:lnTo>
                    <a:lnTo>
                      <a:pt x="787" y="1544"/>
                    </a:lnTo>
                    <a:lnTo>
                      <a:pt x="790" y="1549"/>
                    </a:lnTo>
                    <a:lnTo>
                      <a:pt x="901" y="1518"/>
                    </a:lnTo>
                    <a:lnTo>
                      <a:pt x="902" y="1506"/>
                    </a:lnTo>
                    <a:lnTo>
                      <a:pt x="905" y="1495"/>
                    </a:lnTo>
                    <a:lnTo>
                      <a:pt x="906" y="1493"/>
                    </a:lnTo>
                    <a:lnTo>
                      <a:pt x="907" y="1491"/>
                    </a:lnTo>
                    <a:lnTo>
                      <a:pt x="911" y="1484"/>
                    </a:lnTo>
                    <a:lnTo>
                      <a:pt x="919" y="1474"/>
                    </a:lnTo>
                    <a:lnTo>
                      <a:pt x="928" y="1469"/>
                    </a:lnTo>
                    <a:lnTo>
                      <a:pt x="928" y="1468"/>
                    </a:lnTo>
                    <a:lnTo>
                      <a:pt x="930" y="1468"/>
                    </a:lnTo>
                    <a:lnTo>
                      <a:pt x="932" y="1467"/>
                    </a:lnTo>
                    <a:lnTo>
                      <a:pt x="940" y="1464"/>
                    </a:lnTo>
                    <a:lnTo>
                      <a:pt x="949" y="1460"/>
                    </a:lnTo>
                    <a:lnTo>
                      <a:pt x="958" y="1459"/>
                    </a:lnTo>
                    <a:lnTo>
                      <a:pt x="961" y="1459"/>
                    </a:lnTo>
                    <a:lnTo>
                      <a:pt x="964" y="1460"/>
                    </a:lnTo>
                    <a:lnTo>
                      <a:pt x="969" y="1460"/>
                    </a:lnTo>
                    <a:lnTo>
                      <a:pt x="981" y="1464"/>
                    </a:lnTo>
                    <a:lnTo>
                      <a:pt x="982" y="1464"/>
                    </a:lnTo>
                    <a:lnTo>
                      <a:pt x="992" y="1469"/>
                    </a:lnTo>
                    <a:lnTo>
                      <a:pt x="998" y="1473"/>
                    </a:lnTo>
                    <a:lnTo>
                      <a:pt x="1002" y="1477"/>
                    </a:lnTo>
                    <a:lnTo>
                      <a:pt x="1006" y="1482"/>
                    </a:lnTo>
                    <a:lnTo>
                      <a:pt x="1300" y="1398"/>
                    </a:lnTo>
                    <a:lnTo>
                      <a:pt x="1303" y="1376"/>
                    </a:lnTo>
                    <a:lnTo>
                      <a:pt x="1312" y="1357"/>
                    </a:lnTo>
                    <a:lnTo>
                      <a:pt x="1423" y="1357"/>
                    </a:lnTo>
                    <a:lnTo>
                      <a:pt x="1423" y="1467"/>
                    </a:lnTo>
                    <a:lnTo>
                      <a:pt x="1402" y="1474"/>
                    </a:lnTo>
                    <a:lnTo>
                      <a:pt x="1401" y="1476"/>
                    </a:lnTo>
                    <a:lnTo>
                      <a:pt x="1396" y="1476"/>
                    </a:lnTo>
                    <a:lnTo>
                      <a:pt x="1392" y="1477"/>
                    </a:lnTo>
                    <a:lnTo>
                      <a:pt x="1387" y="1478"/>
                    </a:lnTo>
                    <a:lnTo>
                      <a:pt x="1380" y="1478"/>
                    </a:lnTo>
                    <a:lnTo>
                      <a:pt x="1367" y="1477"/>
                    </a:lnTo>
                    <a:lnTo>
                      <a:pt x="1355" y="1473"/>
                    </a:lnTo>
                    <a:lnTo>
                      <a:pt x="1352" y="1472"/>
                    </a:lnTo>
                    <a:lnTo>
                      <a:pt x="1351" y="1472"/>
                    </a:lnTo>
                    <a:lnTo>
                      <a:pt x="1349" y="1470"/>
                    </a:lnTo>
                    <a:lnTo>
                      <a:pt x="1339" y="1467"/>
                    </a:lnTo>
                    <a:lnTo>
                      <a:pt x="1329" y="1459"/>
                    </a:lnTo>
                    <a:lnTo>
                      <a:pt x="1321" y="1451"/>
                    </a:lnTo>
                    <a:lnTo>
                      <a:pt x="1315" y="1443"/>
                    </a:lnTo>
                    <a:lnTo>
                      <a:pt x="1315" y="1442"/>
                    </a:lnTo>
                    <a:lnTo>
                      <a:pt x="1311" y="1438"/>
                    </a:lnTo>
                    <a:lnTo>
                      <a:pt x="1308" y="1432"/>
                    </a:lnTo>
                    <a:lnTo>
                      <a:pt x="1307" y="1427"/>
                    </a:lnTo>
                    <a:lnTo>
                      <a:pt x="1017" y="1510"/>
                    </a:lnTo>
                    <a:lnTo>
                      <a:pt x="1017" y="1522"/>
                    </a:lnTo>
                    <a:lnTo>
                      <a:pt x="1016" y="1531"/>
                    </a:lnTo>
                    <a:lnTo>
                      <a:pt x="1012" y="1542"/>
                    </a:lnTo>
                    <a:lnTo>
                      <a:pt x="1006" y="1553"/>
                    </a:lnTo>
                    <a:lnTo>
                      <a:pt x="1003" y="1557"/>
                    </a:lnTo>
                    <a:lnTo>
                      <a:pt x="995" y="1565"/>
                    </a:lnTo>
                    <a:lnTo>
                      <a:pt x="981" y="1573"/>
                    </a:lnTo>
                    <a:lnTo>
                      <a:pt x="964" y="1577"/>
                    </a:lnTo>
                    <a:lnTo>
                      <a:pt x="958" y="1577"/>
                    </a:lnTo>
                    <a:lnTo>
                      <a:pt x="945" y="1575"/>
                    </a:lnTo>
                    <a:lnTo>
                      <a:pt x="932" y="1570"/>
                    </a:lnTo>
                    <a:lnTo>
                      <a:pt x="926" y="1566"/>
                    </a:lnTo>
                    <a:lnTo>
                      <a:pt x="919" y="1561"/>
                    </a:lnTo>
                    <a:lnTo>
                      <a:pt x="910" y="1552"/>
                    </a:lnTo>
                    <a:lnTo>
                      <a:pt x="907" y="1546"/>
                    </a:lnTo>
                    <a:lnTo>
                      <a:pt x="797" y="1578"/>
                    </a:lnTo>
                    <a:lnTo>
                      <a:pt x="799" y="1591"/>
                    </a:lnTo>
                    <a:lnTo>
                      <a:pt x="799" y="1600"/>
                    </a:lnTo>
                    <a:lnTo>
                      <a:pt x="797" y="1601"/>
                    </a:lnTo>
                    <a:lnTo>
                      <a:pt x="797" y="1612"/>
                    </a:lnTo>
                    <a:lnTo>
                      <a:pt x="795" y="1624"/>
                    </a:lnTo>
                    <a:lnTo>
                      <a:pt x="790" y="1633"/>
                    </a:lnTo>
                    <a:lnTo>
                      <a:pt x="787" y="1639"/>
                    </a:lnTo>
                    <a:lnTo>
                      <a:pt x="784" y="1647"/>
                    </a:lnTo>
                    <a:lnTo>
                      <a:pt x="770" y="1666"/>
                    </a:lnTo>
                    <a:lnTo>
                      <a:pt x="753" y="1681"/>
                    </a:lnTo>
                    <a:lnTo>
                      <a:pt x="733" y="1693"/>
                    </a:lnTo>
                    <a:lnTo>
                      <a:pt x="711" y="1701"/>
                    </a:lnTo>
                    <a:lnTo>
                      <a:pt x="708" y="1701"/>
                    </a:lnTo>
                    <a:lnTo>
                      <a:pt x="698" y="1702"/>
                    </a:lnTo>
                    <a:lnTo>
                      <a:pt x="689" y="1704"/>
                    </a:lnTo>
                    <a:lnTo>
                      <a:pt x="673" y="1702"/>
                    </a:lnTo>
                    <a:lnTo>
                      <a:pt x="661" y="1700"/>
                    </a:lnTo>
                    <a:lnTo>
                      <a:pt x="647" y="1696"/>
                    </a:lnTo>
                    <a:lnTo>
                      <a:pt x="631" y="1689"/>
                    </a:lnTo>
                    <a:lnTo>
                      <a:pt x="618" y="1680"/>
                    </a:lnTo>
                    <a:lnTo>
                      <a:pt x="606" y="1669"/>
                    </a:lnTo>
                    <a:lnTo>
                      <a:pt x="597" y="1658"/>
                    </a:lnTo>
                    <a:lnTo>
                      <a:pt x="585" y="1639"/>
                    </a:lnTo>
                    <a:lnTo>
                      <a:pt x="577" y="1620"/>
                    </a:lnTo>
                    <a:lnTo>
                      <a:pt x="573" y="1599"/>
                    </a:lnTo>
                    <a:lnTo>
                      <a:pt x="573" y="1596"/>
                    </a:lnTo>
                    <a:lnTo>
                      <a:pt x="575" y="1577"/>
                    </a:lnTo>
                    <a:lnTo>
                      <a:pt x="580" y="1556"/>
                    </a:lnTo>
                    <a:lnTo>
                      <a:pt x="588" y="1537"/>
                    </a:lnTo>
                    <a:lnTo>
                      <a:pt x="596" y="1524"/>
                    </a:lnTo>
                    <a:lnTo>
                      <a:pt x="608" y="1512"/>
                    </a:lnTo>
                    <a:lnTo>
                      <a:pt x="608" y="1511"/>
                    </a:lnTo>
                    <a:lnTo>
                      <a:pt x="609" y="1511"/>
                    </a:lnTo>
                    <a:lnTo>
                      <a:pt x="625" y="1497"/>
                    </a:lnTo>
                    <a:lnTo>
                      <a:pt x="644" y="1486"/>
                    </a:lnTo>
                    <a:lnTo>
                      <a:pt x="665" y="1481"/>
                    </a:lnTo>
                    <a:lnTo>
                      <a:pt x="676" y="1480"/>
                    </a:lnTo>
                    <a:lnTo>
                      <a:pt x="694" y="1480"/>
                    </a:lnTo>
                    <a:lnTo>
                      <a:pt x="714" y="1377"/>
                    </a:lnTo>
                    <a:lnTo>
                      <a:pt x="712" y="1376"/>
                    </a:lnTo>
                    <a:lnTo>
                      <a:pt x="699" y="1368"/>
                    </a:lnTo>
                    <a:lnTo>
                      <a:pt x="689" y="1357"/>
                    </a:lnTo>
                    <a:close/>
                    <a:moveTo>
                      <a:pt x="411" y="1357"/>
                    </a:moveTo>
                    <a:lnTo>
                      <a:pt x="469" y="1357"/>
                    </a:lnTo>
                    <a:lnTo>
                      <a:pt x="454" y="1360"/>
                    </a:lnTo>
                    <a:lnTo>
                      <a:pt x="439" y="1362"/>
                    </a:lnTo>
                    <a:lnTo>
                      <a:pt x="428" y="1362"/>
                    </a:lnTo>
                    <a:lnTo>
                      <a:pt x="423" y="1360"/>
                    </a:lnTo>
                    <a:lnTo>
                      <a:pt x="416" y="1359"/>
                    </a:lnTo>
                    <a:lnTo>
                      <a:pt x="411" y="1357"/>
                    </a:lnTo>
                    <a:close/>
                    <a:moveTo>
                      <a:pt x="1587" y="1349"/>
                    </a:moveTo>
                    <a:lnTo>
                      <a:pt x="1600" y="1349"/>
                    </a:lnTo>
                    <a:lnTo>
                      <a:pt x="1614" y="1350"/>
                    </a:lnTo>
                    <a:lnTo>
                      <a:pt x="1627" y="1357"/>
                    </a:lnTo>
                    <a:lnTo>
                      <a:pt x="1566" y="1357"/>
                    </a:lnTo>
                    <a:lnTo>
                      <a:pt x="1574" y="1354"/>
                    </a:lnTo>
                    <a:lnTo>
                      <a:pt x="1580" y="1351"/>
                    </a:lnTo>
                    <a:lnTo>
                      <a:pt x="1583" y="1350"/>
                    </a:lnTo>
                    <a:lnTo>
                      <a:pt x="1587" y="1349"/>
                    </a:lnTo>
                    <a:close/>
                    <a:moveTo>
                      <a:pt x="1423" y="1329"/>
                    </a:moveTo>
                    <a:lnTo>
                      <a:pt x="1431" y="1336"/>
                    </a:lnTo>
                    <a:lnTo>
                      <a:pt x="1440" y="1345"/>
                    </a:lnTo>
                    <a:lnTo>
                      <a:pt x="1443" y="1346"/>
                    </a:lnTo>
                    <a:lnTo>
                      <a:pt x="1445" y="1350"/>
                    </a:lnTo>
                    <a:lnTo>
                      <a:pt x="1448" y="1353"/>
                    </a:lnTo>
                    <a:lnTo>
                      <a:pt x="1449" y="1357"/>
                    </a:lnTo>
                    <a:lnTo>
                      <a:pt x="1423" y="1357"/>
                    </a:lnTo>
                    <a:lnTo>
                      <a:pt x="1423" y="1329"/>
                    </a:lnTo>
                    <a:close/>
                    <a:moveTo>
                      <a:pt x="2181" y="1041"/>
                    </a:moveTo>
                    <a:lnTo>
                      <a:pt x="2183" y="1041"/>
                    </a:lnTo>
                    <a:lnTo>
                      <a:pt x="2198" y="1044"/>
                    </a:lnTo>
                    <a:lnTo>
                      <a:pt x="2198" y="1045"/>
                    </a:lnTo>
                    <a:lnTo>
                      <a:pt x="2200" y="1045"/>
                    </a:lnTo>
                    <a:lnTo>
                      <a:pt x="2215" y="1053"/>
                    </a:lnTo>
                    <a:lnTo>
                      <a:pt x="2228" y="1064"/>
                    </a:lnTo>
                    <a:lnTo>
                      <a:pt x="2236" y="1075"/>
                    </a:lnTo>
                    <a:lnTo>
                      <a:pt x="2240" y="1085"/>
                    </a:lnTo>
                    <a:lnTo>
                      <a:pt x="2241" y="1097"/>
                    </a:lnTo>
                    <a:lnTo>
                      <a:pt x="2241" y="1112"/>
                    </a:lnTo>
                    <a:lnTo>
                      <a:pt x="2239" y="1123"/>
                    </a:lnTo>
                    <a:lnTo>
                      <a:pt x="2234" y="1133"/>
                    </a:lnTo>
                    <a:lnTo>
                      <a:pt x="2232" y="1135"/>
                    </a:lnTo>
                    <a:lnTo>
                      <a:pt x="2232" y="1137"/>
                    </a:lnTo>
                    <a:lnTo>
                      <a:pt x="2231" y="1138"/>
                    </a:lnTo>
                    <a:lnTo>
                      <a:pt x="2227" y="1143"/>
                    </a:lnTo>
                    <a:lnTo>
                      <a:pt x="2221" y="1150"/>
                    </a:lnTo>
                    <a:lnTo>
                      <a:pt x="2213" y="1156"/>
                    </a:lnTo>
                    <a:lnTo>
                      <a:pt x="2197" y="1161"/>
                    </a:lnTo>
                    <a:lnTo>
                      <a:pt x="2189" y="1163"/>
                    </a:lnTo>
                    <a:lnTo>
                      <a:pt x="2187" y="1163"/>
                    </a:lnTo>
                    <a:lnTo>
                      <a:pt x="2184" y="1164"/>
                    </a:lnTo>
                    <a:lnTo>
                      <a:pt x="2180" y="1164"/>
                    </a:lnTo>
                    <a:lnTo>
                      <a:pt x="2162" y="1161"/>
                    </a:lnTo>
                    <a:lnTo>
                      <a:pt x="2147" y="1154"/>
                    </a:lnTo>
                    <a:lnTo>
                      <a:pt x="2134" y="1142"/>
                    </a:lnTo>
                    <a:lnTo>
                      <a:pt x="2133" y="1140"/>
                    </a:lnTo>
                    <a:lnTo>
                      <a:pt x="2032" y="1243"/>
                    </a:lnTo>
                    <a:lnTo>
                      <a:pt x="2033" y="1245"/>
                    </a:lnTo>
                    <a:lnTo>
                      <a:pt x="2035" y="1247"/>
                    </a:lnTo>
                    <a:lnTo>
                      <a:pt x="2035" y="1249"/>
                    </a:lnTo>
                    <a:lnTo>
                      <a:pt x="2036" y="1249"/>
                    </a:lnTo>
                    <a:lnTo>
                      <a:pt x="2036" y="1250"/>
                    </a:lnTo>
                    <a:lnTo>
                      <a:pt x="2040" y="1264"/>
                    </a:lnTo>
                    <a:lnTo>
                      <a:pt x="2041" y="1275"/>
                    </a:lnTo>
                    <a:lnTo>
                      <a:pt x="2041" y="1278"/>
                    </a:lnTo>
                    <a:lnTo>
                      <a:pt x="2040" y="1281"/>
                    </a:lnTo>
                    <a:lnTo>
                      <a:pt x="2040" y="1284"/>
                    </a:lnTo>
                    <a:lnTo>
                      <a:pt x="2112" y="1330"/>
                    </a:lnTo>
                    <a:lnTo>
                      <a:pt x="2116" y="1326"/>
                    </a:lnTo>
                    <a:lnTo>
                      <a:pt x="2120" y="1324"/>
                    </a:lnTo>
                    <a:lnTo>
                      <a:pt x="2124" y="1320"/>
                    </a:lnTo>
                    <a:lnTo>
                      <a:pt x="2129" y="1317"/>
                    </a:lnTo>
                    <a:lnTo>
                      <a:pt x="2134" y="1316"/>
                    </a:lnTo>
                    <a:lnTo>
                      <a:pt x="2146" y="1312"/>
                    </a:lnTo>
                    <a:lnTo>
                      <a:pt x="2158" y="1311"/>
                    </a:lnTo>
                    <a:lnTo>
                      <a:pt x="2163" y="1311"/>
                    </a:lnTo>
                    <a:lnTo>
                      <a:pt x="2168" y="1312"/>
                    </a:lnTo>
                    <a:lnTo>
                      <a:pt x="2171" y="1312"/>
                    </a:lnTo>
                    <a:lnTo>
                      <a:pt x="2187" y="1319"/>
                    </a:lnTo>
                    <a:lnTo>
                      <a:pt x="2198" y="1328"/>
                    </a:lnTo>
                    <a:lnTo>
                      <a:pt x="2206" y="1336"/>
                    </a:lnTo>
                    <a:lnTo>
                      <a:pt x="2209" y="1341"/>
                    </a:lnTo>
                    <a:lnTo>
                      <a:pt x="2210" y="1342"/>
                    </a:lnTo>
                    <a:lnTo>
                      <a:pt x="2213" y="1346"/>
                    </a:lnTo>
                    <a:lnTo>
                      <a:pt x="2215" y="1357"/>
                    </a:lnTo>
                    <a:lnTo>
                      <a:pt x="2097" y="1357"/>
                    </a:lnTo>
                    <a:lnTo>
                      <a:pt x="2097" y="1355"/>
                    </a:lnTo>
                    <a:lnTo>
                      <a:pt x="2028" y="1312"/>
                    </a:lnTo>
                    <a:lnTo>
                      <a:pt x="2027" y="1312"/>
                    </a:lnTo>
                    <a:lnTo>
                      <a:pt x="2027" y="1313"/>
                    </a:lnTo>
                    <a:lnTo>
                      <a:pt x="2016" y="1324"/>
                    </a:lnTo>
                    <a:lnTo>
                      <a:pt x="2012" y="1326"/>
                    </a:lnTo>
                    <a:lnTo>
                      <a:pt x="2020" y="1357"/>
                    </a:lnTo>
                    <a:lnTo>
                      <a:pt x="1990" y="1357"/>
                    </a:lnTo>
                    <a:lnTo>
                      <a:pt x="1984" y="1336"/>
                    </a:lnTo>
                    <a:lnTo>
                      <a:pt x="1981" y="1336"/>
                    </a:lnTo>
                    <a:lnTo>
                      <a:pt x="1963" y="1333"/>
                    </a:lnTo>
                    <a:lnTo>
                      <a:pt x="1951" y="1329"/>
                    </a:lnTo>
                    <a:lnTo>
                      <a:pt x="1948" y="1326"/>
                    </a:lnTo>
                    <a:lnTo>
                      <a:pt x="1947" y="1326"/>
                    </a:lnTo>
                    <a:lnTo>
                      <a:pt x="1946" y="1325"/>
                    </a:lnTo>
                    <a:lnTo>
                      <a:pt x="1933" y="1313"/>
                    </a:lnTo>
                    <a:lnTo>
                      <a:pt x="1923" y="1299"/>
                    </a:lnTo>
                    <a:lnTo>
                      <a:pt x="1919" y="1287"/>
                    </a:lnTo>
                    <a:lnTo>
                      <a:pt x="1918" y="1275"/>
                    </a:lnTo>
                    <a:lnTo>
                      <a:pt x="1919" y="1264"/>
                    </a:lnTo>
                    <a:lnTo>
                      <a:pt x="1921" y="1261"/>
                    </a:lnTo>
                    <a:lnTo>
                      <a:pt x="1921" y="1260"/>
                    </a:lnTo>
                    <a:lnTo>
                      <a:pt x="1922" y="1258"/>
                    </a:lnTo>
                    <a:lnTo>
                      <a:pt x="1925" y="1249"/>
                    </a:lnTo>
                    <a:lnTo>
                      <a:pt x="1930" y="1239"/>
                    </a:lnTo>
                    <a:lnTo>
                      <a:pt x="1940" y="1228"/>
                    </a:lnTo>
                    <a:lnTo>
                      <a:pt x="1947" y="1224"/>
                    </a:lnTo>
                    <a:lnTo>
                      <a:pt x="1955" y="1219"/>
                    </a:lnTo>
                    <a:lnTo>
                      <a:pt x="1964" y="1215"/>
                    </a:lnTo>
                    <a:lnTo>
                      <a:pt x="1970" y="1214"/>
                    </a:lnTo>
                    <a:lnTo>
                      <a:pt x="1972" y="1214"/>
                    </a:lnTo>
                    <a:lnTo>
                      <a:pt x="1976" y="1212"/>
                    </a:lnTo>
                    <a:lnTo>
                      <a:pt x="1980" y="1212"/>
                    </a:lnTo>
                    <a:lnTo>
                      <a:pt x="1990" y="1215"/>
                    </a:lnTo>
                    <a:lnTo>
                      <a:pt x="1998" y="1215"/>
                    </a:lnTo>
                    <a:lnTo>
                      <a:pt x="2002" y="1218"/>
                    </a:lnTo>
                    <a:lnTo>
                      <a:pt x="2007" y="1219"/>
                    </a:lnTo>
                    <a:lnTo>
                      <a:pt x="2011" y="1222"/>
                    </a:lnTo>
                    <a:lnTo>
                      <a:pt x="2121" y="1112"/>
                    </a:lnTo>
                    <a:lnTo>
                      <a:pt x="2120" y="1101"/>
                    </a:lnTo>
                    <a:lnTo>
                      <a:pt x="2121" y="1092"/>
                    </a:lnTo>
                    <a:lnTo>
                      <a:pt x="2126" y="1076"/>
                    </a:lnTo>
                    <a:lnTo>
                      <a:pt x="2135" y="1062"/>
                    </a:lnTo>
                    <a:lnTo>
                      <a:pt x="2149" y="1050"/>
                    </a:lnTo>
                    <a:lnTo>
                      <a:pt x="2150" y="1050"/>
                    </a:lnTo>
                    <a:lnTo>
                      <a:pt x="2151" y="1049"/>
                    </a:lnTo>
                    <a:lnTo>
                      <a:pt x="2167" y="1044"/>
                    </a:lnTo>
                    <a:lnTo>
                      <a:pt x="2181" y="1041"/>
                    </a:lnTo>
                    <a:close/>
                    <a:moveTo>
                      <a:pt x="1423" y="0"/>
                    </a:moveTo>
                    <a:lnTo>
                      <a:pt x="1438" y="2"/>
                    </a:lnTo>
                    <a:lnTo>
                      <a:pt x="1453" y="8"/>
                    </a:lnTo>
                    <a:lnTo>
                      <a:pt x="1468" y="16"/>
                    </a:lnTo>
                    <a:lnTo>
                      <a:pt x="1481" y="25"/>
                    </a:lnTo>
                    <a:lnTo>
                      <a:pt x="1493" y="35"/>
                    </a:lnTo>
                    <a:lnTo>
                      <a:pt x="1507" y="52"/>
                    </a:lnTo>
                    <a:lnTo>
                      <a:pt x="1517" y="72"/>
                    </a:lnTo>
                    <a:lnTo>
                      <a:pt x="1524" y="94"/>
                    </a:lnTo>
                    <a:lnTo>
                      <a:pt x="1525" y="94"/>
                    </a:lnTo>
                    <a:lnTo>
                      <a:pt x="1525" y="101"/>
                    </a:lnTo>
                    <a:lnTo>
                      <a:pt x="1527" y="120"/>
                    </a:lnTo>
                    <a:lnTo>
                      <a:pt x="1524" y="141"/>
                    </a:lnTo>
                    <a:lnTo>
                      <a:pt x="1519" y="160"/>
                    </a:lnTo>
                    <a:lnTo>
                      <a:pt x="1512" y="174"/>
                    </a:lnTo>
                    <a:lnTo>
                      <a:pt x="1502" y="187"/>
                    </a:lnTo>
                    <a:lnTo>
                      <a:pt x="1502" y="188"/>
                    </a:lnTo>
                    <a:lnTo>
                      <a:pt x="1500" y="188"/>
                    </a:lnTo>
                    <a:lnTo>
                      <a:pt x="1500" y="190"/>
                    </a:lnTo>
                    <a:lnTo>
                      <a:pt x="1485" y="205"/>
                    </a:lnTo>
                    <a:lnTo>
                      <a:pt x="1465" y="219"/>
                    </a:lnTo>
                    <a:lnTo>
                      <a:pt x="1445" y="226"/>
                    </a:lnTo>
                    <a:lnTo>
                      <a:pt x="1443" y="228"/>
                    </a:lnTo>
                    <a:lnTo>
                      <a:pt x="1442" y="228"/>
                    </a:lnTo>
                    <a:lnTo>
                      <a:pt x="1469" y="537"/>
                    </a:lnTo>
                    <a:lnTo>
                      <a:pt x="1493" y="537"/>
                    </a:lnTo>
                    <a:lnTo>
                      <a:pt x="1499" y="538"/>
                    </a:lnTo>
                    <a:lnTo>
                      <a:pt x="1521" y="542"/>
                    </a:lnTo>
                    <a:lnTo>
                      <a:pt x="1540" y="549"/>
                    </a:lnTo>
                    <a:lnTo>
                      <a:pt x="1566" y="562"/>
                    </a:lnTo>
                    <a:lnTo>
                      <a:pt x="1588" y="579"/>
                    </a:lnTo>
                    <a:lnTo>
                      <a:pt x="1606" y="601"/>
                    </a:lnTo>
                    <a:lnTo>
                      <a:pt x="1608" y="601"/>
                    </a:lnTo>
                    <a:lnTo>
                      <a:pt x="1608" y="602"/>
                    </a:lnTo>
                    <a:lnTo>
                      <a:pt x="1609" y="604"/>
                    </a:lnTo>
                    <a:lnTo>
                      <a:pt x="1617" y="617"/>
                    </a:lnTo>
                    <a:lnTo>
                      <a:pt x="1624" y="632"/>
                    </a:lnTo>
                    <a:lnTo>
                      <a:pt x="1744" y="607"/>
                    </a:lnTo>
                    <a:lnTo>
                      <a:pt x="1743" y="601"/>
                    </a:lnTo>
                    <a:lnTo>
                      <a:pt x="1743" y="594"/>
                    </a:lnTo>
                    <a:lnTo>
                      <a:pt x="1744" y="593"/>
                    </a:lnTo>
                    <a:lnTo>
                      <a:pt x="1744" y="590"/>
                    </a:lnTo>
                    <a:lnTo>
                      <a:pt x="1747" y="577"/>
                    </a:lnTo>
                    <a:lnTo>
                      <a:pt x="1752" y="563"/>
                    </a:lnTo>
                    <a:lnTo>
                      <a:pt x="1760" y="551"/>
                    </a:lnTo>
                    <a:lnTo>
                      <a:pt x="1765" y="545"/>
                    </a:lnTo>
                    <a:lnTo>
                      <a:pt x="1770" y="539"/>
                    </a:lnTo>
                    <a:lnTo>
                      <a:pt x="1777" y="534"/>
                    </a:lnTo>
                    <a:lnTo>
                      <a:pt x="1778" y="533"/>
                    </a:lnTo>
                    <a:lnTo>
                      <a:pt x="1791" y="525"/>
                    </a:lnTo>
                    <a:lnTo>
                      <a:pt x="1807" y="520"/>
                    </a:lnTo>
                    <a:lnTo>
                      <a:pt x="1823" y="517"/>
                    </a:lnTo>
                    <a:lnTo>
                      <a:pt x="1825" y="517"/>
                    </a:lnTo>
                    <a:lnTo>
                      <a:pt x="1842" y="518"/>
                    </a:lnTo>
                    <a:lnTo>
                      <a:pt x="1857" y="522"/>
                    </a:lnTo>
                    <a:lnTo>
                      <a:pt x="1871" y="529"/>
                    </a:lnTo>
                    <a:lnTo>
                      <a:pt x="1874" y="530"/>
                    </a:lnTo>
                    <a:lnTo>
                      <a:pt x="1876" y="533"/>
                    </a:lnTo>
                    <a:lnTo>
                      <a:pt x="1887" y="541"/>
                    </a:lnTo>
                    <a:lnTo>
                      <a:pt x="1897" y="554"/>
                    </a:lnTo>
                    <a:lnTo>
                      <a:pt x="1905" y="567"/>
                    </a:lnTo>
                    <a:lnTo>
                      <a:pt x="1906" y="568"/>
                    </a:lnTo>
                    <a:lnTo>
                      <a:pt x="1906" y="571"/>
                    </a:lnTo>
                    <a:lnTo>
                      <a:pt x="1908" y="573"/>
                    </a:lnTo>
                    <a:lnTo>
                      <a:pt x="1910" y="581"/>
                    </a:lnTo>
                    <a:lnTo>
                      <a:pt x="1912" y="588"/>
                    </a:lnTo>
                    <a:lnTo>
                      <a:pt x="2121" y="596"/>
                    </a:lnTo>
                    <a:lnTo>
                      <a:pt x="2124" y="588"/>
                    </a:lnTo>
                    <a:lnTo>
                      <a:pt x="2128" y="581"/>
                    </a:lnTo>
                    <a:lnTo>
                      <a:pt x="2139" y="566"/>
                    </a:lnTo>
                    <a:lnTo>
                      <a:pt x="2155" y="554"/>
                    </a:lnTo>
                    <a:lnTo>
                      <a:pt x="2158" y="552"/>
                    </a:lnTo>
                    <a:lnTo>
                      <a:pt x="2159" y="551"/>
                    </a:lnTo>
                    <a:lnTo>
                      <a:pt x="2172" y="547"/>
                    </a:lnTo>
                    <a:lnTo>
                      <a:pt x="2187" y="546"/>
                    </a:lnTo>
                    <a:lnTo>
                      <a:pt x="2201" y="491"/>
                    </a:lnTo>
                    <a:lnTo>
                      <a:pt x="2187" y="483"/>
                    </a:lnTo>
                    <a:lnTo>
                      <a:pt x="2171" y="473"/>
                    </a:lnTo>
                    <a:lnTo>
                      <a:pt x="2169" y="470"/>
                    </a:lnTo>
                    <a:lnTo>
                      <a:pt x="2167" y="467"/>
                    </a:lnTo>
                    <a:lnTo>
                      <a:pt x="2155" y="453"/>
                    </a:lnTo>
                    <a:lnTo>
                      <a:pt x="2146" y="437"/>
                    </a:lnTo>
                    <a:lnTo>
                      <a:pt x="2139" y="420"/>
                    </a:lnTo>
                    <a:lnTo>
                      <a:pt x="2135" y="404"/>
                    </a:lnTo>
                    <a:lnTo>
                      <a:pt x="2135" y="386"/>
                    </a:lnTo>
                    <a:lnTo>
                      <a:pt x="2137" y="365"/>
                    </a:lnTo>
                    <a:lnTo>
                      <a:pt x="2145" y="346"/>
                    </a:lnTo>
                    <a:lnTo>
                      <a:pt x="2155" y="327"/>
                    </a:lnTo>
                    <a:lnTo>
                      <a:pt x="2171" y="310"/>
                    </a:lnTo>
                    <a:lnTo>
                      <a:pt x="2188" y="297"/>
                    </a:lnTo>
                    <a:lnTo>
                      <a:pt x="2207" y="288"/>
                    </a:lnTo>
                    <a:lnTo>
                      <a:pt x="2210" y="287"/>
                    </a:lnTo>
                    <a:lnTo>
                      <a:pt x="2214" y="285"/>
                    </a:lnTo>
                    <a:lnTo>
                      <a:pt x="2217" y="285"/>
                    </a:lnTo>
                    <a:lnTo>
                      <a:pt x="2230" y="281"/>
                    </a:lnTo>
                    <a:lnTo>
                      <a:pt x="2245" y="280"/>
                    </a:lnTo>
                    <a:lnTo>
                      <a:pt x="2260" y="281"/>
                    </a:lnTo>
                    <a:lnTo>
                      <a:pt x="2273" y="284"/>
                    </a:lnTo>
                    <a:lnTo>
                      <a:pt x="2276" y="285"/>
                    </a:lnTo>
                    <a:lnTo>
                      <a:pt x="2278" y="285"/>
                    </a:lnTo>
                    <a:lnTo>
                      <a:pt x="2282" y="287"/>
                    </a:lnTo>
                    <a:lnTo>
                      <a:pt x="2291" y="291"/>
                    </a:lnTo>
                    <a:lnTo>
                      <a:pt x="2303" y="296"/>
                    </a:lnTo>
                    <a:lnTo>
                      <a:pt x="2315" y="304"/>
                    </a:lnTo>
                    <a:lnTo>
                      <a:pt x="2425" y="217"/>
                    </a:lnTo>
                    <a:lnTo>
                      <a:pt x="2422" y="196"/>
                    </a:lnTo>
                    <a:lnTo>
                      <a:pt x="2423" y="186"/>
                    </a:lnTo>
                    <a:lnTo>
                      <a:pt x="2426" y="175"/>
                    </a:lnTo>
                    <a:lnTo>
                      <a:pt x="2430" y="166"/>
                    </a:lnTo>
                    <a:lnTo>
                      <a:pt x="2438" y="153"/>
                    </a:lnTo>
                    <a:lnTo>
                      <a:pt x="2448" y="143"/>
                    </a:lnTo>
                    <a:lnTo>
                      <a:pt x="2454" y="139"/>
                    </a:lnTo>
                    <a:lnTo>
                      <a:pt x="2460" y="136"/>
                    </a:lnTo>
                    <a:lnTo>
                      <a:pt x="2465" y="133"/>
                    </a:lnTo>
                    <a:lnTo>
                      <a:pt x="2478" y="129"/>
                    </a:lnTo>
                    <a:lnTo>
                      <a:pt x="2492" y="128"/>
                    </a:lnTo>
                    <a:lnTo>
                      <a:pt x="2503" y="128"/>
                    </a:lnTo>
                    <a:lnTo>
                      <a:pt x="2505" y="129"/>
                    </a:lnTo>
                    <a:lnTo>
                      <a:pt x="2507" y="129"/>
                    </a:lnTo>
                    <a:lnTo>
                      <a:pt x="2524" y="136"/>
                    </a:lnTo>
                    <a:lnTo>
                      <a:pt x="2539" y="146"/>
                    </a:lnTo>
                    <a:lnTo>
                      <a:pt x="2544" y="150"/>
                    </a:lnTo>
                    <a:lnTo>
                      <a:pt x="2548" y="156"/>
                    </a:lnTo>
                    <a:lnTo>
                      <a:pt x="2550" y="161"/>
                    </a:lnTo>
                    <a:lnTo>
                      <a:pt x="2550" y="162"/>
                    </a:lnTo>
                    <a:lnTo>
                      <a:pt x="2552" y="162"/>
                    </a:lnTo>
                    <a:lnTo>
                      <a:pt x="2557" y="174"/>
                    </a:lnTo>
                    <a:lnTo>
                      <a:pt x="2561" y="187"/>
                    </a:lnTo>
                    <a:lnTo>
                      <a:pt x="2561" y="200"/>
                    </a:lnTo>
                    <a:lnTo>
                      <a:pt x="2557" y="221"/>
                    </a:lnTo>
                    <a:lnTo>
                      <a:pt x="2547" y="239"/>
                    </a:lnTo>
                    <a:lnTo>
                      <a:pt x="2535" y="251"/>
                    </a:lnTo>
                    <a:lnTo>
                      <a:pt x="2524" y="258"/>
                    </a:lnTo>
                    <a:lnTo>
                      <a:pt x="2513" y="262"/>
                    </a:lnTo>
                    <a:lnTo>
                      <a:pt x="2511" y="263"/>
                    </a:lnTo>
                    <a:lnTo>
                      <a:pt x="2509" y="264"/>
                    </a:lnTo>
                    <a:lnTo>
                      <a:pt x="2507" y="264"/>
                    </a:lnTo>
                    <a:lnTo>
                      <a:pt x="2503" y="266"/>
                    </a:lnTo>
                    <a:lnTo>
                      <a:pt x="2477" y="266"/>
                    </a:lnTo>
                    <a:lnTo>
                      <a:pt x="2469" y="263"/>
                    </a:lnTo>
                    <a:lnTo>
                      <a:pt x="2468" y="263"/>
                    </a:lnTo>
                    <a:lnTo>
                      <a:pt x="2461" y="260"/>
                    </a:lnTo>
                    <a:lnTo>
                      <a:pt x="2451" y="253"/>
                    </a:lnTo>
                    <a:lnTo>
                      <a:pt x="2443" y="247"/>
                    </a:lnTo>
                    <a:lnTo>
                      <a:pt x="2442" y="245"/>
                    </a:lnTo>
                    <a:lnTo>
                      <a:pt x="2441" y="243"/>
                    </a:lnTo>
                    <a:lnTo>
                      <a:pt x="2336" y="326"/>
                    </a:lnTo>
                    <a:lnTo>
                      <a:pt x="2344" y="338"/>
                    </a:lnTo>
                    <a:lnTo>
                      <a:pt x="2348" y="351"/>
                    </a:lnTo>
                    <a:lnTo>
                      <a:pt x="2350" y="353"/>
                    </a:lnTo>
                    <a:lnTo>
                      <a:pt x="2351" y="357"/>
                    </a:lnTo>
                    <a:lnTo>
                      <a:pt x="2353" y="363"/>
                    </a:lnTo>
                    <a:lnTo>
                      <a:pt x="2357" y="381"/>
                    </a:lnTo>
                    <a:lnTo>
                      <a:pt x="2357" y="399"/>
                    </a:lnTo>
                    <a:lnTo>
                      <a:pt x="2353" y="416"/>
                    </a:lnTo>
                    <a:lnTo>
                      <a:pt x="2485" y="479"/>
                    </a:lnTo>
                    <a:lnTo>
                      <a:pt x="2501" y="461"/>
                    </a:lnTo>
                    <a:lnTo>
                      <a:pt x="2519" y="445"/>
                    </a:lnTo>
                    <a:lnTo>
                      <a:pt x="2539" y="432"/>
                    </a:lnTo>
                    <a:lnTo>
                      <a:pt x="2560" y="423"/>
                    </a:lnTo>
                    <a:lnTo>
                      <a:pt x="2581" y="418"/>
                    </a:lnTo>
                    <a:lnTo>
                      <a:pt x="2583" y="416"/>
                    </a:lnTo>
                    <a:lnTo>
                      <a:pt x="2585" y="416"/>
                    </a:lnTo>
                    <a:lnTo>
                      <a:pt x="2600" y="414"/>
                    </a:lnTo>
                    <a:lnTo>
                      <a:pt x="2616" y="412"/>
                    </a:lnTo>
                    <a:lnTo>
                      <a:pt x="2637" y="414"/>
                    </a:lnTo>
                    <a:lnTo>
                      <a:pt x="2657" y="418"/>
                    </a:lnTo>
                    <a:lnTo>
                      <a:pt x="2674" y="424"/>
                    </a:lnTo>
                    <a:lnTo>
                      <a:pt x="2697" y="436"/>
                    </a:lnTo>
                    <a:lnTo>
                      <a:pt x="2717" y="449"/>
                    </a:lnTo>
                    <a:lnTo>
                      <a:pt x="2732" y="465"/>
                    </a:lnTo>
                    <a:lnTo>
                      <a:pt x="2747" y="484"/>
                    </a:lnTo>
                    <a:lnTo>
                      <a:pt x="2749" y="490"/>
                    </a:lnTo>
                    <a:lnTo>
                      <a:pt x="2752" y="496"/>
                    </a:lnTo>
                    <a:lnTo>
                      <a:pt x="2759" y="505"/>
                    </a:lnTo>
                    <a:lnTo>
                      <a:pt x="2764" y="517"/>
                    </a:lnTo>
                    <a:lnTo>
                      <a:pt x="2850" y="492"/>
                    </a:lnTo>
                    <a:lnTo>
                      <a:pt x="2850" y="524"/>
                    </a:lnTo>
                    <a:lnTo>
                      <a:pt x="2772" y="546"/>
                    </a:lnTo>
                    <a:lnTo>
                      <a:pt x="2773" y="560"/>
                    </a:lnTo>
                    <a:lnTo>
                      <a:pt x="2773" y="588"/>
                    </a:lnTo>
                    <a:lnTo>
                      <a:pt x="2770" y="604"/>
                    </a:lnTo>
                    <a:lnTo>
                      <a:pt x="2767" y="622"/>
                    </a:lnTo>
                    <a:lnTo>
                      <a:pt x="2760" y="640"/>
                    </a:lnTo>
                    <a:lnTo>
                      <a:pt x="2751" y="657"/>
                    </a:lnTo>
                    <a:lnTo>
                      <a:pt x="2742" y="669"/>
                    </a:lnTo>
                    <a:lnTo>
                      <a:pt x="2742" y="670"/>
                    </a:lnTo>
                    <a:lnTo>
                      <a:pt x="2731" y="683"/>
                    </a:lnTo>
                    <a:lnTo>
                      <a:pt x="2718" y="694"/>
                    </a:lnTo>
                    <a:lnTo>
                      <a:pt x="2705" y="702"/>
                    </a:lnTo>
                    <a:lnTo>
                      <a:pt x="2701" y="706"/>
                    </a:lnTo>
                    <a:lnTo>
                      <a:pt x="2696" y="710"/>
                    </a:lnTo>
                    <a:lnTo>
                      <a:pt x="2689" y="714"/>
                    </a:lnTo>
                    <a:lnTo>
                      <a:pt x="2668" y="723"/>
                    </a:lnTo>
                    <a:lnTo>
                      <a:pt x="2647" y="729"/>
                    </a:lnTo>
                    <a:lnTo>
                      <a:pt x="2709" y="1038"/>
                    </a:lnTo>
                    <a:lnTo>
                      <a:pt x="2713" y="1038"/>
                    </a:lnTo>
                    <a:lnTo>
                      <a:pt x="2734" y="1041"/>
                    </a:lnTo>
                    <a:lnTo>
                      <a:pt x="2752" y="1049"/>
                    </a:lnTo>
                    <a:lnTo>
                      <a:pt x="2767" y="1059"/>
                    </a:lnTo>
                    <a:lnTo>
                      <a:pt x="2778" y="1071"/>
                    </a:lnTo>
                    <a:lnTo>
                      <a:pt x="2787" y="1085"/>
                    </a:lnTo>
                    <a:lnTo>
                      <a:pt x="2789" y="1088"/>
                    </a:lnTo>
                    <a:lnTo>
                      <a:pt x="2790" y="1089"/>
                    </a:lnTo>
                    <a:lnTo>
                      <a:pt x="2790" y="1092"/>
                    </a:lnTo>
                    <a:lnTo>
                      <a:pt x="2795" y="1105"/>
                    </a:lnTo>
                    <a:lnTo>
                      <a:pt x="2798" y="1121"/>
                    </a:lnTo>
                    <a:lnTo>
                      <a:pt x="2797" y="1137"/>
                    </a:lnTo>
                    <a:lnTo>
                      <a:pt x="2797" y="1139"/>
                    </a:lnTo>
                    <a:lnTo>
                      <a:pt x="2795" y="1143"/>
                    </a:lnTo>
                    <a:lnTo>
                      <a:pt x="2793" y="1155"/>
                    </a:lnTo>
                    <a:lnTo>
                      <a:pt x="2787" y="1167"/>
                    </a:lnTo>
                    <a:lnTo>
                      <a:pt x="2820" y="1190"/>
                    </a:lnTo>
                    <a:lnTo>
                      <a:pt x="2832" y="1182"/>
                    </a:lnTo>
                    <a:lnTo>
                      <a:pt x="2833" y="1182"/>
                    </a:lnTo>
                    <a:lnTo>
                      <a:pt x="2835" y="1181"/>
                    </a:lnTo>
                    <a:lnTo>
                      <a:pt x="2839" y="1178"/>
                    </a:lnTo>
                    <a:lnTo>
                      <a:pt x="2844" y="1176"/>
                    </a:lnTo>
                    <a:lnTo>
                      <a:pt x="2850" y="1174"/>
                    </a:lnTo>
                    <a:lnTo>
                      <a:pt x="2850" y="1333"/>
                    </a:lnTo>
                    <a:lnTo>
                      <a:pt x="2845" y="1330"/>
                    </a:lnTo>
                    <a:lnTo>
                      <a:pt x="2840" y="1329"/>
                    </a:lnTo>
                    <a:lnTo>
                      <a:pt x="2836" y="1326"/>
                    </a:lnTo>
                    <a:lnTo>
                      <a:pt x="2820" y="1317"/>
                    </a:lnTo>
                    <a:lnTo>
                      <a:pt x="2808" y="1304"/>
                    </a:lnTo>
                    <a:lnTo>
                      <a:pt x="2801" y="1288"/>
                    </a:lnTo>
                    <a:lnTo>
                      <a:pt x="2798" y="1284"/>
                    </a:lnTo>
                    <a:lnTo>
                      <a:pt x="2791" y="1261"/>
                    </a:lnTo>
                    <a:lnTo>
                      <a:pt x="2793" y="1237"/>
                    </a:lnTo>
                    <a:lnTo>
                      <a:pt x="2793" y="1236"/>
                    </a:lnTo>
                    <a:lnTo>
                      <a:pt x="2797" y="1224"/>
                    </a:lnTo>
                    <a:lnTo>
                      <a:pt x="2802" y="1214"/>
                    </a:lnTo>
                    <a:lnTo>
                      <a:pt x="2769" y="1190"/>
                    </a:lnTo>
                    <a:lnTo>
                      <a:pt x="2765" y="1194"/>
                    </a:lnTo>
                    <a:lnTo>
                      <a:pt x="2757" y="1199"/>
                    </a:lnTo>
                    <a:lnTo>
                      <a:pt x="2752" y="1201"/>
                    </a:lnTo>
                    <a:lnTo>
                      <a:pt x="2751" y="1203"/>
                    </a:lnTo>
                    <a:lnTo>
                      <a:pt x="2743" y="1206"/>
                    </a:lnTo>
                    <a:lnTo>
                      <a:pt x="2738" y="1209"/>
                    </a:lnTo>
                    <a:lnTo>
                      <a:pt x="2725" y="1211"/>
                    </a:lnTo>
                    <a:lnTo>
                      <a:pt x="2721" y="1357"/>
                    </a:lnTo>
                    <a:lnTo>
                      <a:pt x="2691" y="1357"/>
                    </a:lnTo>
                    <a:lnTo>
                      <a:pt x="2695" y="1210"/>
                    </a:lnTo>
                    <a:lnTo>
                      <a:pt x="2684" y="1207"/>
                    </a:lnTo>
                    <a:lnTo>
                      <a:pt x="2674" y="1203"/>
                    </a:lnTo>
                    <a:lnTo>
                      <a:pt x="2672" y="1202"/>
                    </a:lnTo>
                    <a:lnTo>
                      <a:pt x="2671" y="1202"/>
                    </a:lnTo>
                    <a:lnTo>
                      <a:pt x="2670" y="1201"/>
                    </a:lnTo>
                    <a:lnTo>
                      <a:pt x="2667" y="1199"/>
                    </a:lnTo>
                    <a:lnTo>
                      <a:pt x="2629" y="1244"/>
                    </a:lnTo>
                    <a:lnTo>
                      <a:pt x="2633" y="1248"/>
                    </a:lnTo>
                    <a:lnTo>
                      <a:pt x="2638" y="1256"/>
                    </a:lnTo>
                    <a:lnTo>
                      <a:pt x="2640" y="1260"/>
                    </a:lnTo>
                    <a:lnTo>
                      <a:pt x="2640" y="1261"/>
                    </a:lnTo>
                    <a:lnTo>
                      <a:pt x="2642" y="1266"/>
                    </a:lnTo>
                    <a:lnTo>
                      <a:pt x="2645" y="1283"/>
                    </a:lnTo>
                    <a:lnTo>
                      <a:pt x="2643" y="1299"/>
                    </a:lnTo>
                    <a:lnTo>
                      <a:pt x="2637" y="1315"/>
                    </a:lnTo>
                    <a:lnTo>
                      <a:pt x="2636" y="1316"/>
                    </a:lnTo>
                    <a:lnTo>
                      <a:pt x="2636" y="1317"/>
                    </a:lnTo>
                    <a:lnTo>
                      <a:pt x="2632" y="1322"/>
                    </a:lnTo>
                    <a:lnTo>
                      <a:pt x="2626" y="1328"/>
                    </a:lnTo>
                    <a:lnTo>
                      <a:pt x="2621" y="1332"/>
                    </a:lnTo>
                    <a:lnTo>
                      <a:pt x="2617" y="1336"/>
                    </a:lnTo>
                    <a:lnTo>
                      <a:pt x="2605" y="1341"/>
                    </a:lnTo>
                    <a:lnTo>
                      <a:pt x="2594" y="1345"/>
                    </a:lnTo>
                    <a:lnTo>
                      <a:pt x="2577" y="1345"/>
                    </a:lnTo>
                    <a:lnTo>
                      <a:pt x="2560" y="1341"/>
                    </a:lnTo>
                    <a:lnTo>
                      <a:pt x="2544" y="1332"/>
                    </a:lnTo>
                    <a:lnTo>
                      <a:pt x="2535" y="1322"/>
                    </a:lnTo>
                    <a:lnTo>
                      <a:pt x="2530" y="1313"/>
                    </a:lnTo>
                    <a:lnTo>
                      <a:pt x="2526" y="1304"/>
                    </a:lnTo>
                    <a:lnTo>
                      <a:pt x="2523" y="1298"/>
                    </a:lnTo>
                    <a:lnTo>
                      <a:pt x="2523" y="1286"/>
                    </a:lnTo>
                    <a:lnTo>
                      <a:pt x="2522" y="1286"/>
                    </a:lnTo>
                    <a:lnTo>
                      <a:pt x="2524" y="1267"/>
                    </a:lnTo>
                    <a:lnTo>
                      <a:pt x="2532" y="1252"/>
                    </a:lnTo>
                    <a:lnTo>
                      <a:pt x="2533" y="1248"/>
                    </a:lnTo>
                    <a:lnTo>
                      <a:pt x="2539" y="1243"/>
                    </a:lnTo>
                    <a:lnTo>
                      <a:pt x="2505" y="1160"/>
                    </a:lnTo>
                    <a:lnTo>
                      <a:pt x="2499" y="1160"/>
                    </a:lnTo>
                    <a:lnTo>
                      <a:pt x="2488" y="1159"/>
                    </a:lnTo>
                    <a:lnTo>
                      <a:pt x="2476" y="1155"/>
                    </a:lnTo>
                    <a:lnTo>
                      <a:pt x="2468" y="1151"/>
                    </a:lnTo>
                    <a:lnTo>
                      <a:pt x="2461" y="1147"/>
                    </a:lnTo>
                    <a:lnTo>
                      <a:pt x="2454" y="1139"/>
                    </a:lnTo>
                    <a:lnTo>
                      <a:pt x="2413" y="1165"/>
                    </a:lnTo>
                    <a:lnTo>
                      <a:pt x="2413" y="1167"/>
                    </a:lnTo>
                    <a:lnTo>
                      <a:pt x="2416" y="1169"/>
                    </a:lnTo>
                    <a:lnTo>
                      <a:pt x="2416" y="1172"/>
                    </a:lnTo>
                    <a:lnTo>
                      <a:pt x="2418" y="1178"/>
                    </a:lnTo>
                    <a:lnTo>
                      <a:pt x="2421" y="1188"/>
                    </a:lnTo>
                    <a:lnTo>
                      <a:pt x="2421" y="1197"/>
                    </a:lnTo>
                    <a:lnTo>
                      <a:pt x="2420" y="1205"/>
                    </a:lnTo>
                    <a:lnTo>
                      <a:pt x="2420" y="1210"/>
                    </a:lnTo>
                    <a:lnTo>
                      <a:pt x="2418" y="1214"/>
                    </a:lnTo>
                    <a:lnTo>
                      <a:pt x="2416" y="1219"/>
                    </a:lnTo>
                    <a:lnTo>
                      <a:pt x="2413" y="1223"/>
                    </a:lnTo>
                    <a:lnTo>
                      <a:pt x="2413" y="1224"/>
                    </a:lnTo>
                    <a:lnTo>
                      <a:pt x="2410" y="1229"/>
                    </a:lnTo>
                    <a:lnTo>
                      <a:pt x="2399" y="1241"/>
                    </a:lnTo>
                    <a:lnTo>
                      <a:pt x="2384" y="1250"/>
                    </a:lnTo>
                    <a:lnTo>
                      <a:pt x="2368" y="1254"/>
                    </a:lnTo>
                    <a:lnTo>
                      <a:pt x="2366" y="1254"/>
                    </a:lnTo>
                    <a:lnTo>
                      <a:pt x="2363" y="1256"/>
                    </a:lnTo>
                    <a:lnTo>
                      <a:pt x="2361" y="1256"/>
                    </a:lnTo>
                    <a:lnTo>
                      <a:pt x="2350" y="1254"/>
                    </a:lnTo>
                    <a:lnTo>
                      <a:pt x="2340" y="1252"/>
                    </a:lnTo>
                    <a:lnTo>
                      <a:pt x="2329" y="1247"/>
                    </a:lnTo>
                    <a:lnTo>
                      <a:pt x="2314" y="1235"/>
                    </a:lnTo>
                    <a:lnTo>
                      <a:pt x="2310" y="1229"/>
                    </a:lnTo>
                    <a:lnTo>
                      <a:pt x="2307" y="1226"/>
                    </a:lnTo>
                    <a:lnTo>
                      <a:pt x="2300" y="1210"/>
                    </a:lnTo>
                    <a:lnTo>
                      <a:pt x="2298" y="1193"/>
                    </a:lnTo>
                    <a:lnTo>
                      <a:pt x="2298" y="1190"/>
                    </a:lnTo>
                    <a:lnTo>
                      <a:pt x="2299" y="1180"/>
                    </a:lnTo>
                    <a:lnTo>
                      <a:pt x="2303" y="1169"/>
                    </a:lnTo>
                    <a:lnTo>
                      <a:pt x="2308" y="1160"/>
                    </a:lnTo>
                    <a:lnTo>
                      <a:pt x="2315" y="1154"/>
                    </a:lnTo>
                    <a:lnTo>
                      <a:pt x="2320" y="1147"/>
                    </a:lnTo>
                    <a:lnTo>
                      <a:pt x="2321" y="1147"/>
                    </a:lnTo>
                    <a:lnTo>
                      <a:pt x="2321" y="1146"/>
                    </a:lnTo>
                    <a:lnTo>
                      <a:pt x="2336" y="1137"/>
                    </a:lnTo>
                    <a:lnTo>
                      <a:pt x="2353" y="1133"/>
                    </a:lnTo>
                    <a:lnTo>
                      <a:pt x="2359" y="1133"/>
                    </a:lnTo>
                    <a:lnTo>
                      <a:pt x="2375" y="1134"/>
                    </a:lnTo>
                    <a:lnTo>
                      <a:pt x="2389" y="1140"/>
                    </a:lnTo>
                    <a:lnTo>
                      <a:pt x="2392" y="1143"/>
                    </a:lnTo>
                    <a:lnTo>
                      <a:pt x="2439" y="1112"/>
                    </a:lnTo>
                    <a:lnTo>
                      <a:pt x="2438" y="1097"/>
                    </a:lnTo>
                    <a:lnTo>
                      <a:pt x="2441" y="1084"/>
                    </a:lnTo>
                    <a:lnTo>
                      <a:pt x="2442" y="1079"/>
                    </a:lnTo>
                    <a:lnTo>
                      <a:pt x="2447" y="1068"/>
                    </a:lnTo>
                    <a:lnTo>
                      <a:pt x="2447" y="1067"/>
                    </a:lnTo>
                    <a:lnTo>
                      <a:pt x="2448" y="1067"/>
                    </a:lnTo>
                    <a:lnTo>
                      <a:pt x="2454" y="1058"/>
                    </a:lnTo>
                    <a:lnTo>
                      <a:pt x="2463" y="1049"/>
                    </a:lnTo>
                    <a:lnTo>
                      <a:pt x="2473" y="1044"/>
                    </a:lnTo>
                    <a:lnTo>
                      <a:pt x="2486" y="1040"/>
                    </a:lnTo>
                    <a:lnTo>
                      <a:pt x="2498" y="1038"/>
                    </a:lnTo>
                    <a:lnTo>
                      <a:pt x="2510" y="1038"/>
                    </a:lnTo>
                    <a:lnTo>
                      <a:pt x="2513" y="1040"/>
                    </a:lnTo>
                    <a:lnTo>
                      <a:pt x="2514" y="1041"/>
                    </a:lnTo>
                    <a:lnTo>
                      <a:pt x="2523" y="1044"/>
                    </a:lnTo>
                    <a:lnTo>
                      <a:pt x="2533" y="1047"/>
                    </a:lnTo>
                    <a:lnTo>
                      <a:pt x="2541" y="1055"/>
                    </a:lnTo>
                    <a:lnTo>
                      <a:pt x="2544" y="1057"/>
                    </a:lnTo>
                    <a:lnTo>
                      <a:pt x="2545" y="1058"/>
                    </a:lnTo>
                    <a:lnTo>
                      <a:pt x="2550" y="1064"/>
                    </a:lnTo>
                    <a:lnTo>
                      <a:pt x="2554" y="1072"/>
                    </a:lnTo>
                    <a:lnTo>
                      <a:pt x="2558" y="1082"/>
                    </a:lnTo>
                    <a:lnTo>
                      <a:pt x="2560" y="1088"/>
                    </a:lnTo>
                    <a:lnTo>
                      <a:pt x="2560" y="1089"/>
                    </a:lnTo>
                    <a:lnTo>
                      <a:pt x="2561" y="1093"/>
                    </a:lnTo>
                    <a:lnTo>
                      <a:pt x="2562" y="1099"/>
                    </a:lnTo>
                    <a:lnTo>
                      <a:pt x="2561" y="1104"/>
                    </a:lnTo>
                    <a:lnTo>
                      <a:pt x="2560" y="1108"/>
                    </a:lnTo>
                    <a:lnTo>
                      <a:pt x="2560" y="1114"/>
                    </a:lnTo>
                    <a:lnTo>
                      <a:pt x="2553" y="1129"/>
                    </a:lnTo>
                    <a:lnTo>
                      <a:pt x="2545" y="1140"/>
                    </a:lnTo>
                    <a:lnTo>
                      <a:pt x="2533" y="1150"/>
                    </a:lnTo>
                    <a:lnTo>
                      <a:pt x="2565" y="1227"/>
                    </a:lnTo>
                    <a:lnTo>
                      <a:pt x="2573" y="1224"/>
                    </a:lnTo>
                    <a:lnTo>
                      <a:pt x="2578" y="1223"/>
                    </a:lnTo>
                    <a:lnTo>
                      <a:pt x="2587" y="1223"/>
                    </a:lnTo>
                    <a:lnTo>
                      <a:pt x="2595" y="1226"/>
                    </a:lnTo>
                    <a:lnTo>
                      <a:pt x="2600" y="1226"/>
                    </a:lnTo>
                    <a:lnTo>
                      <a:pt x="2603" y="1227"/>
                    </a:lnTo>
                    <a:lnTo>
                      <a:pt x="2604" y="1227"/>
                    </a:lnTo>
                    <a:lnTo>
                      <a:pt x="2645" y="1180"/>
                    </a:lnTo>
                    <a:lnTo>
                      <a:pt x="2643" y="1178"/>
                    </a:lnTo>
                    <a:lnTo>
                      <a:pt x="2634" y="1163"/>
                    </a:lnTo>
                    <a:lnTo>
                      <a:pt x="2628" y="1146"/>
                    </a:lnTo>
                    <a:lnTo>
                      <a:pt x="2626" y="1133"/>
                    </a:lnTo>
                    <a:lnTo>
                      <a:pt x="2626" y="1122"/>
                    </a:lnTo>
                    <a:lnTo>
                      <a:pt x="2630" y="1097"/>
                    </a:lnTo>
                    <a:lnTo>
                      <a:pt x="2641" y="1075"/>
                    </a:lnTo>
                    <a:lnTo>
                      <a:pt x="2642" y="1074"/>
                    </a:lnTo>
                    <a:lnTo>
                      <a:pt x="2642" y="1072"/>
                    </a:lnTo>
                    <a:lnTo>
                      <a:pt x="2643" y="1072"/>
                    </a:lnTo>
                    <a:lnTo>
                      <a:pt x="2654" y="1061"/>
                    </a:lnTo>
                    <a:lnTo>
                      <a:pt x="2666" y="1051"/>
                    </a:lnTo>
                    <a:lnTo>
                      <a:pt x="2679" y="1045"/>
                    </a:lnTo>
                    <a:lnTo>
                      <a:pt x="2619" y="732"/>
                    </a:lnTo>
                    <a:lnTo>
                      <a:pt x="2616" y="732"/>
                    </a:lnTo>
                    <a:lnTo>
                      <a:pt x="2588" y="729"/>
                    </a:lnTo>
                    <a:lnTo>
                      <a:pt x="2560" y="721"/>
                    </a:lnTo>
                    <a:lnTo>
                      <a:pt x="2557" y="721"/>
                    </a:lnTo>
                    <a:lnTo>
                      <a:pt x="2541" y="714"/>
                    </a:lnTo>
                    <a:lnTo>
                      <a:pt x="2526" y="704"/>
                    </a:lnTo>
                    <a:lnTo>
                      <a:pt x="2513" y="693"/>
                    </a:lnTo>
                    <a:lnTo>
                      <a:pt x="2502" y="683"/>
                    </a:lnTo>
                    <a:lnTo>
                      <a:pt x="2488" y="666"/>
                    </a:lnTo>
                    <a:lnTo>
                      <a:pt x="2475" y="647"/>
                    </a:lnTo>
                    <a:lnTo>
                      <a:pt x="2467" y="626"/>
                    </a:lnTo>
                    <a:lnTo>
                      <a:pt x="2461" y="611"/>
                    </a:lnTo>
                    <a:lnTo>
                      <a:pt x="2459" y="597"/>
                    </a:lnTo>
                    <a:lnTo>
                      <a:pt x="2458" y="584"/>
                    </a:lnTo>
                    <a:lnTo>
                      <a:pt x="2458" y="556"/>
                    </a:lnTo>
                    <a:lnTo>
                      <a:pt x="2461" y="530"/>
                    </a:lnTo>
                    <a:lnTo>
                      <a:pt x="2471" y="505"/>
                    </a:lnTo>
                    <a:lnTo>
                      <a:pt x="2342" y="445"/>
                    </a:lnTo>
                    <a:lnTo>
                      <a:pt x="2341" y="448"/>
                    </a:lnTo>
                    <a:lnTo>
                      <a:pt x="2337" y="452"/>
                    </a:lnTo>
                    <a:lnTo>
                      <a:pt x="2337" y="453"/>
                    </a:lnTo>
                    <a:lnTo>
                      <a:pt x="2336" y="454"/>
                    </a:lnTo>
                    <a:lnTo>
                      <a:pt x="2325" y="467"/>
                    </a:lnTo>
                    <a:lnTo>
                      <a:pt x="2314" y="476"/>
                    </a:lnTo>
                    <a:lnTo>
                      <a:pt x="2302" y="484"/>
                    </a:lnTo>
                    <a:lnTo>
                      <a:pt x="2281" y="495"/>
                    </a:lnTo>
                    <a:lnTo>
                      <a:pt x="2257" y="500"/>
                    </a:lnTo>
                    <a:lnTo>
                      <a:pt x="2238" y="500"/>
                    </a:lnTo>
                    <a:lnTo>
                      <a:pt x="2230" y="499"/>
                    </a:lnTo>
                    <a:lnTo>
                      <a:pt x="2217" y="552"/>
                    </a:lnTo>
                    <a:lnTo>
                      <a:pt x="2232" y="562"/>
                    </a:lnTo>
                    <a:lnTo>
                      <a:pt x="2244" y="576"/>
                    </a:lnTo>
                    <a:lnTo>
                      <a:pt x="2251" y="589"/>
                    </a:lnTo>
                    <a:lnTo>
                      <a:pt x="2255" y="601"/>
                    </a:lnTo>
                    <a:lnTo>
                      <a:pt x="2256" y="614"/>
                    </a:lnTo>
                    <a:lnTo>
                      <a:pt x="2256" y="618"/>
                    </a:lnTo>
                    <a:lnTo>
                      <a:pt x="2255" y="621"/>
                    </a:lnTo>
                    <a:lnTo>
                      <a:pt x="2253" y="631"/>
                    </a:lnTo>
                    <a:lnTo>
                      <a:pt x="2251" y="643"/>
                    </a:lnTo>
                    <a:lnTo>
                      <a:pt x="2244" y="653"/>
                    </a:lnTo>
                    <a:lnTo>
                      <a:pt x="2243" y="656"/>
                    </a:lnTo>
                    <a:lnTo>
                      <a:pt x="2240" y="659"/>
                    </a:lnTo>
                    <a:lnTo>
                      <a:pt x="2235" y="665"/>
                    </a:lnTo>
                    <a:lnTo>
                      <a:pt x="2227" y="672"/>
                    </a:lnTo>
                    <a:lnTo>
                      <a:pt x="2218" y="678"/>
                    </a:lnTo>
                    <a:lnTo>
                      <a:pt x="2210" y="681"/>
                    </a:lnTo>
                    <a:lnTo>
                      <a:pt x="2209" y="681"/>
                    </a:lnTo>
                    <a:lnTo>
                      <a:pt x="2197" y="685"/>
                    </a:lnTo>
                    <a:lnTo>
                      <a:pt x="2192" y="685"/>
                    </a:lnTo>
                    <a:lnTo>
                      <a:pt x="2190" y="683"/>
                    </a:lnTo>
                    <a:lnTo>
                      <a:pt x="2188" y="683"/>
                    </a:lnTo>
                    <a:lnTo>
                      <a:pt x="2187" y="685"/>
                    </a:lnTo>
                    <a:lnTo>
                      <a:pt x="2180" y="685"/>
                    </a:lnTo>
                    <a:lnTo>
                      <a:pt x="2160" y="679"/>
                    </a:lnTo>
                    <a:lnTo>
                      <a:pt x="2143" y="669"/>
                    </a:lnTo>
                    <a:lnTo>
                      <a:pt x="2130" y="655"/>
                    </a:lnTo>
                    <a:lnTo>
                      <a:pt x="2125" y="645"/>
                    </a:lnTo>
                    <a:lnTo>
                      <a:pt x="2122" y="636"/>
                    </a:lnTo>
                    <a:lnTo>
                      <a:pt x="2120" y="628"/>
                    </a:lnTo>
                    <a:lnTo>
                      <a:pt x="2120" y="627"/>
                    </a:lnTo>
                    <a:lnTo>
                      <a:pt x="2118" y="626"/>
                    </a:lnTo>
                    <a:lnTo>
                      <a:pt x="1912" y="617"/>
                    </a:lnTo>
                    <a:lnTo>
                      <a:pt x="1912" y="621"/>
                    </a:lnTo>
                    <a:lnTo>
                      <a:pt x="1908" y="632"/>
                    </a:lnTo>
                    <a:lnTo>
                      <a:pt x="1901" y="644"/>
                    </a:lnTo>
                    <a:lnTo>
                      <a:pt x="1898" y="649"/>
                    </a:lnTo>
                    <a:lnTo>
                      <a:pt x="1896" y="653"/>
                    </a:lnTo>
                    <a:lnTo>
                      <a:pt x="1880" y="669"/>
                    </a:lnTo>
                    <a:lnTo>
                      <a:pt x="1860" y="681"/>
                    </a:lnTo>
                    <a:lnTo>
                      <a:pt x="1838" y="686"/>
                    </a:lnTo>
                    <a:lnTo>
                      <a:pt x="1829" y="686"/>
                    </a:lnTo>
                    <a:lnTo>
                      <a:pt x="1813" y="685"/>
                    </a:lnTo>
                    <a:lnTo>
                      <a:pt x="1799" y="681"/>
                    </a:lnTo>
                    <a:lnTo>
                      <a:pt x="1788" y="676"/>
                    </a:lnTo>
                    <a:lnTo>
                      <a:pt x="1777" y="669"/>
                    </a:lnTo>
                    <a:lnTo>
                      <a:pt x="1760" y="652"/>
                    </a:lnTo>
                    <a:lnTo>
                      <a:pt x="1757" y="647"/>
                    </a:lnTo>
                    <a:lnTo>
                      <a:pt x="1754" y="643"/>
                    </a:lnTo>
                    <a:lnTo>
                      <a:pt x="1753" y="640"/>
                    </a:lnTo>
                    <a:lnTo>
                      <a:pt x="1752" y="639"/>
                    </a:lnTo>
                    <a:lnTo>
                      <a:pt x="1752" y="636"/>
                    </a:lnTo>
                    <a:lnTo>
                      <a:pt x="1631" y="661"/>
                    </a:lnTo>
                    <a:lnTo>
                      <a:pt x="1633" y="670"/>
                    </a:lnTo>
                    <a:lnTo>
                      <a:pt x="1634" y="681"/>
                    </a:lnTo>
                    <a:lnTo>
                      <a:pt x="1634" y="702"/>
                    </a:lnTo>
                    <a:lnTo>
                      <a:pt x="1629" y="723"/>
                    </a:lnTo>
                    <a:lnTo>
                      <a:pt x="1629" y="724"/>
                    </a:lnTo>
                    <a:lnTo>
                      <a:pt x="1627" y="727"/>
                    </a:lnTo>
                    <a:lnTo>
                      <a:pt x="1621" y="746"/>
                    </a:lnTo>
                    <a:lnTo>
                      <a:pt x="1610" y="766"/>
                    </a:lnTo>
                    <a:lnTo>
                      <a:pt x="1597" y="784"/>
                    </a:lnTo>
                    <a:lnTo>
                      <a:pt x="1583" y="799"/>
                    </a:lnTo>
                    <a:lnTo>
                      <a:pt x="1563" y="813"/>
                    </a:lnTo>
                    <a:lnTo>
                      <a:pt x="1544" y="824"/>
                    </a:lnTo>
                    <a:lnTo>
                      <a:pt x="1523" y="831"/>
                    </a:lnTo>
                    <a:lnTo>
                      <a:pt x="1500" y="835"/>
                    </a:lnTo>
                    <a:lnTo>
                      <a:pt x="1493" y="835"/>
                    </a:lnTo>
                    <a:lnTo>
                      <a:pt x="1489" y="834"/>
                    </a:lnTo>
                    <a:lnTo>
                      <a:pt x="1485" y="835"/>
                    </a:lnTo>
                    <a:lnTo>
                      <a:pt x="1479" y="837"/>
                    </a:lnTo>
                    <a:lnTo>
                      <a:pt x="1473" y="837"/>
                    </a:lnTo>
                    <a:lnTo>
                      <a:pt x="1456" y="835"/>
                    </a:lnTo>
                    <a:lnTo>
                      <a:pt x="1439" y="831"/>
                    </a:lnTo>
                    <a:lnTo>
                      <a:pt x="1423" y="825"/>
                    </a:lnTo>
                    <a:lnTo>
                      <a:pt x="1423" y="549"/>
                    </a:lnTo>
                    <a:lnTo>
                      <a:pt x="1435" y="545"/>
                    </a:lnTo>
                    <a:lnTo>
                      <a:pt x="1436" y="543"/>
                    </a:lnTo>
                    <a:lnTo>
                      <a:pt x="1439" y="543"/>
                    </a:lnTo>
                    <a:lnTo>
                      <a:pt x="1423" y="357"/>
                    </a:lnTo>
                    <a:lnTo>
                      <a:pt x="1423" y="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grpSp>
      </p:grpSp>
      <p:grpSp>
        <p:nvGrpSpPr>
          <p:cNvPr id="181" name="Group 4"/>
          <p:cNvGrpSpPr>
            <a:grpSpLocks noChangeAspect="1"/>
          </p:cNvGrpSpPr>
          <p:nvPr/>
        </p:nvGrpSpPr>
        <p:grpSpPr bwMode="auto">
          <a:xfrm>
            <a:off x="7319801" y="2373377"/>
            <a:ext cx="2145613" cy="2396600"/>
            <a:chOff x="808" y="390"/>
            <a:chExt cx="308" cy="317"/>
          </a:xfrm>
          <a:solidFill>
            <a:schemeClr val="bg1"/>
          </a:solidFill>
        </p:grpSpPr>
        <p:sp>
          <p:nvSpPr>
            <p:cNvPr id="182" name="Freeform 6"/>
            <p:cNvSpPr>
              <a:spLocks noEditPoints="1"/>
            </p:cNvSpPr>
            <p:nvPr/>
          </p:nvSpPr>
          <p:spPr bwMode="auto">
            <a:xfrm>
              <a:off x="880" y="451"/>
              <a:ext cx="165" cy="256"/>
            </a:xfrm>
            <a:custGeom>
              <a:avLst/>
              <a:gdLst>
                <a:gd name="T0" fmla="*/ 659 w 1813"/>
                <a:gd name="T1" fmla="*/ 1252 h 2816"/>
                <a:gd name="T2" fmla="*/ 673 w 1813"/>
                <a:gd name="T3" fmla="*/ 1286 h 2816"/>
                <a:gd name="T4" fmla="*/ 744 w 1813"/>
                <a:gd name="T5" fmla="*/ 1803 h 2816"/>
                <a:gd name="T6" fmla="*/ 774 w 1813"/>
                <a:gd name="T7" fmla="*/ 1819 h 2816"/>
                <a:gd name="T8" fmla="*/ 1243 w 1813"/>
                <a:gd name="T9" fmla="*/ 1159 h 2816"/>
                <a:gd name="T10" fmla="*/ 957 w 1813"/>
                <a:gd name="T11" fmla="*/ 1137 h 2816"/>
                <a:gd name="T12" fmla="*/ 1250 w 1813"/>
                <a:gd name="T13" fmla="*/ 585 h 2816"/>
                <a:gd name="T14" fmla="*/ 907 w 1813"/>
                <a:gd name="T15" fmla="*/ 0 h 2816"/>
                <a:gd name="T16" fmla="*/ 1276 w 1813"/>
                <a:gd name="T17" fmla="*/ 79 h 2816"/>
                <a:gd name="T18" fmla="*/ 1573 w 1813"/>
                <a:gd name="T19" fmla="*/ 294 h 2816"/>
                <a:gd name="T20" fmla="*/ 1762 w 1813"/>
                <a:gd name="T21" fmla="*/ 608 h 2816"/>
                <a:gd name="T22" fmla="*/ 1809 w 1813"/>
                <a:gd name="T23" fmla="*/ 989 h 2816"/>
                <a:gd name="T24" fmla="*/ 1720 w 1813"/>
                <a:gd name="T25" fmla="*/ 1356 h 2816"/>
                <a:gd name="T26" fmla="*/ 1558 w 1813"/>
                <a:gd name="T27" fmla="*/ 1672 h 2816"/>
                <a:gd name="T28" fmla="*/ 1411 w 1813"/>
                <a:gd name="T29" fmla="*/ 1914 h 2816"/>
                <a:gd name="T30" fmla="*/ 1326 w 1813"/>
                <a:gd name="T31" fmla="*/ 2101 h 2816"/>
                <a:gd name="T32" fmla="*/ 1320 w 1813"/>
                <a:gd name="T33" fmla="*/ 2311 h 2816"/>
                <a:gd name="T34" fmla="*/ 1277 w 1813"/>
                <a:gd name="T35" fmla="*/ 2372 h 2816"/>
                <a:gd name="T36" fmla="*/ 1127 w 1813"/>
                <a:gd name="T37" fmla="*/ 2401 h 2816"/>
                <a:gd name="T38" fmla="*/ 946 w 1813"/>
                <a:gd name="T39" fmla="*/ 2415 h 2816"/>
                <a:gd name="T40" fmla="*/ 812 w 1813"/>
                <a:gd name="T41" fmla="*/ 2418 h 2816"/>
                <a:gd name="T42" fmla="*/ 797 w 1813"/>
                <a:gd name="T43" fmla="*/ 2418 h 2816"/>
                <a:gd name="T44" fmla="*/ 917 w 1813"/>
                <a:gd name="T45" fmla="*/ 2421 h 2816"/>
                <a:gd name="T46" fmla="*/ 1101 w 1813"/>
                <a:gd name="T47" fmla="*/ 2434 h 2816"/>
                <a:gd name="T48" fmla="*/ 1278 w 1813"/>
                <a:gd name="T49" fmla="*/ 2462 h 2816"/>
                <a:gd name="T50" fmla="*/ 1375 w 1813"/>
                <a:gd name="T51" fmla="*/ 2512 h 2816"/>
                <a:gd name="T52" fmla="*/ 1333 w 1813"/>
                <a:gd name="T53" fmla="*/ 2573 h 2816"/>
                <a:gd name="T54" fmla="*/ 1186 w 1813"/>
                <a:gd name="T55" fmla="*/ 2609 h 2816"/>
                <a:gd name="T56" fmla="*/ 1005 w 1813"/>
                <a:gd name="T57" fmla="*/ 2628 h 2816"/>
                <a:gd name="T58" fmla="*/ 969 w 1813"/>
                <a:gd name="T59" fmla="*/ 2632 h 2816"/>
                <a:gd name="T60" fmla="*/ 1139 w 1813"/>
                <a:gd name="T61" fmla="*/ 2642 h 2816"/>
                <a:gd name="T62" fmla="*/ 1279 w 1813"/>
                <a:gd name="T63" fmla="*/ 2673 h 2816"/>
                <a:gd name="T64" fmla="*/ 1321 w 1813"/>
                <a:gd name="T65" fmla="*/ 2742 h 2816"/>
                <a:gd name="T66" fmla="*/ 1251 w 1813"/>
                <a:gd name="T67" fmla="*/ 2813 h 2816"/>
                <a:gd name="T68" fmla="*/ 524 w 1813"/>
                <a:gd name="T69" fmla="*/ 2795 h 2816"/>
                <a:gd name="T70" fmla="*/ 491 w 1813"/>
                <a:gd name="T71" fmla="*/ 2707 h 2816"/>
                <a:gd name="T72" fmla="*/ 534 w 1813"/>
                <a:gd name="T73" fmla="*/ 2657 h 2816"/>
                <a:gd name="T74" fmla="*/ 524 w 1813"/>
                <a:gd name="T75" fmla="*/ 2608 h 2816"/>
                <a:gd name="T76" fmla="*/ 454 w 1813"/>
                <a:gd name="T77" fmla="*/ 2565 h 2816"/>
                <a:gd name="T78" fmla="*/ 443 w 1813"/>
                <a:gd name="T79" fmla="*/ 2497 h 2816"/>
                <a:gd name="T80" fmla="*/ 506 w 1813"/>
                <a:gd name="T81" fmla="*/ 2450 h 2816"/>
                <a:gd name="T82" fmla="*/ 536 w 1813"/>
                <a:gd name="T83" fmla="*/ 2406 h 2816"/>
                <a:gd name="T84" fmla="*/ 496 w 1813"/>
                <a:gd name="T85" fmla="*/ 2358 h 2816"/>
                <a:gd name="T86" fmla="*/ 501 w 1813"/>
                <a:gd name="T87" fmla="*/ 2281 h 2816"/>
                <a:gd name="T88" fmla="*/ 459 w 1813"/>
                <a:gd name="T89" fmla="*/ 2027 h 2816"/>
                <a:gd name="T90" fmla="*/ 345 w 1813"/>
                <a:gd name="T91" fmla="*/ 1817 h 2816"/>
                <a:gd name="T92" fmla="*/ 184 w 1813"/>
                <a:gd name="T93" fmla="*/ 1538 h 2816"/>
                <a:gd name="T94" fmla="*/ 43 w 1813"/>
                <a:gd name="T95" fmla="*/ 1205 h 2816"/>
                <a:gd name="T96" fmla="*/ 3 w 1813"/>
                <a:gd name="T97" fmla="*/ 831 h 2816"/>
                <a:gd name="T98" fmla="*/ 111 w 1813"/>
                <a:gd name="T99" fmla="*/ 473 h 2816"/>
                <a:gd name="T100" fmla="*/ 348 w 1813"/>
                <a:gd name="T101" fmla="*/ 194 h 2816"/>
                <a:gd name="T102" fmla="*/ 677 w 1813"/>
                <a:gd name="T103" fmla="*/ 30 h 2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13" h="2816">
                  <a:moveTo>
                    <a:pt x="989" y="580"/>
                  </a:moveTo>
                  <a:lnTo>
                    <a:pt x="979" y="581"/>
                  </a:lnTo>
                  <a:lnTo>
                    <a:pt x="972" y="586"/>
                  </a:lnTo>
                  <a:lnTo>
                    <a:pt x="966" y="594"/>
                  </a:lnTo>
                  <a:lnTo>
                    <a:pt x="659" y="1252"/>
                  </a:lnTo>
                  <a:lnTo>
                    <a:pt x="657" y="1259"/>
                  </a:lnTo>
                  <a:lnTo>
                    <a:pt x="657" y="1268"/>
                  </a:lnTo>
                  <a:lnTo>
                    <a:pt x="660" y="1275"/>
                  </a:lnTo>
                  <a:lnTo>
                    <a:pt x="667" y="1282"/>
                  </a:lnTo>
                  <a:lnTo>
                    <a:pt x="673" y="1286"/>
                  </a:lnTo>
                  <a:lnTo>
                    <a:pt x="681" y="1287"/>
                  </a:lnTo>
                  <a:lnTo>
                    <a:pt x="947" y="1288"/>
                  </a:lnTo>
                  <a:lnTo>
                    <a:pt x="744" y="1786"/>
                  </a:lnTo>
                  <a:lnTo>
                    <a:pt x="743" y="1795"/>
                  </a:lnTo>
                  <a:lnTo>
                    <a:pt x="744" y="1803"/>
                  </a:lnTo>
                  <a:lnTo>
                    <a:pt x="748" y="1812"/>
                  </a:lnTo>
                  <a:lnTo>
                    <a:pt x="755" y="1817"/>
                  </a:lnTo>
                  <a:lnTo>
                    <a:pt x="761" y="1819"/>
                  </a:lnTo>
                  <a:lnTo>
                    <a:pt x="767" y="1820"/>
                  </a:lnTo>
                  <a:lnTo>
                    <a:pt x="774" y="1819"/>
                  </a:lnTo>
                  <a:lnTo>
                    <a:pt x="781" y="1815"/>
                  </a:lnTo>
                  <a:lnTo>
                    <a:pt x="786" y="1809"/>
                  </a:lnTo>
                  <a:lnTo>
                    <a:pt x="1238" y="1176"/>
                  </a:lnTo>
                  <a:lnTo>
                    <a:pt x="1242" y="1168"/>
                  </a:lnTo>
                  <a:lnTo>
                    <a:pt x="1243" y="1159"/>
                  </a:lnTo>
                  <a:lnTo>
                    <a:pt x="1240" y="1150"/>
                  </a:lnTo>
                  <a:lnTo>
                    <a:pt x="1235" y="1144"/>
                  </a:lnTo>
                  <a:lnTo>
                    <a:pt x="1227" y="1138"/>
                  </a:lnTo>
                  <a:lnTo>
                    <a:pt x="1219" y="1137"/>
                  </a:lnTo>
                  <a:lnTo>
                    <a:pt x="957" y="1137"/>
                  </a:lnTo>
                  <a:lnTo>
                    <a:pt x="1255" y="616"/>
                  </a:lnTo>
                  <a:lnTo>
                    <a:pt x="1258" y="608"/>
                  </a:lnTo>
                  <a:lnTo>
                    <a:pt x="1258" y="600"/>
                  </a:lnTo>
                  <a:lnTo>
                    <a:pt x="1255" y="591"/>
                  </a:lnTo>
                  <a:lnTo>
                    <a:pt x="1250" y="585"/>
                  </a:lnTo>
                  <a:lnTo>
                    <a:pt x="1242" y="581"/>
                  </a:lnTo>
                  <a:lnTo>
                    <a:pt x="1234" y="580"/>
                  </a:lnTo>
                  <a:lnTo>
                    <a:pt x="989" y="580"/>
                  </a:lnTo>
                  <a:close/>
                  <a:moveTo>
                    <a:pt x="905" y="0"/>
                  </a:moveTo>
                  <a:lnTo>
                    <a:pt x="907" y="0"/>
                  </a:lnTo>
                  <a:lnTo>
                    <a:pt x="985" y="4"/>
                  </a:lnTo>
                  <a:lnTo>
                    <a:pt x="1062" y="14"/>
                  </a:lnTo>
                  <a:lnTo>
                    <a:pt x="1135" y="30"/>
                  </a:lnTo>
                  <a:lnTo>
                    <a:pt x="1207" y="52"/>
                  </a:lnTo>
                  <a:lnTo>
                    <a:pt x="1276" y="79"/>
                  </a:lnTo>
                  <a:lnTo>
                    <a:pt x="1343" y="112"/>
                  </a:lnTo>
                  <a:lnTo>
                    <a:pt x="1405" y="151"/>
                  </a:lnTo>
                  <a:lnTo>
                    <a:pt x="1465" y="194"/>
                  </a:lnTo>
                  <a:lnTo>
                    <a:pt x="1521" y="242"/>
                  </a:lnTo>
                  <a:lnTo>
                    <a:pt x="1573" y="294"/>
                  </a:lnTo>
                  <a:lnTo>
                    <a:pt x="1620" y="350"/>
                  </a:lnTo>
                  <a:lnTo>
                    <a:pt x="1663" y="409"/>
                  </a:lnTo>
                  <a:lnTo>
                    <a:pt x="1701" y="473"/>
                  </a:lnTo>
                  <a:lnTo>
                    <a:pt x="1734" y="538"/>
                  </a:lnTo>
                  <a:lnTo>
                    <a:pt x="1762" y="608"/>
                  </a:lnTo>
                  <a:lnTo>
                    <a:pt x="1783" y="681"/>
                  </a:lnTo>
                  <a:lnTo>
                    <a:pt x="1800" y="755"/>
                  </a:lnTo>
                  <a:lnTo>
                    <a:pt x="1809" y="831"/>
                  </a:lnTo>
                  <a:lnTo>
                    <a:pt x="1813" y="909"/>
                  </a:lnTo>
                  <a:lnTo>
                    <a:pt x="1809" y="989"/>
                  </a:lnTo>
                  <a:lnTo>
                    <a:pt x="1801" y="1066"/>
                  </a:lnTo>
                  <a:lnTo>
                    <a:pt x="1786" y="1142"/>
                  </a:lnTo>
                  <a:lnTo>
                    <a:pt x="1768" y="1215"/>
                  </a:lnTo>
                  <a:lnTo>
                    <a:pt x="1745" y="1286"/>
                  </a:lnTo>
                  <a:lnTo>
                    <a:pt x="1720" y="1356"/>
                  </a:lnTo>
                  <a:lnTo>
                    <a:pt x="1690" y="1423"/>
                  </a:lnTo>
                  <a:lnTo>
                    <a:pt x="1659" y="1488"/>
                  </a:lnTo>
                  <a:lnTo>
                    <a:pt x="1627" y="1551"/>
                  </a:lnTo>
                  <a:lnTo>
                    <a:pt x="1593" y="1612"/>
                  </a:lnTo>
                  <a:lnTo>
                    <a:pt x="1558" y="1672"/>
                  </a:lnTo>
                  <a:lnTo>
                    <a:pt x="1524" y="1729"/>
                  </a:lnTo>
                  <a:lnTo>
                    <a:pt x="1490" y="1784"/>
                  </a:lnTo>
                  <a:lnTo>
                    <a:pt x="1463" y="1828"/>
                  </a:lnTo>
                  <a:lnTo>
                    <a:pt x="1437" y="1872"/>
                  </a:lnTo>
                  <a:lnTo>
                    <a:pt x="1411" y="1914"/>
                  </a:lnTo>
                  <a:lnTo>
                    <a:pt x="1389" y="1956"/>
                  </a:lnTo>
                  <a:lnTo>
                    <a:pt x="1368" y="1995"/>
                  </a:lnTo>
                  <a:lnTo>
                    <a:pt x="1351" y="2032"/>
                  </a:lnTo>
                  <a:lnTo>
                    <a:pt x="1336" y="2067"/>
                  </a:lnTo>
                  <a:lnTo>
                    <a:pt x="1326" y="2101"/>
                  </a:lnTo>
                  <a:lnTo>
                    <a:pt x="1318" y="2132"/>
                  </a:lnTo>
                  <a:lnTo>
                    <a:pt x="1316" y="2161"/>
                  </a:lnTo>
                  <a:lnTo>
                    <a:pt x="1312" y="2281"/>
                  </a:lnTo>
                  <a:lnTo>
                    <a:pt x="1312" y="2289"/>
                  </a:lnTo>
                  <a:lnTo>
                    <a:pt x="1320" y="2311"/>
                  </a:lnTo>
                  <a:lnTo>
                    <a:pt x="1323" y="2334"/>
                  </a:lnTo>
                  <a:lnTo>
                    <a:pt x="1320" y="2346"/>
                  </a:lnTo>
                  <a:lnTo>
                    <a:pt x="1311" y="2355"/>
                  </a:lnTo>
                  <a:lnTo>
                    <a:pt x="1296" y="2365"/>
                  </a:lnTo>
                  <a:lnTo>
                    <a:pt x="1277" y="2372"/>
                  </a:lnTo>
                  <a:lnTo>
                    <a:pt x="1253" y="2380"/>
                  </a:lnTo>
                  <a:lnTo>
                    <a:pt x="1225" y="2386"/>
                  </a:lnTo>
                  <a:lnTo>
                    <a:pt x="1195" y="2392"/>
                  </a:lnTo>
                  <a:lnTo>
                    <a:pt x="1162" y="2397"/>
                  </a:lnTo>
                  <a:lnTo>
                    <a:pt x="1127" y="2401"/>
                  </a:lnTo>
                  <a:lnTo>
                    <a:pt x="1091" y="2405"/>
                  </a:lnTo>
                  <a:lnTo>
                    <a:pt x="1054" y="2408"/>
                  </a:lnTo>
                  <a:lnTo>
                    <a:pt x="1017" y="2410"/>
                  </a:lnTo>
                  <a:lnTo>
                    <a:pt x="981" y="2413"/>
                  </a:lnTo>
                  <a:lnTo>
                    <a:pt x="946" y="2415"/>
                  </a:lnTo>
                  <a:lnTo>
                    <a:pt x="914" y="2416"/>
                  </a:lnTo>
                  <a:lnTo>
                    <a:pt x="883" y="2417"/>
                  </a:lnTo>
                  <a:lnTo>
                    <a:pt x="856" y="2417"/>
                  </a:lnTo>
                  <a:lnTo>
                    <a:pt x="832" y="2418"/>
                  </a:lnTo>
                  <a:lnTo>
                    <a:pt x="812" y="2418"/>
                  </a:lnTo>
                  <a:lnTo>
                    <a:pt x="797" y="2418"/>
                  </a:lnTo>
                  <a:lnTo>
                    <a:pt x="788" y="2418"/>
                  </a:lnTo>
                  <a:lnTo>
                    <a:pt x="785" y="2418"/>
                  </a:lnTo>
                  <a:lnTo>
                    <a:pt x="788" y="2418"/>
                  </a:lnTo>
                  <a:lnTo>
                    <a:pt x="797" y="2418"/>
                  </a:lnTo>
                  <a:lnTo>
                    <a:pt x="812" y="2418"/>
                  </a:lnTo>
                  <a:lnTo>
                    <a:pt x="832" y="2419"/>
                  </a:lnTo>
                  <a:lnTo>
                    <a:pt x="857" y="2419"/>
                  </a:lnTo>
                  <a:lnTo>
                    <a:pt x="885" y="2420"/>
                  </a:lnTo>
                  <a:lnTo>
                    <a:pt x="917" y="2421"/>
                  </a:lnTo>
                  <a:lnTo>
                    <a:pt x="951" y="2423"/>
                  </a:lnTo>
                  <a:lnTo>
                    <a:pt x="987" y="2424"/>
                  </a:lnTo>
                  <a:lnTo>
                    <a:pt x="1024" y="2427"/>
                  </a:lnTo>
                  <a:lnTo>
                    <a:pt x="1063" y="2431"/>
                  </a:lnTo>
                  <a:lnTo>
                    <a:pt x="1101" y="2434"/>
                  </a:lnTo>
                  <a:lnTo>
                    <a:pt x="1140" y="2438"/>
                  </a:lnTo>
                  <a:lnTo>
                    <a:pt x="1177" y="2443"/>
                  </a:lnTo>
                  <a:lnTo>
                    <a:pt x="1213" y="2449"/>
                  </a:lnTo>
                  <a:lnTo>
                    <a:pt x="1246" y="2455"/>
                  </a:lnTo>
                  <a:lnTo>
                    <a:pt x="1278" y="2462"/>
                  </a:lnTo>
                  <a:lnTo>
                    <a:pt x="1307" y="2470"/>
                  </a:lnTo>
                  <a:lnTo>
                    <a:pt x="1331" y="2479"/>
                  </a:lnTo>
                  <a:lnTo>
                    <a:pt x="1351" y="2489"/>
                  </a:lnTo>
                  <a:lnTo>
                    <a:pt x="1366" y="2501"/>
                  </a:lnTo>
                  <a:lnTo>
                    <a:pt x="1375" y="2512"/>
                  </a:lnTo>
                  <a:lnTo>
                    <a:pt x="1378" y="2526"/>
                  </a:lnTo>
                  <a:lnTo>
                    <a:pt x="1375" y="2539"/>
                  </a:lnTo>
                  <a:lnTo>
                    <a:pt x="1366" y="2551"/>
                  </a:lnTo>
                  <a:lnTo>
                    <a:pt x="1352" y="2563"/>
                  </a:lnTo>
                  <a:lnTo>
                    <a:pt x="1333" y="2573"/>
                  </a:lnTo>
                  <a:lnTo>
                    <a:pt x="1310" y="2582"/>
                  </a:lnTo>
                  <a:lnTo>
                    <a:pt x="1282" y="2590"/>
                  </a:lnTo>
                  <a:lnTo>
                    <a:pt x="1253" y="2597"/>
                  </a:lnTo>
                  <a:lnTo>
                    <a:pt x="1220" y="2603"/>
                  </a:lnTo>
                  <a:lnTo>
                    <a:pt x="1186" y="2609"/>
                  </a:lnTo>
                  <a:lnTo>
                    <a:pt x="1150" y="2614"/>
                  </a:lnTo>
                  <a:lnTo>
                    <a:pt x="1114" y="2618"/>
                  </a:lnTo>
                  <a:lnTo>
                    <a:pt x="1077" y="2621"/>
                  </a:lnTo>
                  <a:lnTo>
                    <a:pt x="1040" y="2625"/>
                  </a:lnTo>
                  <a:lnTo>
                    <a:pt x="1005" y="2628"/>
                  </a:lnTo>
                  <a:lnTo>
                    <a:pt x="971" y="2629"/>
                  </a:lnTo>
                  <a:lnTo>
                    <a:pt x="939" y="2631"/>
                  </a:lnTo>
                  <a:lnTo>
                    <a:pt x="908" y="2632"/>
                  </a:lnTo>
                  <a:lnTo>
                    <a:pt x="938" y="2632"/>
                  </a:lnTo>
                  <a:lnTo>
                    <a:pt x="969" y="2632"/>
                  </a:lnTo>
                  <a:lnTo>
                    <a:pt x="1001" y="2633"/>
                  </a:lnTo>
                  <a:lnTo>
                    <a:pt x="1035" y="2634"/>
                  </a:lnTo>
                  <a:lnTo>
                    <a:pt x="1070" y="2636"/>
                  </a:lnTo>
                  <a:lnTo>
                    <a:pt x="1105" y="2638"/>
                  </a:lnTo>
                  <a:lnTo>
                    <a:pt x="1139" y="2642"/>
                  </a:lnTo>
                  <a:lnTo>
                    <a:pt x="1171" y="2646"/>
                  </a:lnTo>
                  <a:lnTo>
                    <a:pt x="1202" y="2651"/>
                  </a:lnTo>
                  <a:lnTo>
                    <a:pt x="1232" y="2657"/>
                  </a:lnTo>
                  <a:lnTo>
                    <a:pt x="1257" y="2665"/>
                  </a:lnTo>
                  <a:lnTo>
                    <a:pt x="1279" y="2673"/>
                  </a:lnTo>
                  <a:lnTo>
                    <a:pt x="1298" y="2683"/>
                  </a:lnTo>
                  <a:lnTo>
                    <a:pt x="1312" y="2693"/>
                  </a:lnTo>
                  <a:lnTo>
                    <a:pt x="1320" y="2706"/>
                  </a:lnTo>
                  <a:lnTo>
                    <a:pt x="1323" y="2721"/>
                  </a:lnTo>
                  <a:lnTo>
                    <a:pt x="1321" y="2742"/>
                  </a:lnTo>
                  <a:lnTo>
                    <a:pt x="1314" y="2762"/>
                  </a:lnTo>
                  <a:lnTo>
                    <a:pt x="1302" y="2780"/>
                  </a:lnTo>
                  <a:lnTo>
                    <a:pt x="1288" y="2795"/>
                  </a:lnTo>
                  <a:lnTo>
                    <a:pt x="1271" y="2807"/>
                  </a:lnTo>
                  <a:lnTo>
                    <a:pt x="1251" y="2813"/>
                  </a:lnTo>
                  <a:lnTo>
                    <a:pt x="1228" y="2816"/>
                  </a:lnTo>
                  <a:lnTo>
                    <a:pt x="584" y="2816"/>
                  </a:lnTo>
                  <a:lnTo>
                    <a:pt x="562" y="2813"/>
                  </a:lnTo>
                  <a:lnTo>
                    <a:pt x="542" y="2807"/>
                  </a:lnTo>
                  <a:lnTo>
                    <a:pt x="524" y="2795"/>
                  </a:lnTo>
                  <a:lnTo>
                    <a:pt x="509" y="2780"/>
                  </a:lnTo>
                  <a:lnTo>
                    <a:pt x="499" y="2762"/>
                  </a:lnTo>
                  <a:lnTo>
                    <a:pt x="491" y="2742"/>
                  </a:lnTo>
                  <a:lnTo>
                    <a:pt x="489" y="2721"/>
                  </a:lnTo>
                  <a:lnTo>
                    <a:pt x="491" y="2707"/>
                  </a:lnTo>
                  <a:lnTo>
                    <a:pt x="498" y="2696"/>
                  </a:lnTo>
                  <a:lnTo>
                    <a:pt x="506" y="2686"/>
                  </a:lnTo>
                  <a:lnTo>
                    <a:pt x="515" y="2676"/>
                  </a:lnTo>
                  <a:lnTo>
                    <a:pt x="526" y="2667"/>
                  </a:lnTo>
                  <a:lnTo>
                    <a:pt x="534" y="2657"/>
                  </a:lnTo>
                  <a:lnTo>
                    <a:pt x="541" y="2647"/>
                  </a:lnTo>
                  <a:lnTo>
                    <a:pt x="543" y="2634"/>
                  </a:lnTo>
                  <a:lnTo>
                    <a:pt x="541" y="2625"/>
                  </a:lnTo>
                  <a:lnTo>
                    <a:pt x="533" y="2616"/>
                  </a:lnTo>
                  <a:lnTo>
                    <a:pt x="524" y="2608"/>
                  </a:lnTo>
                  <a:lnTo>
                    <a:pt x="510" y="2600"/>
                  </a:lnTo>
                  <a:lnTo>
                    <a:pt x="496" y="2593"/>
                  </a:lnTo>
                  <a:lnTo>
                    <a:pt x="482" y="2584"/>
                  </a:lnTo>
                  <a:lnTo>
                    <a:pt x="467" y="2576"/>
                  </a:lnTo>
                  <a:lnTo>
                    <a:pt x="454" y="2565"/>
                  </a:lnTo>
                  <a:lnTo>
                    <a:pt x="444" y="2555"/>
                  </a:lnTo>
                  <a:lnTo>
                    <a:pt x="436" y="2541"/>
                  </a:lnTo>
                  <a:lnTo>
                    <a:pt x="434" y="2526"/>
                  </a:lnTo>
                  <a:lnTo>
                    <a:pt x="436" y="2511"/>
                  </a:lnTo>
                  <a:lnTo>
                    <a:pt x="443" y="2497"/>
                  </a:lnTo>
                  <a:lnTo>
                    <a:pt x="453" y="2486"/>
                  </a:lnTo>
                  <a:lnTo>
                    <a:pt x="465" y="2476"/>
                  </a:lnTo>
                  <a:lnTo>
                    <a:pt x="478" y="2467"/>
                  </a:lnTo>
                  <a:lnTo>
                    <a:pt x="492" y="2458"/>
                  </a:lnTo>
                  <a:lnTo>
                    <a:pt x="506" y="2450"/>
                  </a:lnTo>
                  <a:lnTo>
                    <a:pt x="518" y="2442"/>
                  </a:lnTo>
                  <a:lnTo>
                    <a:pt x="528" y="2435"/>
                  </a:lnTo>
                  <a:lnTo>
                    <a:pt x="534" y="2426"/>
                  </a:lnTo>
                  <a:lnTo>
                    <a:pt x="538" y="2418"/>
                  </a:lnTo>
                  <a:lnTo>
                    <a:pt x="536" y="2406"/>
                  </a:lnTo>
                  <a:lnTo>
                    <a:pt x="530" y="2397"/>
                  </a:lnTo>
                  <a:lnTo>
                    <a:pt x="523" y="2387"/>
                  </a:lnTo>
                  <a:lnTo>
                    <a:pt x="513" y="2378"/>
                  </a:lnTo>
                  <a:lnTo>
                    <a:pt x="504" y="2368"/>
                  </a:lnTo>
                  <a:lnTo>
                    <a:pt x="496" y="2358"/>
                  </a:lnTo>
                  <a:lnTo>
                    <a:pt x="491" y="2347"/>
                  </a:lnTo>
                  <a:lnTo>
                    <a:pt x="489" y="2334"/>
                  </a:lnTo>
                  <a:lnTo>
                    <a:pt x="491" y="2311"/>
                  </a:lnTo>
                  <a:lnTo>
                    <a:pt x="501" y="2289"/>
                  </a:lnTo>
                  <a:lnTo>
                    <a:pt x="501" y="2281"/>
                  </a:lnTo>
                  <a:lnTo>
                    <a:pt x="495" y="2161"/>
                  </a:lnTo>
                  <a:lnTo>
                    <a:pt x="493" y="2132"/>
                  </a:lnTo>
                  <a:lnTo>
                    <a:pt x="486" y="2099"/>
                  </a:lnTo>
                  <a:lnTo>
                    <a:pt x="474" y="2064"/>
                  </a:lnTo>
                  <a:lnTo>
                    <a:pt x="459" y="2027"/>
                  </a:lnTo>
                  <a:lnTo>
                    <a:pt x="442" y="1987"/>
                  </a:lnTo>
                  <a:lnTo>
                    <a:pt x="420" y="1946"/>
                  </a:lnTo>
                  <a:lnTo>
                    <a:pt x="397" y="1904"/>
                  </a:lnTo>
                  <a:lnTo>
                    <a:pt x="372" y="1860"/>
                  </a:lnTo>
                  <a:lnTo>
                    <a:pt x="345" y="1817"/>
                  </a:lnTo>
                  <a:lnTo>
                    <a:pt x="318" y="1771"/>
                  </a:lnTo>
                  <a:lnTo>
                    <a:pt x="285" y="1716"/>
                  </a:lnTo>
                  <a:lnTo>
                    <a:pt x="251" y="1659"/>
                  </a:lnTo>
                  <a:lnTo>
                    <a:pt x="217" y="1600"/>
                  </a:lnTo>
                  <a:lnTo>
                    <a:pt x="184" y="1538"/>
                  </a:lnTo>
                  <a:lnTo>
                    <a:pt x="151" y="1474"/>
                  </a:lnTo>
                  <a:lnTo>
                    <a:pt x="120" y="1410"/>
                  </a:lnTo>
                  <a:lnTo>
                    <a:pt x="92" y="1343"/>
                  </a:lnTo>
                  <a:lnTo>
                    <a:pt x="66" y="1275"/>
                  </a:lnTo>
                  <a:lnTo>
                    <a:pt x="43" y="1205"/>
                  </a:lnTo>
                  <a:lnTo>
                    <a:pt x="25" y="1133"/>
                  </a:lnTo>
                  <a:lnTo>
                    <a:pt x="12" y="1060"/>
                  </a:lnTo>
                  <a:lnTo>
                    <a:pt x="2" y="986"/>
                  </a:lnTo>
                  <a:lnTo>
                    <a:pt x="0" y="909"/>
                  </a:lnTo>
                  <a:lnTo>
                    <a:pt x="3" y="831"/>
                  </a:lnTo>
                  <a:lnTo>
                    <a:pt x="13" y="755"/>
                  </a:lnTo>
                  <a:lnTo>
                    <a:pt x="29" y="681"/>
                  </a:lnTo>
                  <a:lnTo>
                    <a:pt x="51" y="608"/>
                  </a:lnTo>
                  <a:lnTo>
                    <a:pt x="78" y="538"/>
                  </a:lnTo>
                  <a:lnTo>
                    <a:pt x="111" y="473"/>
                  </a:lnTo>
                  <a:lnTo>
                    <a:pt x="149" y="409"/>
                  </a:lnTo>
                  <a:lnTo>
                    <a:pt x="192" y="350"/>
                  </a:lnTo>
                  <a:lnTo>
                    <a:pt x="240" y="294"/>
                  </a:lnTo>
                  <a:lnTo>
                    <a:pt x="292" y="242"/>
                  </a:lnTo>
                  <a:lnTo>
                    <a:pt x="348" y="194"/>
                  </a:lnTo>
                  <a:lnTo>
                    <a:pt x="407" y="151"/>
                  </a:lnTo>
                  <a:lnTo>
                    <a:pt x="470" y="112"/>
                  </a:lnTo>
                  <a:lnTo>
                    <a:pt x="536" y="79"/>
                  </a:lnTo>
                  <a:lnTo>
                    <a:pt x="605" y="52"/>
                  </a:lnTo>
                  <a:lnTo>
                    <a:pt x="677" y="30"/>
                  </a:lnTo>
                  <a:lnTo>
                    <a:pt x="751" y="14"/>
                  </a:lnTo>
                  <a:lnTo>
                    <a:pt x="827" y="4"/>
                  </a:lnTo>
                  <a:lnTo>
                    <a:pt x="905" y="0"/>
                  </a:lnTo>
                  <a:close/>
                </a:path>
              </a:pathLst>
            </a:custGeom>
            <a:grpFill/>
            <a:ln w="0">
              <a:noFill/>
              <a:prstDash val="solid"/>
              <a:round/>
            </a:ln>
          </p:spPr>
          <p:txBody>
            <a:bodyPr vert="horz" wrap="square" lIns="91416" tIns="45708" rIns="91416" bIns="45708" numCol="1" anchor="t" anchorCtr="0" compatLnSpc="1"/>
            <a:lstStyle/>
            <a:p>
              <a:pPr defTabSz="914400"/>
              <a:endParaRPr lang="en-US" sz="1800">
                <a:solidFill>
                  <a:prstClr val="black"/>
                </a:solidFill>
              </a:endParaRPr>
            </a:p>
          </p:txBody>
        </p:sp>
        <p:sp>
          <p:nvSpPr>
            <p:cNvPr id="183" name="Freeform 7"/>
            <p:cNvSpPr/>
            <p:nvPr/>
          </p:nvSpPr>
          <p:spPr bwMode="auto">
            <a:xfrm>
              <a:off x="1002" y="390"/>
              <a:ext cx="40" cy="58"/>
            </a:xfrm>
            <a:custGeom>
              <a:avLst/>
              <a:gdLst>
                <a:gd name="T0" fmla="*/ 318 w 442"/>
                <a:gd name="T1" fmla="*/ 0 h 640"/>
                <a:gd name="T2" fmla="*/ 344 w 442"/>
                <a:gd name="T3" fmla="*/ 4 h 640"/>
                <a:gd name="T4" fmla="*/ 369 w 442"/>
                <a:gd name="T5" fmla="*/ 13 h 640"/>
                <a:gd name="T6" fmla="*/ 391 w 442"/>
                <a:gd name="T7" fmla="*/ 27 h 640"/>
                <a:gd name="T8" fmla="*/ 409 w 442"/>
                <a:gd name="T9" fmla="*/ 45 h 640"/>
                <a:gd name="T10" fmla="*/ 424 w 442"/>
                <a:gd name="T11" fmla="*/ 65 h 640"/>
                <a:gd name="T12" fmla="*/ 435 w 442"/>
                <a:gd name="T13" fmla="*/ 87 h 640"/>
                <a:gd name="T14" fmla="*/ 441 w 442"/>
                <a:gd name="T15" fmla="*/ 111 h 640"/>
                <a:gd name="T16" fmla="*/ 442 w 442"/>
                <a:gd name="T17" fmla="*/ 137 h 640"/>
                <a:gd name="T18" fmla="*/ 438 w 442"/>
                <a:gd name="T19" fmla="*/ 162 h 640"/>
                <a:gd name="T20" fmla="*/ 429 w 442"/>
                <a:gd name="T21" fmla="*/ 187 h 640"/>
                <a:gd name="T22" fmla="*/ 246 w 442"/>
                <a:gd name="T23" fmla="*/ 566 h 640"/>
                <a:gd name="T24" fmla="*/ 233 w 442"/>
                <a:gd name="T25" fmla="*/ 588 h 640"/>
                <a:gd name="T26" fmla="*/ 216 w 442"/>
                <a:gd name="T27" fmla="*/ 607 h 640"/>
                <a:gd name="T28" fmla="*/ 197 w 442"/>
                <a:gd name="T29" fmla="*/ 620 h 640"/>
                <a:gd name="T30" fmla="*/ 176 w 442"/>
                <a:gd name="T31" fmla="*/ 631 h 640"/>
                <a:gd name="T32" fmla="*/ 153 w 442"/>
                <a:gd name="T33" fmla="*/ 637 h 640"/>
                <a:gd name="T34" fmla="*/ 129 w 442"/>
                <a:gd name="T35" fmla="*/ 640 h 640"/>
                <a:gd name="T36" fmla="*/ 101 w 442"/>
                <a:gd name="T37" fmla="*/ 636 h 640"/>
                <a:gd name="T38" fmla="*/ 73 w 442"/>
                <a:gd name="T39" fmla="*/ 627 h 640"/>
                <a:gd name="T40" fmla="*/ 50 w 442"/>
                <a:gd name="T41" fmla="*/ 613 h 640"/>
                <a:gd name="T42" fmla="*/ 32 w 442"/>
                <a:gd name="T43" fmla="*/ 596 h 640"/>
                <a:gd name="T44" fmla="*/ 17 w 442"/>
                <a:gd name="T45" fmla="*/ 576 h 640"/>
                <a:gd name="T46" fmla="*/ 7 w 442"/>
                <a:gd name="T47" fmla="*/ 552 h 640"/>
                <a:gd name="T48" fmla="*/ 2 w 442"/>
                <a:gd name="T49" fmla="*/ 528 h 640"/>
                <a:gd name="T50" fmla="*/ 0 w 442"/>
                <a:gd name="T51" fmla="*/ 504 h 640"/>
                <a:gd name="T52" fmla="*/ 4 w 442"/>
                <a:gd name="T53" fmla="*/ 478 h 640"/>
                <a:gd name="T54" fmla="*/ 13 w 442"/>
                <a:gd name="T55" fmla="*/ 454 h 640"/>
                <a:gd name="T56" fmla="*/ 196 w 442"/>
                <a:gd name="T57" fmla="*/ 73 h 640"/>
                <a:gd name="T58" fmla="*/ 210 w 442"/>
                <a:gd name="T59" fmla="*/ 51 h 640"/>
                <a:gd name="T60" fmla="*/ 227 w 442"/>
                <a:gd name="T61" fmla="*/ 32 h 640"/>
                <a:gd name="T62" fmla="*/ 248 w 442"/>
                <a:gd name="T63" fmla="*/ 18 h 640"/>
                <a:gd name="T64" fmla="*/ 270 w 442"/>
                <a:gd name="T65" fmla="*/ 8 h 640"/>
                <a:gd name="T66" fmla="*/ 294 w 442"/>
                <a:gd name="T67" fmla="*/ 1 h 640"/>
                <a:gd name="T68" fmla="*/ 318 w 442"/>
                <a:gd name="T69" fmla="*/ 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42" h="640">
                  <a:moveTo>
                    <a:pt x="318" y="0"/>
                  </a:moveTo>
                  <a:lnTo>
                    <a:pt x="344" y="4"/>
                  </a:lnTo>
                  <a:lnTo>
                    <a:pt x="369" y="13"/>
                  </a:lnTo>
                  <a:lnTo>
                    <a:pt x="391" y="27"/>
                  </a:lnTo>
                  <a:lnTo>
                    <a:pt x="409" y="45"/>
                  </a:lnTo>
                  <a:lnTo>
                    <a:pt x="424" y="65"/>
                  </a:lnTo>
                  <a:lnTo>
                    <a:pt x="435" y="87"/>
                  </a:lnTo>
                  <a:lnTo>
                    <a:pt x="441" y="111"/>
                  </a:lnTo>
                  <a:lnTo>
                    <a:pt x="442" y="137"/>
                  </a:lnTo>
                  <a:lnTo>
                    <a:pt x="438" y="162"/>
                  </a:lnTo>
                  <a:lnTo>
                    <a:pt x="429" y="187"/>
                  </a:lnTo>
                  <a:lnTo>
                    <a:pt x="246" y="566"/>
                  </a:lnTo>
                  <a:lnTo>
                    <a:pt x="233" y="588"/>
                  </a:lnTo>
                  <a:lnTo>
                    <a:pt x="216" y="607"/>
                  </a:lnTo>
                  <a:lnTo>
                    <a:pt x="197" y="620"/>
                  </a:lnTo>
                  <a:lnTo>
                    <a:pt x="176" y="631"/>
                  </a:lnTo>
                  <a:lnTo>
                    <a:pt x="153" y="637"/>
                  </a:lnTo>
                  <a:lnTo>
                    <a:pt x="129" y="640"/>
                  </a:lnTo>
                  <a:lnTo>
                    <a:pt x="101" y="636"/>
                  </a:lnTo>
                  <a:lnTo>
                    <a:pt x="73" y="627"/>
                  </a:lnTo>
                  <a:lnTo>
                    <a:pt x="50" y="613"/>
                  </a:lnTo>
                  <a:lnTo>
                    <a:pt x="32" y="596"/>
                  </a:lnTo>
                  <a:lnTo>
                    <a:pt x="17" y="576"/>
                  </a:lnTo>
                  <a:lnTo>
                    <a:pt x="7" y="552"/>
                  </a:lnTo>
                  <a:lnTo>
                    <a:pt x="2" y="528"/>
                  </a:lnTo>
                  <a:lnTo>
                    <a:pt x="0" y="504"/>
                  </a:lnTo>
                  <a:lnTo>
                    <a:pt x="4" y="478"/>
                  </a:lnTo>
                  <a:lnTo>
                    <a:pt x="13" y="454"/>
                  </a:lnTo>
                  <a:lnTo>
                    <a:pt x="196" y="73"/>
                  </a:lnTo>
                  <a:lnTo>
                    <a:pt x="210" y="51"/>
                  </a:lnTo>
                  <a:lnTo>
                    <a:pt x="227" y="32"/>
                  </a:lnTo>
                  <a:lnTo>
                    <a:pt x="248" y="18"/>
                  </a:lnTo>
                  <a:lnTo>
                    <a:pt x="270" y="8"/>
                  </a:lnTo>
                  <a:lnTo>
                    <a:pt x="294" y="1"/>
                  </a:lnTo>
                  <a:lnTo>
                    <a:pt x="318" y="0"/>
                  </a:lnTo>
                  <a:close/>
                </a:path>
              </a:pathLst>
            </a:custGeom>
            <a:grpFill/>
            <a:ln w="0">
              <a:noFill/>
              <a:prstDash val="solid"/>
              <a:round/>
            </a:ln>
          </p:spPr>
          <p:txBody>
            <a:bodyPr vert="horz" wrap="square" lIns="91416" tIns="45708" rIns="91416" bIns="45708" numCol="1" anchor="t" anchorCtr="0" compatLnSpc="1"/>
            <a:lstStyle/>
            <a:p>
              <a:pPr defTabSz="914400"/>
              <a:endParaRPr lang="en-US" sz="1800">
                <a:solidFill>
                  <a:prstClr val="black"/>
                </a:solidFill>
              </a:endParaRPr>
            </a:p>
          </p:txBody>
        </p:sp>
        <p:sp>
          <p:nvSpPr>
            <p:cNvPr id="184" name="Freeform 8"/>
            <p:cNvSpPr/>
            <p:nvPr/>
          </p:nvSpPr>
          <p:spPr bwMode="auto">
            <a:xfrm>
              <a:off x="882" y="390"/>
              <a:ext cx="40" cy="58"/>
            </a:xfrm>
            <a:custGeom>
              <a:avLst/>
              <a:gdLst>
                <a:gd name="T0" fmla="*/ 123 w 442"/>
                <a:gd name="T1" fmla="*/ 0 h 640"/>
                <a:gd name="T2" fmla="*/ 148 w 442"/>
                <a:gd name="T3" fmla="*/ 1 h 640"/>
                <a:gd name="T4" fmla="*/ 173 w 442"/>
                <a:gd name="T5" fmla="*/ 8 h 640"/>
                <a:gd name="T6" fmla="*/ 195 w 442"/>
                <a:gd name="T7" fmla="*/ 18 h 640"/>
                <a:gd name="T8" fmla="*/ 215 w 442"/>
                <a:gd name="T9" fmla="*/ 32 h 640"/>
                <a:gd name="T10" fmla="*/ 233 w 442"/>
                <a:gd name="T11" fmla="*/ 51 h 640"/>
                <a:gd name="T12" fmla="*/ 247 w 442"/>
                <a:gd name="T13" fmla="*/ 73 h 640"/>
                <a:gd name="T14" fmla="*/ 429 w 442"/>
                <a:gd name="T15" fmla="*/ 454 h 640"/>
                <a:gd name="T16" fmla="*/ 439 w 442"/>
                <a:gd name="T17" fmla="*/ 478 h 640"/>
                <a:gd name="T18" fmla="*/ 442 w 442"/>
                <a:gd name="T19" fmla="*/ 504 h 640"/>
                <a:gd name="T20" fmla="*/ 441 w 442"/>
                <a:gd name="T21" fmla="*/ 528 h 640"/>
                <a:gd name="T22" fmla="*/ 436 w 442"/>
                <a:gd name="T23" fmla="*/ 552 h 640"/>
                <a:gd name="T24" fmla="*/ 425 w 442"/>
                <a:gd name="T25" fmla="*/ 576 h 640"/>
                <a:gd name="T26" fmla="*/ 410 w 442"/>
                <a:gd name="T27" fmla="*/ 596 h 640"/>
                <a:gd name="T28" fmla="*/ 391 w 442"/>
                <a:gd name="T29" fmla="*/ 613 h 640"/>
                <a:gd name="T30" fmla="*/ 369 w 442"/>
                <a:gd name="T31" fmla="*/ 627 h 640"/>
                <a:gd name="T32" fmla="*/ 351 w 442"/>
                <a:gd name="T33" fmla="*/ 634 h 640"/>
                <a:gd name="T34" fmla="*/ 332 w 442"/>
                <a:gd name="T35" fmla="*/ 638 h 640"/>
                <a:gd name="T36" fmla="*/ 313 w 442"/>
                <a:gd name="T37" fmla="*/ 640 h 640"/>
                <a:gd name="T38" fmla="*/ 289 w 442"/>
                <a:gd name="T39" fmla="*/ 637 h 640"/>
                <a:gd name="T40" fmla="*/ 267 w 442"/>
                <a:gd name="T41" fmla="*/ 631 h 640"/>
                <a:gd name="T42" fmla="*/ 244 w 442"/>
                <a:gd name="T43" fmla="*/ 620 h 640"/>
                <a:gd name="T44" fmla="*/ 225 w 442"/>
                <a:gd name="T45" fmla="*/ 607 h 640"/>
                <a:gd name="T46" fmla="*/ 210 w 442"/>
                <a:gd name="T47" fmla="*/ 588 h 640"/>
                <a:gd name="T48" fmla="*/ 196 w 442"/>
                <a:gd name="T49" fmla="*/ 566 h 640"/>
                <a:gd name="T50" fmla="*/ 13 w 442"/>
                <a:gd name="T51" fmla="*/ 187 h 640"/>
                <a:gd name="T52" fmla="*/ 5 w 442"/>
                <a:gd name="T53" fmla="*/ 162 h 640"/>
                <a:gd name="T54" fmla="*/ 0 w 442"/>
                <a:gd name="T55" fmla="*/ 137 h 640"/>
                <a:gd name="T56" fmla="*/ 2 w 442"/>
                <a:gd name="T57" fmla="*/ 111 h 640"/>
                <a:gd name="T58" fmla="*/ 8 w 442"/>
                <a:gd name="T59" fmla="*/ 87 h 640"/>
                <a:gd name="T60" fmla="*/ 17 w 442"/>
                <a:gd name="T61" fmla="*/ 65 h 640"/>
                <a:gd name="T62" fmla="*/ 32 w 442"/>
                <a:gd name="T63" fmla="*/ 45 h 640"/>
                <a:gd name="T64" fmla="*/ 51 w 442"/>
                <a:gd name="T65" fmla="*/ 27 h 640"/>
                <a:gd name="T66" fmla="*/ 73 w 442"/>
                <a:gd name="T67" fmla="*/ 13 h 640"/>
                <a:gd name="T68" fmla="*/ 98 w 442"/>
                <a:gd name="T69" fmla="*/ 4 h 640"/>
                <a:gd name="T70" fmla="*/ 123 w 442"/>
                <a:gd name="T71" fmla="*/ 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2" h="640">
                  <a:moveTo>
                    <a:pt x="123" y="0"/>
                  </a:moveTo>
                  <a:lnTo>
                    <a:pt x="148" y="1"/>
                  </a:lnTo>
                  <a:lnTo>
                    <a:pt x="173" y="8"/>
                  </a:lnTo>
                  <a:lnTo>
                    <a:pt x="195" y="18"/>
                  </a:lnTo>
                  <a:lnTo>
                    <a:pt x="215" y="32"/>
                  </a:lnTo>
                  <a:lnTo>
                    <a:pt x="233" y="51"/>
                  </a:lnTo>
                  <a:lnTo>
                    <a:pt x="247" y="73"/>
                  </a:lnTo>
                  <a:lnTo>
                    <a:pt x="429" y="454"/>
                  </a:lnTo>
                  <a:lnTo>
                    <a:pt x="439" y="478"/>
                  </a:lnTo>
                  <a:lnTo>
                    <a:pt x="442" y="504"/>
                  </a:lnTo>
                  <a:lnTo>
                    <a:pt x="441" y="528"/>
                  </a:lnTo>
                  <a:lnTo>
                    <a:pt x="436" y="552"/>
                  </a:lnTo>
                  <a:lnTo>
                    <a:pt x="425" y="576"/>
                  </a:lnTo>
                  <a:lnTo>
                    <a:pt x="410" y="596"/>
                  </a:lnTo>
                  <a:lnTo>
                    <a:pt x="391" y="613"/>
                  </a:lnTo>
                  <a:lnTo>
                    <a:pt x="369" y="627"/>
                  </a:lnTo>
                  <a:lnTo>
                    <a:pt x="351" y="634"/>
                  </a:lnTo>
                  <a:lnTo>
                    <a:pt x="332" y="638"/>
                  </a:lnTo>
                  <a:lnTo>
                    <a:pt x="313" y="640"/>
                  </a:lnTo>
                  <a:lnTo>
                    <a:pt x="289" y="637"/>
                  </a:lnTo>
                  <a:lnTo>
                    <a:pt x="267" y="631"/>
                  </a:lnTo>
                  <a:lnTo>
                    <a:pt x="244" y="620"/>
                  </a:lnTo>
                  <a:lnTo>
                    <a:pt x="225" y="607"/>
                  </a:lnTo>
                  <a:lnTo>
                    <a:pt x="210" y="588"/>
                  </a:lnTo>
                  <a:lnTo>
                    <a:pt x="196" y="566"/>
                  </a:lnTo>
                  <a:lnTo>
                    <a:pt x="13" y="187"/>
                  </a:lnTo>
                  <a:lnTo>
                    <a:pt x="5" y="162"/>
                  </a:lnTo>
                  <a:lnTo>
                    <a:pt x="0" y="137"/>
                  </a:lnTo>
                  <a:lnTo>
                    <a:pt x="2" y="111"/>
                  </a:lnTo>
                  <a:lnTo>
                    <a:pt x="8" y="87"/>
                  </a:lnTo>
                  <a:lnTo>
                    <a:pt x="17" y="65"/>
                  </a:lnTo>
                  <a:lnTo>
                    <a:pt x="32" y="45"/>
                  </a:lnTo>
                  <a:lnTo>
                    <a:pt x="51" y="27"/>
                  </a:lnTo>
                  <a:lnTo>
                    <a:pt x="73" y="13"/>
                  </a:lnTo>
                  <a:lnTo>
                    <a:pt x="98" y="4"/>
                  </a:lnTo>
                  <a:lnTo>
                    <a:pt x="123" y="0"/>
                  </a:lnTo>
                  <a:close/>
                </a:path>
              </a:pathLst>
            </a:custGeom>
            <a:grpFill/>
            <a:ln w="0">
              <a:noFill/>
              <a:prstDash val="solid"/>
              <a:round/>
            </a:ln>
          </p:spPr>
          <p:txBody>
            <a:bodyPr vert="horz" wrap="square" lIns="91416" tIns="45708" rIns="91416" bIns="45708" numCol="1" anchor="t" anchorCtr="0" compatLnSpc="1"/>
            <a:lstStyle/>
            <a:p>
              <a:pPr defTabSz="914400"/>
              <a:endParaRPr lang="en-US" sz="1800">
                <a:solidFill>
                  <a:prstClr val="black"/>
                </a:solidFill>
              </a:endParaRPr>
            </a:p>
          </p:txBody>
        </p:sp>
        <p:sp>
          <p:nvSpPr>
            <p:cNvPr id="185" name="Freeform 9"/>
            <p:cNvSpPr/>
            <p:nvPr/>
          </p:nvSpPr>
          <p:spPr bwMode="auto">
            <a:xfrm>
              <a:off x="1057" y="501"/>
              <a:ext cx="59" cy="36"/>
            </a:xfrm>
            <a:custGeom>
              <a:avLst/>
              <a:gdLst>
                <a:gd name="T0" fmla="*/ 534 w 656"/>
                <a:gd name="T1" fmla="*/ 0 h 398"/>
                <a:gd name="T2" fmla="*/ 558 w 656"/>
                <a:gd name="T3" fmla="*/ 3 h 398"/>
                <a:gd name="T4" fmla="*/ 583 w 656"/>
                <a:gd name="T5" fmla="*/ 13 h 398"/>
                <a:gd name="T6" fmla="*/ 604 w 656"/>
                <a:gd name="T7" fmla="*/ 26 h 398"/>
                <a:gd name="T8" fmla="*/ 622 w 656"/>
                <a:gd name="T9" fmla="*/ 43 h 398"/>
                <a:gd name="T10" fmla="*/ 637 w 656"/>
                <a:gd name="T11" fmla="*/ 63 h 398"/>
                <a:gd name="T12" fmla="*/ 648 w 656"/>
                <a:gd name="T13" fmla="*/ 87 h 398"/>
                <a:gd name="T14" fmla="*/ 654 w 656"/>
                <a:gd name="T15" fmla="*/ 112 h 398"/>
                <a:gd name="T16" fmla="*/ 656 w 656"/>
                <a:gd name="T17" fmla="*/ 138 h 398"/>
                <a:gd name="T18" fmla="*/ 651 w 656"/>
                <a:gd name="T19" fmla="*/ 162 h 398"/>
                <a:gd name="T20" fmla="*/ 642 w 656"/>
                <a:gd name="T21" fmla="*/ 186 h 398"/>
                <a:gd name="T22" fmla="*/ 629 w 656"/>
                <a:gd name="T23" fmla="*/ 207 h 398"/>
                <a:gd name="T24" fmla="*/ 612 w 656"/>
                <a:gd name="T25" fmla="*/ 226 h 398"/>
                <a:gd name="T26" fmla="*/ 592 w 656"/>
                <a:gd name="T27" fmla="*/ 241 h 398"/>
                <a:gd name="T28" fmla="*/ 568 w 656"/>
                <a:gd name="T29" fmla="*/ 252 h 398"/>
                <a:gd name="T30" fmla="*/ 171 w 656"/>
                <a:gd name="T31" fmla="*/ 391 h 398"/>
                <a:gd name="T32" fmla="*/ 150 w 656"/>
                <a:gd name="T33" fmla="*/ 397 h 398"/>
                <a:gd name="T34" fmla="*/ 128 w 656"/>
                <a:gd name="T35" fmla="*/ 398 h 398"/>
                <a:gd name="T36" fmla="*/ 106 w 656"/>
                <a:gd name="T37" fmla="*/ 397 h 398"/>
                <a:gd name="T38" fmla="*/ 84 w 656"/>
                <a:gd name="T39" fmla="*/ 390 h 398"/>
                <a:gd name="T40" fmla="*/ 64 w 656"/>
                <a:gd name="T41" fmla="*/ 381 h 398"/>
                <a:gd name="T42" fmla="*/ 45 w 656"/>
                <a:gd name="T43" fmla="*/ 368 h 398"/>
                <a:gd name="T44" fmla="*/ 29 w 656"/>
                <a:gd name="T45" fmla="*/ 352 h 398"/>
                <a:gd name="T46" fmla="*/ 17 w 656"/>
                <a:gd name="T47" fmla="*/ 333 h 398"/>
                <a:gd name="T48" fmla="*/ 6 w 656"/>
                <a:gd name="T49" fmla="*/ 311 h 398"/>
                <a:gd name="T50" fmla="*/ 1 w 656"/>
                <a:gd name="T51" fmla="*/ 285 h 398"/>
                <a:gd name="T52" fmla="*/ 0 w 656"/>
                <a:gd name="T53" fmla="*/ 260 h 398"/>
                <a:gd name="T54" fmla="*/ 4 w 656"/>
                <a:gd name="T55" fmla="*/ 234 h 398"/>
                <a:gd name="T56" fmla="*/ 12 w 656"/>
                <a:gd name="T57" fmla="*/ 211 h 398"/>
                <a:gd name="T58" fmla="*/ 25 w 656"/>
                <a:gd name="T59" fmla="*/ 190 h 398"/>
                <a:gd name="T60" fmla="*/ 42 w 656"/>
                <a:gd name="T61" fmla="*/ 172 h 398"/>
                <a:gd name="T62" fmla="*/ 62 w 656"/>
                <a:gd name="T63" fmla="*/ 156 h 398"/>
                <a:gd name="T64" fmla="*/ 86 w 656"/>
                <a:gd name="T65" fmla="*/ 145 h 398"/>
                <a:gd name="T66" fmla="*/ 483 w 656"/>
                <a:gd name="T67" fmla="*/ 6 h 398"/>
                <a:gd name="T68" fmla="*/ 509 w 656"/>
                <a:gd name="T69" fmla="*/ 0 h 398"/>
                <a:gd name="T70" fmla="*/ 534 w 656"/>
                <a:gd name="T71" fmla="*/ 0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56" h="398">
                  <a:moveTo>
                    <a:pt x="534" y="0"/>
                  </a:moveTo>
                  <a:lnTo>
                    <a:pt x="558" y="3"/>
                  </a:lnTo>
                  <a:lnTo>
                    <a:pt x="583" y="13"/>
                  </a:lnTo>
                  <a:lnTo>
                    <a:pt x="604" y="26"/>
                  </a:lnTo>
                  <a:lnTo>
                    <a:pt x="622" y="43"/>
                  </a:lnTo>
                  <a:lnTo>
                    <a:pt x="637" y="63"/>
                  </a:lnTo>
                  <a:lnTo>
                    <a:pt x="648" y="87"/>
                  </a:lnTo>
                  <a:lnTo>
                    <a:pt x="654" y="112"/>
                  </a:lnTo>
                  <a:lnTo>
                    <a:pt x="656" y="138"/>
                  </a:lnTo>
                  <a:lnTo>
                    <a:pt x="651" y="162"/>
                  </a:lnTo>
                  <a:lnTo>
                    <a:pt x="642" y="186"/>
                  </a:lnTo>
                  <a:lnTo>
                    <a:pt x="629" y="207"/>
                  </a:lnTo>
                  <a:lnTo>
                    <a:pt x="612" y="226"/>
                  </a:lnTo>
                  <a:lnTo>
                    <a:pt x="592" y="241"/>
                  </a:lnTo>
                  <a:lnTo>
                    <a:pt x="568" y="252"/>
                  </a:lnTo>
                  <a:lnTo>
                    <a:pt x="171" y="391"/>
                  </a:lnTo>
                  <a:lnTo>
                    <a:pt x="150" y="397"/>
                  </a:lnTo>
                  <a:lnTo>
                    <a:pt x="128" y="398"/>
                  </a:lnTo>
                  <a:lnTo>
                    <a:pt x="106" y="397"/>
                  </a:lnTo>
                  <a:lnTo>
                    <a:pt x="84" y="390"/>
                  </a:lnTo>
                  <a:lnTo>
                    <a:pt x="64" y="381"/>
                  </a:lnTo>
                  <a:lnTo>
                    <a:pt x="45" y="368"/>
                  </a:lnTo>
                  <a:lnTo>
                    <a:pt x="29" y="352"/>
                  </a:lnTo>
                  <a:lnTo>
                    <a:pt x="17" y="333"/>
                  </a:lnTo>
                  <a:lnTo>
                    <a:pt x="6" y="311"/>
                  </a:lnTo>
                  <a:lnTo>
                    <a:pt x="1" y="285"/>
                  </a:lnTo>
                  <a:lnTo>
                    <a:pt x="0" y="260"/>
                  </a:lnTo>
                  <a:lnTo>
                    <a:pt x="4" y="234"/>
                  </a:lnTo>
                  <a:lnTo>
                    <a:pt x="12" y="211"/>
                  </a:lnTo>
                  <a:lnTo>
                    <a:pt x="25" y="190"/>
                  </a:lnTo>
                  <a:lnTo>
                    <a:pt x="42" y="172"/>
                  </a:lnTo>
                  <a:lnTo>
                    <a:pt x="62" y="156"/>
                  </a:lnTo>
                  <a:lnTo>
                    <a:pt x="86" y="145"/>
                  </a:lnTo>
                  <a:lnTo>
                    <a:pt x="483" y="6"/>
                  </a:lnTo>
                  <a:lnTo>
                    <a:pt x="509" y="0"/>
                  </a:lnTo>
                  <a:lnTo>
                    <a:pt x="534" y="0"/>
                  </a:lnTo>
                  <a:close/>
                </a:path>
              </a:pathLst>
            </a:custGeom>
            <a:grpFill/>
            <a:ln w="0">
              <a:noFill/>
              <a:prstDash val="solid"/>
              <a:round/>
            </a:ln>
          </p:spPr>
          <p:txBody>
            <a:bodyPr vert="horz" wrap="square" lIns="91416" tIns="45708" rIns="91416" bIns="45708" numCol="1" anchor="t" anchorCtr="0" compatLnSpc="1"/>
            <a:lstStyle/>
            <a:p>
              <a:pPr defTabSz="914400"/>
              <a:endParaRPr lang="en-US" sz="1800">
                <a:solidFill>
                  <a:prstClr val="black"/>
                </a:solidFill>
              </a:endParaRPr>
            </a:p>
          </p:txBody>
        </p:sp>
        <p:sp>
          <p:nvSpPr>
            <p:cNvPr id="186" name="Freeform 10"/>
            <p:cNvSpPr/>
            <p:nvPr/>
          </p:nvSpPr>
          <p:spPr bwMode="auto">
            <a:xfrm>
              <a:off x="808" y="501"/>
              <a:ext cx="60" cy="36"/>
            </a:xfrm>
            <a:custGeom>
              <a:avLst/>
              <a:gdLst>
                <a:gd name="T0" fmla="*/ 121 w 656"/>
                <a:gd name="T1" fmla="*/ 0 h 398"/>
                <a:gd name="T2" fmla="*/ 147 w 656"/>
                <a:gd name="T3" fmla="*/ 0 h 398"/>
                <a:gd name="T4" fmla="*/ 172 w 656"/>
                <a:gd name="T5" fmla="*/ 6 h 398"/>
                <a:gd name="T6" fmla="*/ 569 w 656"/>
                <a:gd name="T7" fmla="*/ 145 h 398"/>
                <a:gd name="T8" fmla="*/ 593 w 656"/>
                <a:gd name="T9" fmla="*/ 156 h 398"/>
                <a:gd name="T10" fmla="*/ 614 w 656"/>
                <a:gd name="T11" fmla="*/ 172 h 398"/>
                <a:gd name="T12" fmla="*/ 631 w 656"/>
                <a:gd name="T13" fmla="*/ 190 h 398"/>
                <a:gd name="T14" fmla="*/ 643 w 656"/>
                <a:gd name="T15" fmla="*/ 211 h 398"/>
                <a:gd name="T16" fmla="*/ 652 w 656"/>
                <a:gd name="T17" fmla="*/ 234 h 398"/>
                <a:gd name="T18" fmla="*/ 656 w 656"/>
                <a:gd name="T19" fmla="*/ 260 h 398"/>
                <a:gd name="T20" fmla="*/ 655 w 656"/>
                <a:gd name="T21" fmla="*/ 285 h 398"/>
                <a:gd name="T22" fmla="*/ 649 w 656"/>
                <a:gd name="T23" fmla="*/ 311 h 398"/>
                <a:gd name="T24" fmla="*/ 639 w 656"/>
                <a:gd name="T25" fmla="*/ 333 h 398"/>
                <a:gd name="T26" fmla="*/ 625 w 656"/>
                <a:gd name="T27" fmla="*/ 351 h 398"/>
                <a:gd name="T28" fmla="*/ 609 w 656"/>
                <a:gd name="T29" fmla="*/ 368 h 398"/>
                <a:gd name="T30" fmla="*/ 591 w 656"/>
                <a:gd name="T31" fmla="*/ 381 h 398"/>
                <a:gd name="T32" fmla="*/ 571 w 656"/>
                <a:gd name="T33" fmla="*/ 390 h 398"/>
                <a:gd name="T34" fmla="*/ 549 w 656"/>
                <a:gd name="T35" fmla="*/ 397 h 398"/>
                <a:gd name="T36" fmla="*/ 526 w 656"/>
                <a:gd name="T37" fmla="*/ 398 h 398"/>
                <a:gd name="T38" fmla="*/ 505 w 656"/>
                <a:gd name="T39" fmla="*/ 397 h 398"/>
                <a:gd name="T40" fmla="*/ 484 w 656"/>
                <a:gd name="T41" fmla="*/ 391 h 398"/>
                <a:gd name="T42" fmla="*/ 87 w 656"/>
                <a:gd name="T43" fmla="*/ 252 h 398"/>
                <a:gd name="T44" fmla="*/ 63 w 656"/>
                <a:gd name="T45" fmla="*/ 241 h 398"/>
                <a:gd name="T46" fmla="*/ 42 w 656"/>
                <a:gd name="T47" fmla="*/ 226 h 398"/>
                <a:gd name="T48" fmla="*/ 25 w 656"/>
                <a:gd name="T49" fmla="*/ 207 h 398"/>
                <a:gd name="T50" fmla="*/ 13 w 656"/>
                <a:gd name="T51" fmla="*/ 186 h 398"/>
                <a:gd name="T52" fmla="*/ 4 w 656"/>
                <a:gd name="T53" fmla="*/ 162 h 398"/>
                <a:gd name="T54" fmla="*/ 0 w 656"/>
                <a:gd name="T55" fmla="*/ 138 h 398"/>
                <a:gd name="T56" fmla="*/ 1 w 656"/>
                <a:gd name="T57" fmla="*/ 112 h 398"/>
                <a:gd name="T58" fmla="*/ 7 w 656"/>
                <a:gd name="T59" fmla="*/ 87 h 398"/>
                <a:gd name="T60" fmla="*/ 18 w 656"/>
                <a:gd name="T61" fmla="*/ 63 h 398"/>
                <a:gd name="T62" fmla="*/ 33 w 656"/>
                <a:gd name="T63" fmla="*/ 43 h 398"/>
                <a:gd name="T64" fmla="*/ 52 w 656"/>
                <a:gd name="T65" fmla="*/ 26 h 398"/>
                <a:gd name="T66" fmla="*/ 73 w 656"/>
                <a:gd name="T67" fmla="*/ 13 h 398"/>
                <a:gd name="T68" fmla="*/ 96 w 656"/>
                <a:gd name="T69" fmla="*/ 3 h 398"/>
                <a:gd name="T70" fmla="*/ 121 w 656"/>
                <a:gd name="T71" fmla="*/ 0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56" h="398">
                  <a:moveTo>
                    <a:pt x="121" y="0"/>
                  </a:moveTo>
                  <a:lnTo>
                    <a:pt x="147" y="0"/>
                  </a:lnTo>
                  <a:lnTo>
                    <a:pt x="172" y="6"/>
                  </a:lnTo>
                  <a:lnTo>
                    <a:pt x="569" y="145"/>
                  </a:lnTo>
                  <a:lnTo>
                    <a:pt x="593" y="156"/>
                  </a:lnTo>
                  <a:lnTo>
                    <a:pt x="614" y="172"/>
                  </a:lnTo>
                  <a:lnTo>
                    <a:pt x="631" y="190"/>
                  </a:lnTo>
                  <a:lnTo>
                    <a:pt x="643" y="211"/>
                  </a:lnTo>
                  <a:lnTo>
                    <a:pt x="652" y="234"/>
                  </a:lnTo>
                  <a:lnTo>
                    <a:pt x="656" y="260"/>
                  </a:lnTo>
                  <a:lnTo>
                    <a:pt x="655" y="285"/>
                  </a:lnTo>
                  <a:lnTo>
                    <a:pt x="649" y="311"/>
                  </a:lnTo>
                  <a:lnTo>
                    <a:pt x="639" y="333"/>
                  </a:lnTo>
                  <a:lnTo>
                    <a:pt x="625" y="351"/>
                  </a:lnTo>
                  <a:lnTo>
                    <a:pt x="609" y="368"/>
                  </a:lnTo>
                  <a:lnTo>
                    <a:pt x="591" y="381"/>
                  </a:lnTo>
                  <a:lnTo>
                    <a:pt x="571" y="390"/>
                  </a:lnTo>
                  <a:lnTo>
                    <a:pt x="549" y="397"/>
                  </a:lnTo>
                  <a:lnTo>
                    <a:pt x="526" y="398"/>
                  </a:lnTo>
                  <a:lnTo>
                    <a:pt x="505" y="397"/>
                  </a:lnTo>
                  <a:lnTo>
                    <a:pt x="484" y="391"/>
                  </a:lnTo>
                  <a:lnTo>
                    <a:pt x="87" y="252"/>
                  </a:lnTo>
                  <a:lnTo>
                    <a:pt x="63" y="241"/>
                  </a:lnTo>
                  <a:lnTo>
                    <a:pt x="42" y="226"/>
                  </a:lnTo>
                  <a:lnTo>
                    <a:pt x="25" y="207"/>
                  </a:lnTo>
                  <a:lnTo>
                    <a:pt x="13" y="186"/>
                  </a:lnTo>
                  <a:lnTo>
                    <a:pt x="4" y="162"/>
                  </a:lnTo>
                  <a:lnTo>
                    <a:pt x="0" y="138"/>
                  </a:lnTo>
                  <a:lnTo>
                    <a:pt x="1" y="112"/>
                  </a:lnTo>
                  <a:lnTo>
                    <a:pt x="7" y="87"/>
                  </a:lnTo>
                  <a:lnTo>
                    <a:pt x="18" y="63"/>
                  </a:lnTo>
                  <a:lnTo>
                    <a:pt x="33" y="43"/>
                  </a:lnTo>
                  <a:lnTo>
                    <a:pt x="52" y="26"/>
                  </a:lnTo>
                  <a:lnTo>
                    <a:pt x="73" y="13"/>
                  </a:lnTo>
                  <a:lnTo>
                    <a:pt x="96" y="3"/>
                  </a:lnTo>
                  <a:lnTo>
                    <a:pt x="121" y="0"/>
                  </a:lnTo>
                  <a:close/>
                </a:path>
              </a:pathLst>
            </a:custGeom>
            <a:grpFill/>
            <a:ln w="0">
              <a:noFill/>
              <a:prstDash val="solid"/>
              <a:round/>
            </a:ln>
          </p:spPr>
          <p:txBody>
            <a:bodyPr vert="horz" wrap="square" lIns="91416" tIns="45708" rIns="91416" bIns="45708" numCol="1" anchor="t" anchorCtr="0" compatLnSpc="1"/>
            <a:lstStyle/>
            <a:p>
              <a:pPr defTabSz="914400"/>
              <a:endParaRPr lang="en-US" sz="1800">
                <a:solidFill>
                  <a:prstClr val="black"/>
                </a:solidFill>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6A322104-F1BB-484D-B9F4-A3C95DA395F4}"/>
              </a:ext>
            </a:extLst>
          </p:cNvPr>
          <p:cNvSpPr>
            <a:spLocks noGrp="1"/>
          </p:cNvSpPr>
          <p:nvPr>
            <p:ph type="subTitle" idx="1"/>
          </p:nvPr>
        </p:nvSpPr>
        <p:spPr>
          <a:xfrm>
            <a:off x="457203" y="1508125"/>
            <a:ext cx="11125199" cy="3505200"/>
          </a:xfrm>
        </p:spPr>
        <p:txBody>
          <a:bodyPr/>
          <a:lstStyle/>
          <a:p>
            <a:pPr lvl="1">
              <a:buFont typeface="Wingdings" panose="05000000000000000000" pitchFamily="2" charset="2"/>
              <a:buChar char="ü"/>
            </a:pPr>
            <a:r>
              <a:rPr lang="fr-FR" dirty="0">
                <a:solidFill>
                  <a:schemeClr val="tx1"/>
                </a:solidFill>
              </a:rPr>
              <a:t>Le data mining emploi  des techniques et des algorithmes issus de disciplines scientifiques diverses telles que les statistiques, l’intelligence artificielle ou l’informatique, pour construire des modèles à partir des données .</a:t>
            </a:r>
          </a:p>
          <a:p>
            <a:pPr lvl="1">
              <a:buFont typeface="Wingdings" panose="05000000000000000000" pitchFamily="2" charset="2"/>
              <a:buChar char="ü"/>
            </a:pPr>
            <a:r>
              <a:rPr lang="fr-FR" dirty="0">
                <a:solidFill>
                  <a:schemeClr val="tx1"/>
                </a:solidFill>
              </a:rPr>
              <a:t>Parmi les techniques utilisées, il y a la méthode de k plus proche voisin .</a:t>
            </a:r>
          </a:p>
          <a:p>
            <a:endParaRPr lang="fr-FR" dirty="0"/>
          </a:p>
        </p:txBody>
      </p:sp>
      <p:sp>
        <p:nvSpPr>
          <p:cNvPr id="5" name="Espace réservé du numéro de diapositive 4">
            <a:extLst>
              <a:ext uri="{FF2B5EF4-FFF2-40B4-BE49-F238E27FC236}">
                <a16:creationId xmlns:a16="http://schemas.microsoft.com/office/drawing/2014/main" id="{017AA90B-7D67-4733-8892-79596C56FF81}"/>
              </a:ext>
            </a:extLst>
          </p:cNvPr>
          <p:cNvSpPr>
            <a:spLocks noGrp="1"/>
          </p:cNvSpPr>
          <p:nvPr>
            <p:ph type="sldNum" sz="quarter" idx="12"/>
          </p:nvPr>
        </p:nvSpPr>
        <p:spPr/>
        <p:txBody>
          <a:bodyPr/>
          <a:lstStyle/>
          <a:p>
            <a:fld id="{5939B1FA-81F2-4940-9AF3-5EAFB5D6669B}" type="slidenum">
              <a:rPr lang="en-US" smtClean="0">
                <a:solidFill>
                  <a:prstClr val="black">
                    <a:tint val="75000"/>
                  </a:prstClr>
                </a:solidFill>
              </a:rPr>
              <a:t>3</a:t>
            </a:fld>
            <a:endParaRPr lang="en-US">
              <a:solidFill>
                <a:prstClr val="black">
                  <a:tint val="75000"/>
                </a:prstClr>
              </a:solidFill>
            </a:endParaRPr>
          </a:p>
        </p:txBody>
      </p:sp>
    </p:spTree>
    <p:extLst>
      <p:ext uri="{BB962C8B-B14F-4D97-AF65-F5344CB8AC3E}">
        <p14:creationId xmlns:p14="http://schemas.microsoft.com/office/powerpoint/2010/main" val="118020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b="1" dirty="0">
                <a:solidFill>
                  <a:prstClr val="black">
                    <a:lumMod val="75000"/>
                    <a:lumOff val="25000"/>
                  </a:prstClr>
                </a:solidFill>
                <a:latin typeface="Arial" panose="020B0604020202020204" pitchFamily="34" charset="0"/>
                <a:cs typeface="Arial" panose="020B0604020202020204" pitchFamily="34" charset="0"/>
              </a:rPr>
              <a:t>Plan</a:t>
            </a:r>
            <a:endParaRPr lang="fr-FR" dirty="0"/>
          </a:p>
        </p:txBody>
      </p:sp>
      <p:grpSp>
        <p:nvGrpSpPr>
          <p:cNvPr id="4" name="Group 106"/>
          <p:cNvGrpSpPr/>
          <p:nvPr/>
        </p:nvGrpSpPr>
        <p:grpSpPr>
          <a:xfrm>
            <a:off x="3163682" y="1397719"/>
            <a:ext cx="6845158" cy="713613"/>
            <a:chOff x="4456818" y="1462930"/>
            <a:chExt cx="6846940" cy="1122088"/>
          </a:xfrm>
        </p:grpSpPr>
        <p:sp>
          <p:nvSpPr>
            <p:cNvPr id="5" name="Rectangle 4"/>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 name="TextBox 12"/>
            <p:cNvSpPr txBox="1"/>
            <p:nvPr/>
          </p:nvSpPr>
          <p:spPr>
            <a:xfrm>
              <a:off x="5567384" y="1704585"/>
              <a:ext cx="5736374" cy="725723"/>
            </a:xfrm>
            <a:prstGeom prst="rect">
              <a:avLst/>
            </a:prstGeom>
            <a:noFill/>
          </p:spPr>
          <p:txBody>
            <a:bodyPr wrap="square" rtlCol="0" anchor="ctr">
              <a:spAutoFit/>
            </a:bodyPr>
            <a:lstStyle/>
            <a:p>
              <a:r>
                <a:rPr lang="en-US" b="1" dirty="0"/>
                <a:t>CLASSIFICATION SUPERVISEE :</a:t>
              </a:r>
            </a:p>
          </p:txBody>
        </p:sp>
        <p:sp>
          <p:nvSpPr>
            <p:cNvPr id="7" name="Oval 102"/>
            <p:cNvSpPr>
              <a:spLocks noChangeAspect="1"/>
            </p:cNvSpPr>
            <p:nvPr/>
          </p:nvSpPr>
          <p:spPr>
            <a:xfrm>
              <a:off x="4456818" y="1462930"/>
              <a:ext cx="779005"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ln>
          </p:spPr>
          <p:txBody>
            <a:bodyPr vert="horz" wrap="square" lIns="71981" tIns="91416" rIns="71981" bIns="91416" numCol="1" anchor="ctr" anchorCtr="1" compatLnSpc="1"/>
            <a:lstStyle/>
            <a:p>
              <a:r>
                <a:rPr lang="en-US" sz="4400" kern="0" dirty="0">
                  <a:solidFill>
                    <a:schemeClr val="bg1"/>
                  </a:solidFill>
                  <a:latin typeface="Arial" panose="020B0604020202020204" pitchFamily="34" charset="0"/>
                  <a:cs typeface="Arial" panose="020B0604020202020204" pitchFamily="34" charset="0"/>
                </a:rPr>
                <a:t>1</a:t>
              </a:r>
            </a:p>
          </p:txBody>
        </p:sp>
      </p:grpSp>
      <p:grpSp>
        <p:nvGrpSpPr>
          <p:cNvPr id="8" name="Group 120"/>
          <p:cNvGrpSpPr/>
          <p:nvPr/>
        </p:nvGrpSpPr>
        <p:grpSpPr>
          <a:xfrm>
            <a:off x="3926600" y="2225219"/>
            <a:ext cx="7830995" cy="713613"/>
            <a:chOff x="4456818" y="1462930"/>
            <a:chExt cx="6765956" cy="1122088"/>
          </a:xfrm>
        </p:grpSpPr>
        <p:sp>
          <p:nvSpPr>
            <p:cNvPr id="9" name="Rectangle 8"/>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TextBox 122"/>
            <p:cNvSpPr txBox="1"/>
            <p:nvPr/>
          </p:nvSpPr>
          <p:spPr>
            <a:xfrm>
              <a:off x="5486400" y="1677868"/>
              <a:ext cx="5736374" cy="725924"/>
            </a:xfrm>
            <a:prstGeom prst="rect">
              <a:avLst/>
            </a:prstGeom>
            <a:noFill/>
          </p:spPr>
          <p:txBody>
            <a:bodyPr wrap="square" rtlCol="0" anchor="ctr">
              <a:spAutoFit/>
            </a:bodyPr>
            <a:lstStyle/>
            <a:p>
              <a:r>
                <a:rPr lang="fr-FR" b="1" dirty="0"/>
                <a:t> ALGORITHME K-NN :</a:t>
              </a:r>
              <a:endParaRPr lang="en-US" sz="2400" dirty="0"/>
            </a:p>
          </p:txBody>
        </p:sp>
        <p:sp>
          <p:nvSpPr>
            <p:cNvPr id="11" name="Oval 123"/>
            <p:cNvSpPr>
              <a:spLocks noChangeAspect="1"/>
            </p:cNvSpPr>
            <p:nvPr/>
          </p:nvSpPr>
          <p:spPr>
            <a:xfrm>
              <a:off x="4456818" y="1462930"/>
              <a:ext cx="656322"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ln>
          </p:spPr>
          <p:txBody>
            <a:bodyPr vert="horz" wrap="square" lIns="71981" tIns="91416" rIns="71981" bIns="91416" numCol="1" anchor="ctr" anchorCtr="1" compatLnSpc="1"/>
            <a:lstStyle/>
            <a:p>
              <a:r>
                <a:rPr lang="en-US" sz="4400" kern="0" dirty="0">
                  <a:solidFill>
                    <a:schemeClr val="bg1"/>
                  </a:solidFill>
                  <a:latin typeface="Arial" panose="020B0604020202020204" pitchFamily="34" charset="0"/>
                  <a:cs typeface="Arial" panose="020B0604020202020204" pitchFamily="34" charset="0"/>
                </a:rPr>
                <a:t>2</a:t>
              </a:r>
            </a:p>
          </p:txBody>
        </p:sp>
      </p:grpSp>
      <p:grpSp>
        <p:nvGrpSpPr>
          <p:cNvPr id="12" name="Group 124"/>
          <p:cNvGrpSpPr/>
          <p:nvPr/>
        </p:nvGrpSpPr>
        <p:grpSpPr>
          <a:xfrm>
            <a:off x="4294424" y="3175188"/>
            <a:ext cx="6698280" cy="713613"/>
            <a:chOff x="4456818" y="1462930"/>
            <a:chExt cx="6700024" cy="1122088"/>
          </a:xfrm>
        </p:grpSpPr>
        <p:sp>
          <p:nvSpPr>
            <p:cNvPr id="13" name="Rectangle 12"/>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TextBox 126"/>
            <p:cNvSpPr txBox="1"/>
            <p:nvPr/>
          </p:nvSpPr>
          <p:spPr>
            <a:xfrm>
              <a:off x="4721356" y="1675124"/>
              <a:ext cx="5736374" cy="725723"/>
            </a:xfrm>
            <a:prstGeom prst="rect">
              <a:avLst/>
            </a:prstGeom>
            <a:noFill/>
          </p:spPr>
          <p:txBody>
            <a:bodyPr wrap="square" rtlCol="0" anchor="ctr">
              <a:spAutoFit/>
            </a:bodyPr>
            <a:lstStyle/>
            <a:p>
              <a:pPr algn="ctr"/>
              <a:r>
                <a:rPr lang="en-US" b="1" dirty="0"/>
                <a:t>ECRITURE ALGORITHMIQUE :</a:t>
              </a:r>
            </a:p>
          </p:txBody>
        </p:sp>
        <p:sp>
          <p:nvSpPr>
            <p:cNvPr id="15" name="Oval 127"/>
            <p:cNvSpPr>
              <a:spLocks noChangeAspect="1"/>
            </p:cNvSpPr>
            <p:nvPr/>
          </p:nvSpPr>
          <p:spPr>
            <a:xfrm>
              <a:off x="4456818" y="1462930"/>
              <a:ext cx="779005"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ln>
          </p:spPr>
          <p:txBody>
            <a:bodyPr vert="horz" wrap="square" lIns="71981" tIns="91416" rIns="71981" bIns="91416" numCol="1" anchor="ctr" anchorCtr="1" compatLnSpc="1"/>
            <a:lstStyle/>
            <a:p>
              <a:r>
                <a:rPr lang="en-US" sz="4400" kern="0" dirty="0">
                  <a:solidFill>
                    <a:schemeClr val="bg1"/>
                  </a:solidFill>
                  <a:latin typeface="Arial" panose="020B0604020202020204" pitchFamily="34" charset="0"/>
                  <a:cs typeface="Arial" panose="020B0604020202020204" pitchFamily="34" charset="0"/>
                </a:rPr>
                <a:t>3</a:t>
              </a:r>
            </a:p>
          </p:txBody>
        </p:sp>
      </p:grpSp>
      <p:grpSp>
        <p:nvGrpSpPr>
          <p:cNvPr id="20" name="Group 140"/>
          <p:cNvGrpSpPr/>
          <p:nvPr/>
        </p:nvGrpSpPr>
        <p:grpSpPr>
          <a:xfrm>
            <a:off x="3956850" y="4162704"/>
            <a:ext cx="6764195" cy="713613"/>
            <a:chOff x="4456818" y="1462930"/>
            <a:chExt cx="6765956" cy="1122088"/>
          </a:xfrm>
        </p:grpSpPr>
        <p:sp>
          <p:nvSpPr>
            <p:cNvPr id="21" name="Rectangle 20"/>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2" name="TextBox 142"/>
            <p:cNvSpPr txBox="1"/>
            <p:nvPr/>
          </p:nvSpPr>
          <p:spPr>
            <a:xfrm>
              <a:off x="5486400" y="1677869"/>
              <a:ext cx="5736374" cy="725924"/>
            </a:xfrm>
            <a:prstGeom prst="rect">
              <a:avLst/>
            </a:prstGeom>
            <a:noFill/>
          </p:spPr>
          <p:txBody>
            <a:bodyPr wrap="square" rtlCol="0" anchor="ctr">
              <a:spAutoFit/>
            </a:bodyPr>
            <a:lstStyle/>
            <a:p>
              <a:r>
                <a:rPr lang="en-US" b="1" dirty="0"/>
                <a:t>EXEMPLE EXPLICATIVE EN LANGUAGE C :</a:t>
              </a:r>
            </a:p>
          </p:txBody>
        </p:sp>
        <p:sp>
          <p:nvSpPr>
            <p:cNvPr id="23" name="Oval 143"/>
            <p:cNvSpPr>
              <a:spLocks noChangeAspect="1"/>
            </p:cNvSpPr>
            <p:nvPr/>
          </p:nvSpPr>
          <p:spPr>
            <a:xfrm>
              <a:off x="4456818" y="1462930"/>
              <a:ext cx="779005"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ln>
          </p:spPr>
          <p:txBody>
            <a:bodyPr vert="horz" wrap="square" lIns="71981" tIns="91416" rIns="71981" bIns="91416" numCol="1" anchor="ctr" anchorCtr="1" compatLnSpc="1"/>
            <a:lstStyle/>
            <a:p>
              <a:r>
                <a:rPr lang="en-US" sz="4400" kern="0" dirty="0">
                  <a:solidFill>
                    <a:schemeClr val="bg1"/>
                  </a:solidFill>
                  <a:latin typeface="Arial" panose="020B0604020202020204" pitchFamily="34" charset="0"/>
                  <a:cs typeface="Arial" panose="020B0604020202020204" pitchFamily="34" charset="0"/>
                </a:rPr>
                <a:t>4</a:t>
              </a:r>
            </a:p>
          </p:txBody>
        </p:sp>
      </p:grpSp>
      <p:sp>
        <p:nvSpPr>
          <p:cNvPr id="24" name="Donut 2"/>
          <p:cNvSpPr/>
          <p:nvPr/>
        </p:nvSpPr>
        <p:spPr>
          <a:xfrm>
            <a:off x="516896" y="2092305"/>
            <a:ext cx="3519523" cy="3519523"/>
          </a:xfrm>
          <a:prstGeom prst="donut">
            <a:avLst>
              <a:gd name="adj" fmla="val 10687"/>
            </a:avLst>
          </a:prstGeom>
          <a:gradFill>
            <a:gsLst>
              <a:gs pos="16000">
                <a:schemeClr val="bg1">
                  <a:lumMod val="95000"/>
                </a:schemeClr>
              </a:gs>
              <a:gs pos="87000">
                <a:schemeClr val="bg1">
                  <a:lumMod val="65000"/>
                  <a:alpha val="52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grpSp>
        <p:nvGrpSpPr>
          <p:cNvPr id="25" name="Group 4"/>
          <p:cNvGrpSpPr/>
          <p:nvPr/>
        </p:nvGrpSpPr>
        <p:grpSpPr>
          <a:xfrm>
            <a:off x="1438727" y="2438662"/>
            <a:ext cx="2085297" cy="2479187"/>
            <a:chOff x="1437138" y="2438661"/>
            <a:chExt cx="2085297" cy="2479187"/>
          </a:xfrm>
        </p:grpSpPr>
        <p:sp>
          <p:nvSpPr>
            <p:cNvPr id="26" name="Freeform 105"/>
            <p:cNvSpPr/>
            <p:nvPr/>
          </p:nvSpPr>
          <p:spPr bwMode="auto">
            <a:xfrm>
              <a:off x="2460960" y="2498034"/>
              <a:ext cx="27515" cy="11585"/>
            </a:xfrm>
            <a:custGeom>
              <a:avLst/>
              <a:gdLst/>
              <a:ahLst/>
              <a:cxnLst>
                <a:cxn ang="0">
                  <a:pos x="12" y="0"/>
                </a:cxn>
                <a:cxn ang="0">
                  <a:pos x="18" y="2"/>
                </a:cxn>
                <a:cxn ang="0">
                  <a:pos x="19" y="3"/>
                </a:cxn>
                <a:cxn ang="0">
                  <a:pos x="19" y="4"/>
                </a:cxn>
                <a:cxn ang="0">
                  <a:pos x="16" y="6"/>
                </a:cxn>
                <a:cxn ang="0">
                  <a:pos x="15" y="7"/>
                </a:cxn>
                <a:cxn ang="0">
                  <a:pos x="13" y="8"/>
                </a:cxn>
                <a:cxn ang="0">
                  <a:pos x="13" y="8"/>
                </a:cxn>
                <a:cxn ang="0">
                  <a:pos x="10" y="7"/>
                </a:cxn>
                <a:cxn ang="0">
                  <a:pos x="6" y="5"/>
                </a:cxn>
                <a:cxn ang="0">
                  <a:pos x="3" y="3"/>
                </a:cxn>
                <a:cxn ang="0">
                  <a:pos x="1" y="2"/>
                </a:cxn>
                <a:cxn ang="0">
                  <a:pos x="0" y="1"/>
                </a:cxn>
                <a:cxn ang="0">
                  <a:pos x="6" y="1"/>
                </a:cxn>
                <a:cxn ang="0">
                  <a:pos x="12" y="0"/>
                </a:cxn>
              </a:cxnLst>
              <a:rect l="0" t="0" r="r" b="b"/>
              <a:pathLst>
                <a:path w="19" h="8">
                  <a:moveTo>
                    <a:pt x="12" y="0"/>
                  </a:moveTo>
                  <a:lnTo>
                    <a:pt x="18" y="2"/>
                  </a:lnTo>
                  <a:lnTo>
                    <a:pt x="19" y="3"/>
                  </a:lnTo>
                  <a:lnTo>
                    <a:pt x="19" y="4"/>
                  </a:lnTo>
                  <a:lnTo>
                    <a:pt x="16" y="6"/>
                  </a:lnTo>
                  <a:lnTo>
                    <a:pt x="15" y="7"/>
                  </a:lnTo>
                  <a:lnTo>
                    <a:pt x="13" y="8"/>
                  </a:lnTo>
                  <a:lnTo>
                    <a:pt x="13" y="8"/>
                  </a:lnTo>
                  <a:lnTo>
                    <a:pt x="10" y="7"/>
                  </a:lnTo>
                  <a:lnTo>
                    <a:pt x="6" y="5"/>
                  </a:lnTo>
                  <a:lnTo>
                    <a:pt x="3" y="3"/>
                  </a:lnTo>
                  <a:lnTo>
                    <a:pt x="1" y="2"/>
                  </a:lnTo>
                  <a:lnTo>
                    <a:pt x="0" y="1"/>
                  </a:lnTo>
                  <a:lnTo>
                    <a:pt x="6" y="1"/>
                  </a:lnTo>
                  <a:lnTo>
                    <a:pt x="12" y="0"/>
                  </a:lnTo>
                  <a:close/>
                </a:path>
              </a:pathLst>
            </a:custGeom>
            <a:gradFill>
              <a:gsLst>
                <a:gs pos="49000">
                  <a:srgbClr val="38659D"/>
                </a:gs>
                <a:gs pos="87000">
                  <a:schemeClr val="tx2">
                    <a:lumMod val="75000"/>
                    <a:alpha val="80000"/>
                  </a:schemeClr>
                </a:gs>
              </a:gsLst>
              <a:lin ang="2700000" scaled="0"/>
            </a:gradFill>
            <a:ln w="0">
              <a:noFill/>
              <a:prstDash val="solid"/>
              <a:round/>
            </a:ln>
          </p:spPr>
          <p:txBody>
            <a:bodyPr vert="horz" wrap="square" lIns="91416" tIns="45708" rIns="91416" bIns="45708" numCol="1" anchor="t" anchorCtr="0" compatLnSpc="1"/>
            <a:lstStyle/>
            <a:p>
              <a:endParaRPr lang="en-US" sz="2400"/>
            </a:p>
          </p:txBody>
        </p:sp>
        <p:sp>
          <p:nvSpPr>
            <p:cNvPr id="27" name="Freeform 106"/>
            <p:cNvSpPr/>
            <p:nvPr/>
          </p:nvSpPr>
          <p:spPr bwMode="auto">
            <a:xfrm>
              <a:off x="2239398" y="2621124"/>
              <a:ext cx="56477" cy="43444"/>
            </a:xfrm>
            <a:custGeom>
              <a:avLst/>
              <a:gdLst/>
              <a:ahLst/>
              <a:cxnLst>
                <a:cxn ang="0">
                  <a:pos x="10" y="0"/>
                </a:cxn>
                <a:cxn ang="0">
                  <a:pos x="12" y="0"/>
                </a:cxn>
                <a:cxn ang="0">
                  <a:pos x="13" y="1"/>
                </a:cxn>
                <a:cxn ang="0">
                  <a:pos x="18" y="4"/>
                </a:cxn>
                <a:cxn ang="0">
                  <a:pos x="25" y="10"/>
                </a:cxn>
                <a:cxn ang="0">
                  <a:pos x="27" y="11"/>
                </a:cxn>
                <a:cxn ang="0">
                  <a:pos x="31" y="12"/>
                </a:cxn>
                <a:cxn ang="0">
                  <a:pos x="34" y="14"/>
                </a:cxn>
                <a:cxn ang="0">
                  <a:pos x="37" y="15"/>
                </a:cxn>
                <a:cxn ang="0">
                  <a:pos x="39" y="18"/>
                </a:cxn>
                <a:cxn ang="0">
                  <a:pos x="39" y="19"/>
                </a:cxn>
                <a:cxn ang="0">
                  <a:pos x="38" y="20"/>
                </a:cxn>
                <a:cxn ang="0">
                  <a:pos x="37" y="21"/>
                </a:cxn>
                <a:cxn ang="0">
                  <a:pos x="36" y="21"/>
                </a:cxn>
                <a:cxn ang="0">
                  <a:pos x="33" y="23"/>
                </a:cxn>
                <a:cxn ang="0">
                  <a:pos x="32" y="24"/>
                </a:cxn>
                <a:cxn ang="0">
                  <a:pos x="31" y="25"/>
                </a:cxn>
                <a:cxn ang="0">
                  <a:pos x="30" y="26"/>
                </a:cxn>
                <a:cxn ang="0">
                  <a:pos x="30" y="27"/>
                </a:cxn>
                <a:cxn ang="0">
                  <a:pos x="29" y="28"/>
                </a:cxn>
                <a:cxn ang="0">
                  <a:pos x="29" y="29"/>
                </a:cxn>
                <a:cxn ang="0">
                  <a:pos x="29" y="30"/>
                </a:cxn>
                <a:cxn ang="0">
                  <a:pos x="28" y="30"/>
                </a:cxn>
                <a:cxn ang="0">
                  <a:pos x="27" y="30"/>
                </a:cxn>
                <a:cxn ang="0">
                  <a:pos x="20" y="29"/>
                </a:cxn>
                <a:cxn ang="0">
                  <a:pos x="13" y="25"/>
                </a:cxn>
                <a:cxn ang="0">
                  <a:pos x="6" y="22"/>
                </a:cxn>
                <a:cxn ang="0">
                  <a:pos x="2" y="20"/>
                </a:cxn>
                <a:cxn ang="0">
                  <a:pos x="0" y="18"/>
                </a:cxn>
                <a:cxn ang="0">
                  <a:pos x="0" y="18"/>
                </a:cxn>
                <a:cxn ang="0">
                  <a:pos x="1" y="17"/>
                </a:cxn>
                <a:cxn ang="0">
                  <a:pos x="2" y="17"/>
                </a:cxn>
                <a:cxn ang="0">
                  <a:pos x="2" y="17"/>
                </a:cxn>
                <a:cxn ang="0">
                  <a:pos x="4" y="17"/>
                </a:cxn>
                <a:cxn ang="0">
                  <a:pos x="5" y="16"/>
                </a:cxn>
                <a:cxn ang="0">
                  <a:pos x="6" y="15"/>
                </a:cxn>
                <a:cxn ang="0">
                  <a:pos x="6" y="14"/>
                </a:cxn>
                <a:cxn ang="0">
                  <a:pos x="7" y="9"/>
                </a:cxn>
                <a:cxn ang="0">
                  <a:pos x="7" y="5"/>
                </a:cxn>
                <a:cxn ang="0">
                  <a:pos x="6" y="1"/>
                </a:cxn>
                <a:cxn ang="0">
                  <a:pos x="8" y="1"/>
                </a:cxn>
                <a:cxn ang="0">
                  <a:pos x="10" y="0"/>
                </a:cxn>
              </a:cxnLst>
              <a:rect l="0" t="0" r="r" b="b"/>
              <a:pathLst>
                <a:path w="39" h="30">
                  <a:moveTo>
                    <a:pt x="10" y="0"/>
                  </a:moveTo>
                  <a:lnTo>
                    <a:pt x="12" y="0"/>
                  </a:lnTo>
                  <a:lnTo>
                    <a:pt x="13" y="1"/>
                  </a:lnTo>
                  <a:lnTo>
                    <a:pt x="18" y="4"/>
                  </a:lnTo>
                  <a:lnTo>
                    <a:pt x="25" y="10"/>
                  </a:lnTo>
                  <a:lnTo>
                    <a:pt x="27" y="11"/>
                  </a:lnTo>
                  <a:lnTo>
                    <a:pt x="31" y="12"/>
                  </a:lnTo>
                  <a:lnTo>
                    <a:pt x="34" y="14"/>
                  </a:lnTo>
                  <a:lnTo>
                    <a:pt x="37" y="15"/>
                  </a:lnTo>
                  <a:lnTo>
                    <a:pt x="39" y="18"/>
                  </a:lnTo>
                  <a:lnTo>
                    <a:pt x="39" y="19"/>
                  </a:lnTo>
                  <a:lnTo>
                    <a:pt x="38" y="20"/>
                  </a:lnTo>
                  <a:lnTo>
                    <a:pt x="37" y="21"/>
                  </a:lnTo>
                  <a:lnTo>
                    <a:pt x="36" y="21"/>
                  </a:lnTo>
                  <a:lnTo>
                    <a:pt x="33" y="23"/>
                  </a:lnTo>
                  <a:lnTo>
                    <a:pt x="32" y="24"/>
                  </a:lnTo>
                  <a:lnTo>
                    <a:pt x="31" y="25"/>
                  </a:lnTo>
                  <a:lnTo>
                    <a:pt x="30" y="26"/>
                  </a:lnTo>
                  <a:lnTo>
                    <a:pt x="30" y="27"/>
                  </a:lnTo>
                  <a:lnTo>
                    <a:pt x="29" y="28"/>
                  </a:lnTo>
                  <a:lnTo>
                    <a:pt x="29" y="29"/>
                  </a:lnTo>
                  <a:lnTo>
                    <a:pt x="29" y="30"/>
                  </a:lnTo>
                  <a:lnTo>
                    <a:pt x="28" y="30"/>
                  </a:lnTo>
                  <a:lnTo>
                    <a:pt x="27" y="30"/>
                  </a:lnTo>
                  <a:lnTo>
                    <a:pt x="20" y="29"/>
                  </a:lnTo>
                  <a:lnTo>
                    <a:pt x="13" y="25"/>
                  </a:lnTo>
                  <a:lnTo>
                    <a:pt x="6" y="22"/>
                  </a:lnTo>
                  <a:lnTo>
                    <a:pt x="2" y="20"/>
                  </a:lnTo>
                  <a:lnTo>
                    <a:pt x="0" y="18"/>
                  </a:lnTo>
                  <a:lnTo>
                    <a:pt x="0" y="18"/>
                  </a:lnTo>
                  <a:lnTo>
                    <a:pt x="1" y="17"/>
                  </a:lnTo>
                  <a:lnTo>
                    <a:pt x="2" y="17"/>
                  </a:lnTo>
                  <a:lnTo>
                    <a:pt x="2" y="17"/>
                  </a:lnTo>
                  <a:lnTo>
                    <a:pt x="4" y="17"/>
                  </a:lnTo>
                  <a:lnTo>
                    <a:pt x="5" y="16"/>
                  </a:lnTo>
                  <a:lnTo>
                    <a:pt x="6" y="15"/>
                  </a:lnTo>
                  <a:lnTo>
                    <a:pt x="6" y="14"/>
                  </a:lnTo>
                  <a:lnTo>
                    <a:pt x="7" y="9"/>
                  </a:lnTo>
                  <a:lnTo>
                    <a:pt x="7" y="5"/>
                  </a:lnTo>
                  <a:lnTo>
                    <a:pt x="6" y="1"/>
                  </a:lnTo>
                  <a:lnTo>
                    <a:pt x="8" y="1"/>
                  </a:lnTo>
                  <a:lnTo>
                    <a:pt x="10" y="0"/>
                  </a:lnTo>
                  <a:close/>
                </a:path>
              </a:pathLst>
            </a:custGeom>
            <a:gradFill>
              <a:gsLst>
                <a:gs pos="49000">
                  <a:srgbClr val="38659D"/>
                </a:gs>
                <a:gs pos="87000">
                  <a:schemeClr val="tx2">
                    <a:lumMod val="75000"/>
                    <a:alpha val="80000"/>
                  </a:schemeClr>
                </a:gs>
              </a:gsLst>
              <a:lin ang="2700000" scaled="0"/>
            </a:gradFill>
            <a:ln w="0">
              <a:noFill/>
              <a:prstDash val="solid"/>
              <a:round/>
            </a:ln>
          </p:spPr>
          <p:txBody>
            <a:bodyPr vert="horz" wrap="square" lIns="91416" tIns="45708" rIns="91416" bIns="45708" numCol="1" anchor="t" anchorCtr="0" compatLnSpc="1"/>
            <a:lstStyle/>
            <a:p>
              <a:endParaRPr lang="en-US" sz="2400"/>
            </a:p>
          </p:txBody>
        </p:sp>
        <p:sp>
          <p:nvSpPr>
            <p:cNvPr id="28" name="Freeform 107"/>
            <p:cNvSpPr/>
            <p:nvPr/>
          </p:nvSpPr>
          <p:spPr bwMode="auto">
            <a:xfrm>
              <a:off x="2258223" y="2590714"/>
              <a:ext cx="104265" cy="102817"/>
            </a:xfrm>
            <a:custGeom>
              <a:avLst/>
              <a:gdLst/>
              <a:ahLst/>
              <a:cxnLst>
                <a:cxn ang="0">
                  <a:pos x="64" y="2"/>
                </a:cxn>
                <a:cxn ang="0">
                  <a:pos x="72" y="15"/>
                </a:cxn>
                <a:cxn ang="0">
                  <a:pos x="60" y="28"/>
                </a:cxn>
                <a:cxn ang="0">
                  <a:pos x="47" y="39"/>
                </a:cxn>
                <a:cxn ang="0">
                  <a:pos x="50" y="39"/>
                </a:cxn>
                <a:cxn ang="0">
                  <a:pos x="62" y="46"/>
                </a:cxn>
                <a:cxn ang="0">
                  <a:pos x="62" y="51"/>
                </a:cxn>
                <a:cxn ang="0">
                  <a:pos x="51" y="52"/>
                </a:cxn>
                <a:cxn ang="0">
                  <a:pos x="42" y="56"/>
                </a:cxn>
                <a:cxn ang="0">
                  <a:pos x="44" y="60"/>
                </a:cxn>
                <a:cxn ang="0">
                  <a:pos x="50" y="62"/>
                </a:cxn>
                <a:cxn ang="0">
                  <a:pos x="60" y="65"/>
                </a:cxn>
                <a:cxn ang="0">
                  <a:pos x="63" y="68"/>
                </a:cxn>
                <a:cxn ang="0">
                  <a:pos x="52" y="71"/>
                </a:cxn>
                <a:cxn ang="0">
                  <a:pos x="53" y="68"/>
                </a:cxn>
                <a:cxn ang="0">
                  <a:pos x="41" y="65"/>
                </a:cxn>
                <a:cxn ang="0">
                  <a:pos x="32" y="70"/>
                </a:cxn>
                <a:cxn ang="0">
                  <a:pos x="24" y="68"/>
                </a:cxn>
                <a:cxn ang="0">
                  <a:pos x="15" y="70"/>
                </a:cxn>
                <a:cxn ang="0">
                  <a:pos x="9" y="60"/>
                </a:cxn>
                <a:cxn ang="0">
                  <a:pos x="12" y="56"/>
                </a:cxn>
                <a:cxn ang="0">
                  <a:pos x="25" y="54"/>
                </a:cxn>
                <a:cxn ang="0">
                  <a:pos x="29" y="50"/>
                </a:cxn>
                <a:cxn ang="0">
                  <a:pos x="26" y="44"/>
                </a:cxn>
                <a:cxn ang="0">
                  <a:pos x="24" y="44"/>
                </a:cxn>
                <a:cxn ang="0">
                  <a:pos x="34" y="46"/>
                </a:cxn>
                <a:cxn ang="0">
                  <a:pos x="35" y="41"/>
                </a:cxn>
                <a:cxn ang="0">
                  <a:pos x="24" y="34"/>
                </a:cxn>
                <a:cxn ang="0">
                  <a:pos x="17" y="28"/>
                </a:cxn>
                <a:cxn ang="0">
                  <a:pos x="28" y="29"/>
                </a:cxn>
                <a:cxn ang="0">
                  <a:pos x="40" y="26"/>
                </a:cxn>
                <a:cxn ang="0">
                  <a:pos x="44" y="19"/>
                </a:cxn>
                <a:cxn ang="0">
                  <a:pos x="37" y="16"/>
                </a:cxn>
                <a:cxn ang="0">
                  <a:pos x="31" y="24"/>
                </a:cxn>
                <a:cxn ang="0">
                  <a:pos x="21" y="27"/>
                </a:cxn>
                <a:cxn ang="0">
                  <a:pos x="16" y="25"/>
                </a:cxn>
                <a:cxn ang="0">
                  <a:pos x="21" y="19"/>
                </a:cxn>
                <a:cxn ang="0">
                  <a:pos x="13" y="21"/>
                </a:cxn>
                <a:cxn ang="0">
                  <a:pos x="6" y="22"/>
                </a:cxn>
                <a:cxn ang="0">
                  <a:pos x="1" y="19"/>
                </a:cxn>
                <a:cxn ang="0">
                  <a:pos x="1" y="15"/>
                </a:cxn>
                <a:cxn ang="0">
                  <a:pos x="9" y="12"/>
                </a:cxn>
                <a:cxn ang="0">
                  <a:pos x="13" y="9"/>
                </a:cxn>
                <a:cxn ang="0">
                  <a:pos x="24" y="11"/>
                </a:cxn>
                <a:cxn ang="0">
                  <a:pos x="34" y="13"/>
                </a:cxn>
                <a:cxn ang="0">
                  <a:pos x="36" y="9"/>
                </a:cxn>
                <a:cxn ang="0">
                  <a:pos x="37" y="7"/>
                </a:cxn>
                <a:cxn ang="0">
                  <a:pos x="50" y="1"/>
                </a:cxn>
              </a:cxnLst>
              <a:rect l="0" t="0" r="r" b="b"/>
              <a:pathLst>
                <a:path w="72" h="71">
                  <a:moveTo>
                    <a:pt x="54" y="0"/>
                  </a:moveTo>
                  <a:lnTo>
                    <a:pt x="59" y="0"/>
                  </a:lnTo>
                  <a:lnTo>
                    <a:pt x="64" y="2"/>
                  </a:lnTo>
                  <a:lnTo>
                    <a:pt x="68" y="5"/>
                  </a:lnTo>
                  <a:lnTo>
                    <a:pt x="71" y="11"/>
                  </a:lnTo>
                  <a:lnTo>
                    <a:pt x="72" y="15"/>
                  </a:lnTo>
                  <a:lnTo>
                    <a:pt x="70" y="19"/>
                  </a:lnTo>
                  <a:lnTo>
                    <a:pt x="66" y="24"/>
                  </a:lnTo>
                  <a:lnTo>
                    <a:pt x="60" y="28"/>
                  </a:lnTo>
                  <a:lnTo>
                    <a:pt x="55" y="32"/>
                  </a:lnTo>
                  <a:lnTo>
                    <a:pt x="50" y="36"/>
                  </a:lnTo>
                  <a:lnTo>
                    <a:pt x="47" y="39"/>
                  </a:lnTo>
                  <a:lnTo>
                    <a:pt x="47" y="40"/>
                  </a:lnTo>
                  <a:lnTo>
                    <a:pt x="49" y="40"/>
                  </a:lnTo>
                  <a:lnTo>
                    <a:pt x="50" y="39"/>
                  </a:lnTo>
                  <a:lnTo>
                    <a:pt x="52" y="39"/>
                  </a:lnTo>
                  <a:lnTo>
                    <a:pt x="59" y="43"/>
                  </a:lnTo>
                  <a:lnTo>
                    <a:pt x="62" y="46"/>
                  </a:lnTo>
                  <a:lnTo>
                    <a:pt x="64" y="50"/>
                  </a:lnTo>
                  <a:lnTo>
                    <a:pt x="64" y="51"/>
                  </a:lnTo>
                  <a:lnTo>
                    <a:pt x="62" y="51"/>
                  </a:lnTo>
                  <a:lnTo>
                    <a:pt x="59" y="51"/>
                  </a:lnTo>
                  <a:lnTo>
                    <a:pt x="55" y="51"/>
                  </a:lnTo>
                  <a:lnTo>
                    <a:pt x="51" y="52"/>
                  </a:lnTo>
                  <a:lnTo>
                    <a:pt x="46" y="53"/>
                  </a:lnTo>
                  <a:lnTo>
                    <a:pt x="42" y="55"/>
                  </a:lnTo>
                  <a:lnTo>
                    <a:pt x="42" y="56"/>
                  </a:lnTo>
                  <a:lnTo>
                    <a:pt x="42" y="57"/>
                  </a:lnTo>
                  <a:lnTo>
                    <a:pt x="43" y="59"/>
                  </a:lnTo>
                  <a:lnTo>
                    <a:pt x="44" y="60"/>
                  </a:lnTo>
                  <a:lnTo>
                    <a:pt x="45" y="60"/>
                  </a:lnTo>
                  <a:lnTo>
                    <a:pt x="47" y="61"/>
                  </a:lnTo>
                  <a:lnTo>
                    <a:pt x="50" y="62"/>
                  </a:lnTo>
                  <a:lnTo>
                    <a:pt x="54" y="63"/>
                  </a:lnTo>
                  <a:lnTo>
                    <a:pt x="57" y="64"/>
                  </a:lnTo>
                  <a:lnTo>
                    <a:pt x="60" y="65"/>
                  </a:lnTo>
                  <a:lnTo>
                    <a:pt x="63" y="66"/>
                  </a:lnTo>
                  <a:lnTo>
                    <a:pt x="64" y="67"/>
                  </a:lnTo>
                  <a:lnTo>
                    <a:pt x="63" y="68"/>
                  </a:lnTo>
                  <a:lnTo>
                    <a:pt x="59" y="70"/>
                  </a:lnTo>
                  <a:lnTo>
                    <a:pt x="53" y="71"/>
                  </a:lnTo>
                  <a:lnTo>
                    <a:pt x="52" y="71"/>
                  </a:lnTo>
                  <a:lnTo>
                    <a:pt x="52" y="70"/>
                  </a:lnTo>
                  <a:lnTo>
                    <a:pt x="53" y="70"/>
                  </a:lnTo>
                  <a:lnTo>
                    <a:pt x="53" y="68"/>
                  </a:lnTo>
                  <a:lnTo>
                    <a:pt x="48" y="66"/>
                  </a:lnTo>
                  <a:lnTo>
                    <a:pt x="42" y="65"/>
                  </a:lnTo>
                  <a:lnTo>
                    <a:pt x="41" y="65"/>
                  </a:lnTo>
                  <a:lnTo>
                    <a:pt x="36" y="70"/>
                  </a:lnTo>
                  <a:lnTo>
                    <a:pt x="35" y="71"/>
                  </a:lnTo>
                  <a:lnTo>
                    <a:pt x="32" y="70"/>
                  </a:lnTo>
                  <a:lnTo>
                    <a:pt x="29" y="69"/>
                  </a:lnTo>
                  <a:lnTo>
                    <a:pt x="26" y="68"/>
                  </a:lnTo>
                  <a:lnTo>
                    <a:pt x="24" y="68"/>
                  </a:lnTo>
                  <a:lnTo>
                    <a:pt x="21" y="69"/>
                  </a:lnTo>
                  <a:lnTo>
                    <a:pt x="18" y="70"/>
                  </a:lnTo>
                  <a:lnTo>
                    <a:pt x="15" y="70"/>
                  </a:lnTo>
                  <a:lnTo>
                    <a:pt x="13" y="69"/>
                  </a:lnTo>
                  <a:lnTo>
                    <a:pt x="10" y="64"/>
                  </a:lnTo>
                  <a:lnTo>
                    <a:pt x="9" y="60"/>
                  </a:lnTo>
                  <a:lnTo>
                    <a:pt x="9" y="58"/>
                  </a:lnTo>
                  <a:lnTo>
                    <a:pt x="10" y="56"/>
                  </a:lnTo>
                  <a:lnTo>
                    <a:pt x="12" y="56"/>
                  </a:lnTo>
                  <a:lnTo>
                    <a:pt x="19" y="55"/>
                  </a:lnTo>
                  <a:lnTo>
                    <a:pt x="22" y="55"/>
                  </a:lnTo>
                  <a:lnTo>
                    <a:pt x="25" y="54"/>
                  </a:lnTo>
                  <a:lnTo>
                    <a:pt x="27" y="54"/>
                  </a:lnTo>
                  <a:lnTo>
                    <a:pt x="29" y="52"/>
                  </a:lnTo>
                  <a:lnTo>
                    <a:pt x="29" y="50"/>
                  </a:lnTo>
                  <a:lnTo>
                    <a:pt x="29" y="46"/>
                  </a:lnTo>
                  <a:lnTo>
                    <a:pt x="28" y="45"/>
                  </a:lnTo>
                  <a:lnTo>
                    <a:pt x="26" y="44"/>
                  </a:lnTo>
                  <a:lnTo>
                    <a:pt x="21" y="44"/>
                  </a:lnTo>
                  <a:lnTo>
                    <a:pt x="21" y="44"/>
                  </a:lnTo>
                  <a:lnTo>
                    <a:pt x="24" y="44"/>
                  </a:lnTo>
                  <a:lnTo>
                    <a:pt x="28" y="44"/>
                  </a:lnTo>
                  <a:lnTo>
                    <a:pt x="31" y="45"/>
                  </a:lnTo>
                  <a:lnTo>
                    <a:pt x="34" y="46"/>
                  </a:lnTo>
                  <a:lnTo>
                    <a:pt x="36" y="45"/>
                  </a:lnTo>
                  <a:lnTo>
                    <a:pt x="37" y="44"/>
                  </a:lnTo>
                  <a:lnTo>
                    <a:pt x="35" y="41"/>
                  </a:lnTo>
                  <a:lnTo>
                    <a:pt x="32" y="38"/>
                  </a:lnTo>
                  <a:lnTo>
                    <a:pt x="28" y="36"/>
                  </a:lnTo>
                  <a:lnTo>
                    <a:pt x="24" y="34"/>
                  </a:lnTo>
                  <a:lnTo>
                    <a:pt x="21" y="32"/>
                  </a:lnTo>
                  <a:lnTo>
                    <a:pt x="17" y="29"/>
                  </a:lnTo>
                  <a:lnTo>
                    <a:pt x="17" y="28"/>
                  </a:lnTo>
                  <a:lnTo>
                    <a:pt x="22" y="28"/>
                  </a:lnTo>
                  <a:lnTo>
                    <a:pt x="24" y="29"/>
                  </a:lnTo>
                  <a:lnTo>
                    <a:pt x="28" y="29"/>
                  </a:lnTo>
                  <a:lnTo>
                    <a:pt x="32" y="28"/>
                  </a:lnTo>
                  <a:lnTo>
                    <a:pt x="36" y="27"/>
                  </a:lnTo>
                  <a:lnTo>
                    <a:pt x="40" y="26"/>
                  </a:lnTo>
                  <a:lnTo>
                    <a:pt x="43" y="24"/>
                  </a:lnTo>
                  <a:lnTo>
                    <a:pt x="44" y="22"/>
                  </a:lnTo>
                  <a:lnTo>
                    <a:pt x="44" y="19"/>
                  </a:lnTo>
                  <a:lnTo>
                    <a:pt x="41" y="16"/>
                  </a:lnTo>
                  <a:lnTo>
                    <a:pt x="39" y="15"/>
                  </a:lnTo>
                  <a:lnTo>
                    <a:pt x="37" y="16"/>
                  </a:lnTo>
                  <a:lnTo>
                    <a:pt x="35" y="18"/>
                  </a:lnTo>
                  <a:lnTo>
                    <a:pt x="34" y="22"/>
                  </a:lnTo>
                  <a:lnTo>
                    <a:pt x="31" y="24"/>
                  </a:lnTo>
                  <a:lnTo>
                    <a:pt x="29" y="26"/>
                  </a:lnTo>
                  <a:lnTo>
                    <a:pt x="25" y="27"/>
                  </a:lnTo>
                  <a:lnTo>
                    <a:pt x="21" y="27"/>
                  </a:lnTo>
                  <a:lnTo>
                    <a:pt x="16" y="26"/>
                  </a:lnTo>
                  <a:lnTo>
                    <a:pt x="16" y="26"/>
                  </a:lnTo>
                  <a:lnTo>
                    <a:pt x="16" y="25"/>
                  </a:lnTo>
                  <a:lnTo>
                    <a:pt x="16" y="24"/>
                  </a:lnTo>
                  <a:lnTo>
                    <a:pt x="21" y="20"/>
                  </a:lnTo>
                  <a:lnTo>
                    <a:pt x="21" y="19"/>
                  </a:lnTo>
                  <a:lnTo>
                    <a:pt x="20" y="19"/>
                  </a:lnTo>
                  <a:lnTo>
                    <a:pt x="17" y="19"/>
                  </a:lnTo>
                  <a:lnTo>
                    <a:pt x="13" y="21"/>
                  </a:lnTo>
                  <a:lnTo>
                    <a:pt x="10" y="22"/>
                  </a:lnTo>
                  <a:lnTo>
                    <a:pt x="7" y="22"/>
                  </a:lnTo>
                  <a:lnTo>
                    <a:pt x="6" y="22"/>
                  </a:lnTo>
                  <a:lnTo>
                    <a:pt x="3" y="21"/>
                  </a:lnTo>
                  <a:lnTo>
                    <a:pt x="2" y="21"/>
                  </a:lnTo>
                  <a:lnTo>
                    <a:pt x="1" y="19"/>
                  </a:lnTo>
                  <a:lnTo>
                    <a:pt x="0" y="18"/>
                  </a:lnTo>
                  <a:lnTo>
                    <a:pt x="0" y="16"/>
                  </a:lnTo>
                  <a:lnTo>
                    <a:pt x="1" y="15"/>
                  </a:lnTo>
                  <a:lnTo>
                    <a:pt x="3" y="14"/>
                  </a:lnTo>
                  <a:lnTo>
                    <a:pt x="7" y="13"/>
                  </a:lnTo>
                  <a:lnTo>
                    <a:pt x="9" y="12"/>
                  </a:lnTo>
                  <a:lnTo>
                    <a:pt x="10" y="11"/>
                  </a:lnTo>
                  <a:lnTo>
                    <a:pt x="12" y="10"/>
                  </a:lnTo>
                  <a:lnTo>
                    <a:pt x="13" y="9"/>
                  </a:lnTo>
                  <a:lnTo>
                    <a:pt x="16" y="8"/>
                  </a:lnTo>
                  <a:lnTo>
                    <a:pt x="20" y="9"/>
                  </a:lnTo>
                  <a:lnTo>
                    <a:pt x="24" y="11"/>
                  </a:lnTo>
                  <a:lnTo>
                    <a:pt x="28" y="13"/>
                  </a:lnTo>
                  <a:lnTo>
                    <a:pt x="32" y="13"/>
                  </a:lnTo>
                  <a:lnTo>
                    <a:pt x="34" y="13"/>
                  </a:lnTo>
                  <a:lnTo>
                    <a:pt x="35" y="12"/>
                  </a:lnTo>
                  <a:lnTo>
                    <a:pt x="35" y="10"/>
                  </a:lnTo>
                  <a:lnTo>
                    <a:pt x="36" y="9"/>
                  </a:lnTo>
                  <a:lnTo>
                    <a:pt x="36" y="8"/>
                  </a:lnTo>
                  <a:lnTo>
                    <a:pt x="37" y="7"/>
                  </a:lnTo>
                  <a:lnTo>
                    <a:pt x="37" y="7"/>
                  </a:lnTo>
                  <a:lnTo>
                    <a:pt x="41" y="4"/>
                  </a:lnTo>
                  <a:lnTo>
                    <a:pt x="45" y="3"/>
                  </a:lnTo>
                  <a:lnTo>
                    <a:pt x="50" y="1"/>
                  </a:lnTo>
                  <a:lnTo>
                    <a:pt x="54" y="0"/>
                  </a:lnTo>
                  <a:close/>
                </a:path>
              </a:pathLst>
            </a:custGeom>
            <a:gradFill>
              <a:gsLst>
                <a:gs pos="49000">
                  <a:srgbClr val="38659D"/>
                </a:gs>
                <a:gs pos="87000">
                  <a:schemeClr val="tx2">
                    <a:lumMod val="75000"/>
                    <a:alpha val="80000"/>
                  </a:schemeClr>
                </a:gs>
              </a:gsLst>
              <a:lin ang="2700000" scaled="0"/>
            </a:gradFill>
            <a:ln w="0">
              <a:noFill/>
              <a:prstDash val="solid"/>
              <a:round/>
            </a:ln>
          </p:spPr>
          <p:txBody>
            <a:bodyPr vert="horz" wrap="square" lIns="91416" tIns="45708" rIns="91416" bIns="45708" numCol="1" anchor="t" anchorCtr="0" compatLnSpc="1"/>
            <a:lstStyle/>
            <a:p>
              <a:endParaRPr lang="en-US" sz="2400"/>
            </a:p>
          </p:txBody>
        </p:sp>
        <p:sp>
          <p:nvSpPr>
            <p:cNvPr id="29" name="Freeform 108"/>
            <p:cNvSpPr/>
            <p:nvPr/>
          </p:nvSpPr>
          <p:spPr bwMode="auto">
            <a:xfrm>
              <a:off x="2191610" y="2645743"/>
              <a:ext cx="28962" cy="26066"/>
            </a:xfrm>
            <a:custGeom>
              <a:avLst/>
              <a:gdLst/>
              <a:ahLst/>
              <a:cxnLst>
                <a:cxn ang="0">
                  <a:pos x="7" y="0"/>
                </a:cxn>
                <a:cxn ang="0">
                  <a:pos x="11" y="4"/>
                </a:cxn>
                <a:cxn ang="0">
                  <a:pos x="15" y="7"/>
                </a:cxn>
                <a:cxn ang="0">
                  <a:pos x="18" y="12"/>
                </a:cxn>
                <a:cxn ang="0">
                  <a:pos x="20" y="17"/>
                </a:cxn>
                <a:cxn ang="0">
                  <a:pos x="19" y="18"/>
                </a:cxn>
                <a:cxn ang="0">
                  <a:pos x="18" y="17"/>
                </a:cxn>
                <a:cxn ang="0">
                  <a:pos x="15" y="16"/>
                </a:cxn>
                <a:cxn ang="0">
                  <a:pos x="12" y="14"/>
                </a:cxn>
                <a:cxn ang="0">
                  <a:pos x="10" y="12"/>
                </a:cxn>
                <a:cxn ang="0">
                  <a:pos x="7" y="10"/>
                </a:cxn>
                <a:cxn ang="0">
                  <a:pos x="5" y="10"/>
                </a:cxn>
                <a:cxn ang="0">
                  <a:pos x="4" y="11"/>
                </a:cxn>
                <a:cxn ang="0">
                  <a:pos x="2" y="11"/>
                </a:cxn>
                <a:cxn ang="0">
                  <a:pos x="1" y="11"/>
                </a:cxn>
                <a:cxn ang="0">
                  <a:pos x="1" y="11"/>
                </a:cxn>
                <a:cxn ang="0">
                  <a:pos x="0" y="11"/>
                </a:cxn>
                <a:cxn ang="0">
                  <a:pos x="0" y="10"/>
                </a:cxn>
                <a:cxn ang="0">
                  <a:pos x="0" y="7"/>
                </a:cxn>
                <a:cxn ang="0">
                  <a:pos x="2" y="5"/>
                </a:cxn>
                <a:cxn ang="0">
                  <a:pos x="6" y="1"/>
                </a:cxn>
                <a:cxn ang="0">
                  <a:pos x="7" y="0"/>
                </a:cxn>
              </a:cxnLst>
              <a:rect l="0" t="0" r="r" b="b"/>
              <a:pathLst>
                <a:path w="20" h="18">
                  <a:moveTo>
                    <a:pt x="7" y="0"/>
                  </a:moveTo>
                  <a:lnTo>
                    <a:pt x="11" y="4"/>
                  </a:lnTo>
                  <a:lnTo>
                    <a:pt x="15" y="7"/>
                  </a:lnTo>
                  <a:lnTo>
                    <a:pt x="18" y="12"/>
                  </a:lnTo>
                  <a:lnTo>
                    <a:pt x="20" y="17"/>
                  </a:lnTo>
                  <a:lnTo>
                    <a:pt x="19" y="18"/>
                  </a:lnTo>
                  <a:lnTo>
                    <a:pt x="18" y="17"/>
                  </a:lnTo>
                  <a:lnTo>
                    <a:pt x="15" y="16"/>
                  </a:lnTo>
                  <a:lnTo>
                    <a:pt x="12" y="14"/>
                  </a:lnTo>
                  <a:lnTo>
                    <a:pt x="10" y="12"/>
                  </a:lnTo>
                  <a:lnTo>
                    <a:pt x="7" y="10"/>
                  </a:lnTo>
                  <a:lnTo>
                    <a:pt x="5" y="10"/>
                  </a:lnTo>
                  <a:lnTo>
                    <a:pt x="4" y="11"/>
                  </a:lnTo>
                  <a:lnTo>
                    <a:pt x="2" y="11"/>
                  </a:lnTo>
                  <a:lnTo>
                    <a:pt x="1" y="11"/>
                  </a:lnTo>
                  <a:lnTo>
                    <a:pt x="1" y="11"/>
                  </a:lnTo>
                  <a:lnTo>
                    <a:pt x="0" y="11"/>
                  </a:lnTo>
                  <a:lnTo>
                    <a:pt x="0" y="10"/>
                  </a:lnTo>
                  <a:lnTo>
                    <a:pt x="0" y="7"/>
                  </a:lnTo>
                  <a:lnTo>
                    <a:pt x="2" y="5"/>
                  </a:lnTo>
                  <a:lnTo>
                    <a:pt x="6" y="1"/>
                  </a:lnTo>
                  <a:lnTo>
                    <a:pt x="7" y="0"/>
                  </a:lnTo>
                  <a:close/>
                </a:path>
              </a:pathLst>
            </a:custGeom>
            <a:gradFill>
              <a:gsLst>
                <a:gs pos="49000">
                  <a:srgbClr val="38659D"/>
                </a:gs>
                <a:gs pos="87000">
                  <a:schemeClr val="tx2">
                    <a:lumMod val="75000"/>
                    <a:alpha val="80000"/>
                  </a:schemeClr>
                </a:gs>
              </a:gsLst>
              <a:lin ang="2700000" scaled="0"/>
            </a:gradFill>
            <a:ln w="0">
              <a:noFill/>
              <a:prstDash val="solid"/>
              <a:round/>
            </a:ln>
          </p:spPr>
          <p:txBody>
            <a:bodyPr vert="horz" wrap="square" lIns="91416" tIns="45708" rIns="91416" bIns="45708" numCol="1" anchor="t" anchorCtr="0" compatLnSpc="1"/>
            <a:lstStyle/>
            <a:p>
              <a:endParaRPr lang="en-US" sz="2400"/>
            </a:p>
          </p:txBody>
        </p:sp>
        <p:sp>
          <p:nvSpPr>
            <p:cNvPr id="30" name="Freeform 109"/>
            <p:cNvSpPr/>
            <p:nvPr/>
          </p:nvSpPr>
          <p:spPr bwMode="auto">
            <a:xfrm>
              <a:off x="2146718" y="2651535"/>
              <a:ext cx="17377" cy="5792"/>
            </a:xfrm>
            <a:custGeom>
              <a:avLst/>
              <a:gdLst/>
              <a:ahLst/>
              <a:cxnLst>
                <a:cxn ang="0">
                  <a:pos x="12" y="0"/>
                </a:cxn>
                <a:cxn ang="0">
                  <a:pos x="12" y="1"/>
                </a:cxn>
                <a:cxn ang="0">
                  <a:pos x="11" y="2"/>
                </a:cxn>
                <a:cxn ang="0">
                  <a:pos x="11" y="3"/>
                </a:cxn>
                <a:cxn ang="0">
                  <a:pos x="9" y="4"/>
                </a:cxn>
                <a:cxn ang="0">
                  <a:pos x="8" y="4"/>
                </a:cxn>
                <a:cxn ang="0">
                  <a:pos x="7" y="4"/>
                </a:cxn>
                <a:cxn ang="0">
                  <a:pos x="4" y="3"/>
                </a:cxn>
                <a:cxn ang="0">
                  <a:pos x="3" y="3"/>
                </a:cxn>
                <a:cxn ang="0">
                  <a:pos x="0" y="3"/>
                </a:cxn>
                <a:cxn ang="0">
                  <a:pos x="12" y="0"/>
                </a:cxn>
              </a:cxnLst>
              <a:rect l="0" t="0" r="r" b="b"/>
              <a:pathLst>
                <a:path w="12" h="4">
                  <a:moveTo>
                    <a:pt x="12" y="0"/>
                  </a:moveTo>
                  <a:lnTo>
                    <a:pt x="12" y="1"/>
                  </a:lnTo>
                  <a:lnTo>
                    <a:pt x="11" y="2"/>
                  </a:lnTo>
                  <a:lnTo>
                    <a:pt x="11" y="3"/>
                  </a:lnTo>
                  <a:lnTo>
                    <a:pt x="9" y="4"/>
                  </a:lnTo>
                  <a:lnTo>
                    <a:pt x="8" y="4"/>
                  </a:lnTo>
                  <a:lnTo>
                    <a:pt x="7" y="4"/>
                  </a:lnTo>
                  <a:lnTo>
                    <a:pt x="4" y="3"/>
                  </a:lnTo>
                  <a:lnTo>
                    <a:pt x="3" y="3"/>
                  </a:lnTo>
                  <a:lnTo>
                    <a:pt x="0" y="3"/>
                  </a:lnTo>
                  <a:lnTo>
                    <a:pt x="12" y="0"/>
                  </a:lnTo>
                  <a:close/>
                </a:path>
              </a:pathLst>
            </a:custGeom>
            <a:gradFill>
              <a:gsLst>
                <a:gs pos="49000">
                  <a:srgbClr val="38659D"/>
                </a:gs>
                <a:gs pos="87000">
                  <a:schemeClr val="tx2">
                    <a:lumMod val="75000"/>
                    <a:alpha val="80000"/>
                  </a:schemeClr>
                </a:gs>
              </a:gsLst>
              <a:lin ang="2700000" scaled="0"/>
            </a:gradFill>
            <a:ln w="0">
              <a:noFill/>
              <a:prstDash val="solid"/>
              <a:round/>
            </a:ln>
          </p:spPr>
          <p:txBody>
            <a:bodyPr vert="horz" wrap="square" lIns="91416" tIns="45708" rIns="91416" bIns="45708" numCol="1" anchor="t" anchorCtr="0" compatLnSpc="1"/>
            <a:lstStyle/>
            <a:p>
              <a:endParaRPr lang="en-US" sz="2400"/>
            </a:p>
          </p:txBody>
        </p:sp>
        <p:sp>
          <p:nvSpPr>
            <p:cNvPr id="31" name="Freeform 110"/>
            <p:cNvSpPr/>
            <p:nvPr/>
          </p:nvSpPr>
          <p:spPr bwMode="auto">
            <a:xfrm>
              <a:off x="2482683" y="2505275"/>
              <a:ext cx="62270" cy="15930"/>
            </a:xfrm>
            <a:custGeom>
              <a:avLst/>
              <a:gdLst/>
              <a:ahLst/>
              <a:cxnLst>
                <a:cxn ang="0">
                  <a:pos x="10" y="0"/>
                </a:cxn>
                <a:cxn ang="0">
                  <a:pos x="13" y="0"/>
                </a:cxn>
                <a:cxn ang="0">
                  <a:pos x="23" y="0"/>
                </a:cxn>
                <a:cxn ang="0">
                  <a:pos x="30" y="0"/>
                </a:cxn>
                <a:cxn ang="0">
                  <a:pos x="37" y="1"/>
                </a:cxn>
                <a:cxn ang="0">
                  <a:pos x="41" y="2"/>
                </a:cxn>
                <a:cxn ang="0">
                  <a:pos x="43" y="3"/>
                </a:cxn>
                <a:cxn ang="0">
                  <a:pos x="42" y="4"/>
                </a:cxn>
                <a:cxn ang="0">
                  <a:pos x="38" y="5"/>
                </a:cxn>
                <a:cxn ang="0">
                  <a:pos x="15" y="11"/>
                </a:cxn>
                <a:cxn ang="0">
                  <a:pos x="12" y="9"/>
                </a:cxn>
                <a:cxn ang="0">
                  <a:pos x="8" y="9"/>
                </a:cxn>
                <a:cxn ang="0">
                  <a:pos x="4" y="8"/>
                </a:cxn>
                <a:cxn ang="0">
                  <a:pos x="2" y="6"/>
                </a:cxn>
                <a:cxn ang="0">
                  <a:pos x="0" y="4"/>
                </a:cxn>
                <a:cxn ang="0">
                  <a:pos x="1" y="2"/>
                </a:cxn>
                <a:cxn ang="0">
                  <a:pos x="3" y="1"/>
                </a:cxn>
                <a:cxn ang="0">
                  <a:pos x="7" y="0"/>
                </a:cxn>
                <a:cxn ang="0">
                  <a:pos x="10" y="0"/>
                </a:cxn>
              </a:cxnLst>
              <a:rect l="0" t="0" r="r" b="b"/>
              <a:pathLst>
                <a:path w="43" h="11">
                  <a:moveTo>
                    <a:pt x="10" y="0"/>
                  </a:moveTo>
                  <a:lnTo>
                    <a:pt x="13" y="0"/>
                  </a:lnTo>
                  <a:lnTo>
                    <a:pt x="23" y="0"/>
                  </a:lnTo>
                  <a:lnTo>
                    <a:pt x="30" y="0"/>
                  </a:lnTo>
                  <a:lnTo>
                    <a:pt x="37" y="1"/>
                  </a:lnTo>
                  <a:lnTo>
                    <a:pt x="41" y="2"/>
                  </a:lnTo>
                  <a:lnTo>
                    <a:pt x="43" y="3"/>
                  </a:lnTo>
                  <a:lnTo>
                    <a:pt x="42" y="4"/>
                  </a:lnTo>
                  <a:lnTo>
                    <a:pt x="38" y="5"/>
                  </a:lnTo>
                  <a:lnTo>
                    <a:pt x="15" y="11"/>
                  </a:lnTo>
                  <a:lnTo>
                    <a:pt x="12" y="9"/>
                  </a:lnTo>
                  <a:lnTo>
                    <a:pt x="8" y="9"/>
                  </a:lnTo>
                  <a:lnTo>
                    <a:pt x="4" y="8"/>
                  </a:lnTo>
                  <a:lnTo>
                    <a:pt x="2" y="6"/>
                  </a:lnTo>
                  <a:lnTo>
                    <a:pt x="0" y="4"/>
                  </a:lnTo>
                  <a:lnTo>
                    <a:pt x="1" y="2"/>
                  </a:lnTo>
                  <a:lnTo>
                    <a:pt x="3" y="1"/>
                  </a:lnTo>
                  <a:lnTo>
                    <a:pt x="7" y="0"/>
                  </a:lnTo>
                  <a:lnTo>
                    <a:pt x="10" y="0"/>
                  </a:lnTo>
                  <a:close/>
                </a:path>
              </a:pathLst>
            </a:custGeom>
            <a:gradFill>
              <a:gsLst>
                <a:gs pos="49000">
                  <a:srgbClr val="38659D"/>
                </a:gs>
                <a:gs pos="87000">
                  <a:schemeClr val="tx2">
                    <a:lumMod val="75000"/>
                    <a:alpha val="80000"/>
                  </a:schemeClr>
                </a:gs>
              </a:gsLst>
              <a:lin ang="2700000" scaled="0"/>
            </a:gradFill>
            <a:ln w="0">
              <a:noFill/>
              <a:prstDash val="solid"/>
              <a:round/>
            </a:ln>
          </p:spPr>
          <p:txBody>
            <a:bodyPr vert="horz" wrap="square" lIns="91416" tIns="45708" rIns="91416" bIns="45708" numCol="1" anchor="t" anchorCtr="0" compatLnSpc="1"/>
            <a:lstStyle/>
            <a:p>
              <a:endParaRPr lang="en-US" sz="2400"/>
            </a:p>
          </p:txBody>
        </p:sp>
        <p:sp>
          <p:nvSpPr>
            <p:cNvPr id="32" name="Freeform 111"/>
            <p:cNvSpPr/>
            <p:nvPr/>
          </p:nvSpPr>
          <p:spPr bwMode="auto">
            <a:xfrm>
              <a:off x="2374073" y="2667464"/>
              <a:ext cx="4345" cy="1449"/>
            </a:xfrm>
            <a:custGeom>
              <a:avLst/>
              <a:gdLst/>
              <a:ahLst/>
              <a:cxnLst>
                <a:cxn ang="0">
                  <a:pos x="1" y="0"/>
                </a:cxn>
                <a:cxn ang="0">
                  <a:pos x="2" y="0"/>
                </a:cxn>
                <a:cxn ang="0">
                  <a:pos x="3" y="0"/>
                </a:cxn>
                <a:cxn ang="0">
                  <a:pos x="3" y="1"/>
                </a:cxn>
                <a:cxn ang="0">
                  <a:pos x="3" y="1"/>
                </a:cxn>
                <a:cxn ang="0">
                  <a:pos x="1" y="1"/>
                </a:cxn>
                <a:cxn ang="0">
                  <a:pos x="0" y="1"/>
                </a:cxn>
                <a:cxn ang="0">
                  <a:pos x="0" y="0"/>
                </a:cxn>
                <a:cxn ang="0">
                  <a:pos x="1" y="0"/>
                </a:cxn>
                <a:cxn ang="0">
                  <a:pos x="1" y="0"/>
                </a:cxn>
              </a:cxnLst>
              <a:rect l="0" t="0" r="r" b="b"/>
              <a:pathLst>
                <a:path w="3" h="1">
                  <a:moveTo>
                    <a:pt x="1" y="0"/>
                  </a:moveTo>
                  <a:lnTo>
                    <a:pt x="2" y="0"/>
                  </a:lnTo>
                  <a:lnTo>
                    <a:pt x="3" y="0"/>
                  </a:lnTo>
                  <a:lnTo>
                    <a:pt x="3" y="1"/>
                  </a:lnTo>
                  <a:lnTo>
                    <a:pt x="3" y="1"/>
                  </a:lnTo>
                  <a:lnTo>
                    <a:pt x="1" y="1"/>
                  </a:lnTo>
                  <a:lnTo>
                    <a:pt x="0" y="1"/>
                  </a:lnTo>
                  <a:lnTo>
                    <a:pt x="0" y="0"/>
                  </a:lnTo>
                  <a:lnTo>
                    <a:pt x="1" y="0"/>
                  </a:lnTo>
                  <a:lnTo>
                    <a:pt x="1" y="0"/>
                  </a:lnTo>
                  <a:close/>
                </a:path>
              </a:pathLst>
            </a:custGeom>
            <a:gradFill>
              <a:gsLst>
                <a:gs pos="49000">
                  <a:srgbClr val="38659D"/>
                </a:gs>
                <a:gs pos="87000">
                  <a:schemeClr val="tx2">
                    <a:lumMod val="75000"/>
                    <a:alpha val="80000"/>
                  </a:schemeClr>
                </a:gs>
              </a:gsLst>
              <a:lin ang="2700000" scaled="0"/>
            </a:gradFill>
            <a:ln w="0">
              <a:noFill/>
              <a:prstDash val="solid"/>
              <a:round/>
            </a:ln>
          </p:spPr>
          <p:txBody>
            <a:bodyPr vert="horz" wrap="square" lIns="91416" tIns="45708" rIns="91416" bIns="45708" numCol="1" anchor="t" anchorCtr="0" compatLnSpc="1"/>
            <a:lstStyle/>
            <a:p>
              <a:endParaRPr lang="en-US" sz="2400"/>
            </a:p>
          </p:txBody>
        </p:sp>
        <p:sp>
          <p:nvSpPr>
            <p:cNvPr id="33" name="Freeform 112"/>
            <p:cNvSpPr/>
            <p:nvPr/>
          </p:nvSpPr>
          <p:spPr bwMode="auto">
            <a:xfrm>
              <a:off x="2068520" y="2666017"/>
              <a:ext cx="39100" cy="21722"/>
            </a:xfrm>
            <a:custGeom>
              <a:avLst/>
              <a:gdLst/>
              <a:ahLst/>
              <a:cxnLst>
                <a:cxn ang="0">
                  <a:pos x="27" y="0"/>
                </a:cxn>
                <a:cxn ang="0">
                  <a:pos x="27" y="3"/>
                </a:cxn>
                <a:cxn ang="0">
                  <a:pos x="26" y="7"/>
                </a:cxn>
                <a:cxn ang="0">
                  <a:pos x="26" y="10"/>
                </a:cxn>
                <a:cxn ang="0">
                  <a:pos x="24" y="13"/>
                </a:cxn>
                <a:cxn ang="0">
                  <a:pos x="22" y="14"/>
                </a:cxn>
                <a:cxn ang="0">
                  <a:pos x="18" y="15"/>
                </a:cxn>
                <a:cxn ang="0">
                  <a:pos x="14" y="15"/>
                </a:cxn>
                <a:cxn ang="0">
                  <a:pos x="10" y="15"/>
                </a:cxn>
                <a:cxn ang="0">
                  <a:pos x="5" y="15"/>
                </a:cxn>
                <a:cxn ang="0">
                  <a:pos x="2" y="13"/>
                </a:cxn>
                <a:cxn ang="0">
                  <a:pos x="0" y="10"/>
                </a:cxn>
                <a:cxn ang="0">
                  <a:pos x="0" y="8"/>
                </a:cxn>
                <a:cxn ang="0">
                  <a:pos x="1" y="8"/>
                </a:cxn>
                <a:cxn ang="0">
                  <a:pos x="2" y="8"/>
                </a:cxn>
                <a:cxn ang="0">
                  <a:pos x="3" y="8"/>
                </a:cxn>
                <a:cxn ang="0">
                  <a:pos x="4" y="7"/>
                </a:cxn>
                <a:cxn ang="0">
                  <a:pos x="5" y="7"/>
                </a:cxn>
                <a:cxn ang="0">
                  <a:pos x="9" y="6"/>
                </a:cxn>
                <a:cxn ang="0">
                  <a:pos x="14" y="4"/>
                </a:cxn>
                <a:cxn ang="0">
                  <a:pos x="19" y="3"/>
                </a:cxn>
                <a:cxn ang="0">
                  <a:pos x="23" y="1"/>
                </a:cxn>
                <a:cxn ang="0">
                  <a:pos x="26" y="1"/>
                </a:cxn>
                <a:cxn ang="0">
                  <a:pos x="27" y="0"/>
                </a:cxn>
              </a:cxnLst>
              <a:rect l="0" t="0" r="r" b="b"/>
              <a:pathLst>
                <a:path w="27" h="15">
                  <a:moveTo>
                    <a:pt x="27" y="0"/>
                  </a:moveTo>
                  <a:lnTo>
                    <a:pt x="27" y="3"/>
                  </a:lnTo>
                  <a:lnTo>
                    <a:pt x="26" y="7"/>
                  </a:lnTo>
                  <a:lnTo>
                    <a:pt x="26" y="10"/>
                  </a:lnTo>
                  <a:lnTo>
                    <a:pt x="24" y="13"/>
                  </a:lnTo>
                  <a:lnTo>
                    <a:pt x="22" y="14"/>
                  </a:lnTo>
                  <a:lnTo>
                    <a:pt x="18" y="15"/>
                  </a:lnTo>
                  <a:lnTo>
                    <a:pt x="14" y="15"/>
                  </a:lnTo>
                  <a:lnTo>
                    <a:pt x="10" y="15"/>
                  </a:lnTo>
                  <a:lnTo>
                    <a:pt x="5" y="15"/>
                  </a:lnTo>
                  <a:lnTo>
                    <a:pt x="2" y="13"/>
                  </a:lnTo>
                  <a:lnTo>
                    <a:pt x="0" y="10"/>
                  </a:lnTo>
                  <a:lnTo>
                    <a:pt x="0" y="8"/>
                  </a:lnTo>
                  <a:lnTo>
                    <a:pt x="1" y="8"/>
                  </a:lnTo>
                  <a:lnTo>
                    <a:pt x="2" y="8"/>
                  </a:lnTo>
                  <a:lnTo>
                    <a:pt x="3" y="8"/>
                  </a:lnTo>
                  <a:lnTo>
                    <a:pt x="4" y="7"/>
                  </a:lnTo>
                  <a:lnTo>
                    <a:pt x="5" y="7"/>
                  </a:lnTo>
                  <a:lnTo>
                    <a:pt x="9" y="6"/>
                  </a:lnTo>
                  <a:lnTo>
                    <a:pt x="14" y="4"/>
                  </a:lnTo>
                  <a:lnTo>
                    <a:pt x="19" y="3"/>
                  </a:lnTo>
                  <a:lnTo>
                    <a:pt x="23" y="1"/>
                  </a:lnTo>
                  <a:lnTo>
                    <a:pt x="26" y="1"/>
                  </a:lnTo>
                  <a:lnTo>
                    <a:pt x="27" y="0"/>
                  </a:lnTo>
                  <a:close/>
                </a:path>
              </a:pathLst>
            </a:custGeom>
            <a:gradFill>
              <a:gsLst>
                <a:gs pos="49000">
                  <a:srgbClr val="38659D"/>
                </a:gs>
                <a:gs pos="87000">
                  <a:schemeClr val="tx2">
                    <a:lumMod val="75000"/>
                    <a:alpha val="80000"/>
                  </a:schemeClr>
                </a:gs>
              </a:gsLst>
              <a:lin ang="2700000" scaled="0"/>
            </a:gradFill>
            <a:ln w="0">
              <a:noFill/>
              <a:prstDash val="solid"/>
              <a:round/>
            </a:ln>
          </p:spPr>
          <p:txBody>
            <a:bodyPr vert="horz" wrap="square" lIns="91416" tIns="45708" rIns="91416" bIns="45708" numCol="1" anchor="t" anchorCtr="0" compatLnSpc="1"/>
            <a:lstStyle/>
            <a:p>
              <a:endParaRPr lang="en-US" sz="2400"/>
            </a:p>
          </p:txBody>
        </p:sp>
        <p:sp>
          <p:nvSpPr>
            <p:cNvPr id="34" name="Freeform 113"/>
            <p:cNvSpPr/>
            <p:nvPr/>
          </p:nvSpPr>
          <p:spPr bwMode="auto">
            <a:xfrm>
              <a:off x="2198851" y="2689187"/>
              <a:ext cx="26066" cy="28962"/>
            </a:xfrm>
            <a:custGeom>
              <a:avLst/>
              <a:gdLst/>
              <a:ahLst/>
              <a:cxnLst>
                <a:cxn ang="0">
                  <a:pos x="3" y="0"/>
                </a:cxn>
                <a:cxn ang="0">
                  <a:pos x="8" y="0"/>
                </a:cxn>
                <a:cxn ang="0">
                  <a:pos x="15" y="11"/>
                </a:cxn>
                <a:cxn ang="0">
                  <a:pos x="18" y="14"/>
                </a:cxn>
                <a:cxn ang="0">
                  <a:pos x="18" y="18"/>
                </a:cxn>
                <a:cxn ang="0">
                  <a:pos x="16" y="20"/>
                </a:cxn>
                <a:cxn ang="0">
                  <a:pos x="13" y="20"/>
                </a:cxn>
                <a:cxn ang="0">
                  <a:pos x="10" y="20"/>
                </a:cxn>
                <a:cxn ang="0">
                  <a:pos x="7" y="19"/>
                </a:cxn>
                <a:cxn ang="0">
                  <a:pos x="4" y="17"/>
                </a:cxn>
                <a:cxn ang="0">
                  <a:pos x="1" y="14"/>
                </a:cxn>
                <a:cxn ang="0">
                  <a:pos x="0" y="10"/>
                </a:cxn>
                <a:cxn ang="0">
                  <a:pos x="0" y="5"/>
                </a:cxn>
                <a:cxn ang="0">
                  <a:pos x="0" y="1"/>
                </a:cxn>
                <a:cxn ang="0">
                  <a:pos x="1" y="1"/>
                </a:cxn>
                <a:cxn ang="0">
                  <a:pos x="3" y="0"/>
                </a:cxn>
              </a:cxnLst>
              <a:rect l="0" t="0" r="r" b="b"/>
              <a:pathLst>
                <a:path w="18" h="20">
                  <a:moveTo>
                    <a:pt x="3" y="0"/>
                  </a:moveTo>
                  <a:lnTo>
                    <a:pt x="8" y="0"/>
                  </a:lnTo>
                  <a:lnTo>
                    <a:pt x="15" y="11"/>
                  </a:lnTo>
                  <a:lnTo>
                    <a:pt x="18" y="14"/>
                  </a:lnTo>
                  <a:lnTo>
                    <a:pt x="18" y="18"/>
                  </a:lnTo>
                  <a:lnTo>
                    <a:pt x="16" y="20"/>
                  </a:lnTo>
                  <a:lnTo>
                    <a:pt x="13" y="20"/>
                  </a:lnTo>
                  <a:lnTo>
                    <a:pt x="10" y="20"/>
                  </a:lnTo>
                  <a:lnTo>
                    <a:pt x="7" y="19"/>
                  </a:lnTo>
                  <a:lnTo>
                    <a:pt x="4" y="17"/>
                  </a:lnTo>
                  <a:lnTo>
                    <a:pt x="1" y="14"/>
                  </a:lnTo>
                  <a:lnTo>
                    <a:pt x="0" y="10"/>
                  </a:lnTo>
                  <a:lnTo>
                    <a:pt x="0" y="5"/>
                  </a:lnTo>
                  <a:lnTo>
                    <a:pt x="0" y="1"/>
                  </a:lnTo>
                  <a:lnTo>
                    <a:pt x="1" y="1"/>
                  </a:lnTo>
                  <a:lnTo>
                    <a:pt x="3" y="0"/>
                  </a:lnTo>
                  <a:close/>
                </a:path>
              </a:pathLst>
            </a:custGeom>
            <a:gradFill>
              <a:gsLst>
                <a:gs pos="49000">
                  <a:srgbClr val="38659D"/>
                </a:gs>
                <a:gs pos="87000">
                  <a:schemeClr val="tx2">
                    <a:lumMod val="75000"/>
                    <a:alpha val="80000"/>
                  </a:schemeClr>
                </a:gs>
              </a:gsLst>
              <a:lin ang="2700000" scaled="0"/>
            </a:gradFill>
            <a:ln w="0">
              <a:noFill/>
              <a:prstDash val="solid"/>
              <a:round/>
            </a:ln>
          </p:spPr>
          <p:txBody>
            <a:bodyPr vert="horz" wrap="square" lIns="91416" tIns="45708" rIns="91416" bIns="45708" numCol="1" anchor="t" anchorCtr="0" compatLnSpc="1"/>
            <a:lstStyle/>
            <a:p>
              <a:endParaRPr lang="en-US" sz="2400"/>
            </a:p>
          </p:txBody>
        </p:sp>
        <p:sp>
          <p:nvSpPr>
            <p:cNvPr id="35" name="Freeform 114"/>
            <p:cNvSpPr/>
            <p:nvPr/>
          </p:nvSpPr>
          <p:spPr bwMode="auto">
            <a:xfrm>
              <a:off x="2230709" y="2683394"/>
              <a:ext cx="120195" cy="40547"/>
            </a:xfrm>
            <a:custGeom>
              <a:avLst/>
              <a:gdLst/>
              <a:ahLst/>
              <a:cxnLst>
                <a:cxn ang="0">
                  <a:pos x="4" y="0"/>
                </a:cxn>
                <a:cxn ang="0">
                  <a:pos x="6" y="0"/>
                </a:cxn>
                <a:cxn ang="0">
                  <a:pos x="12" y="1"/>
                </a:cxn>
                <a:cxn ang="0">
                  <a:pos x="17" y="2"/>
                </a:cxn>
                <a:cxn ang="0">
                  <a:pos x="22" y="4"/>
                </a:cxn>
                <a:cxn ang="0">
                  <a:pos x="32" y="14"/>
                </a:cxn>
                <a:cxn ang="0">
                  <a:pos x="38" y="18"/>
                </a:cxn>
                <a:cxn ang="0">
                  <a:pos x="38" y="18"/>
                </a:cxn>
                <a:cxn ang="0">
                  <a:pos x="38" y="17"/>
                </a:cxn>
                <a:cxn ang="0">
                  <a:pos x="38" y="16"/>
                </a:cxn>
                <a:cxn ang="0">
                  <a:pos x="38" y="15"/>
                </a:cxn>
                <a:cxn ang="0">
                  <a:pos x="38" y="15"/>
                </a:cxn>
                <a:cxn ang="0">
                  <a:pos x="50" y="17"/>
                </a:cxn>
                <a:cxn ang="0">
                  <a:pos x="50" y="16"/>
                </a:cxn>
                <a:cxn ang="0">
                  <a:pos x="56" y="13"/>
                </a:cxn>
                <a:cxn ang="0">
                  <a:pos x="62" y="13"/>
                </a:cxn>
                <a:cxn ang="0">
                  <a:pos x="68" y="13"/>
                </a:cxn>
                <a:cxn ang="0">
                  <a:pos x="74" y="16"/>
                </a:cxn>
                <a:cxn ang="0">
                  <a:pos x="79" y="20"/>
                </a:cxn>
                <a:cxn ang="0">
                  <a:pos x="83" y="25"/>
                </a:cxn>
                <a:cxn ang="0">
                  <a:pos x="83" y="27"/>
                </a:cxn>
                <a:cxn ang="0">
                  <a:pos x="81" y="28"/>
                </a:cxn>
                <a:cxn ang="0">
                  <a:pos x="78" y="28"/>
                </a:cxn>
                <a:cxn ang="0">
                  <a:pos x="75" y="27"/>
                </a:cxn>
                <a:cxn ang="0">
                  <a:pos x="72" y="27"/>
                </a:cxn>
                <a:cxn ang="0">
                  <a:pos x="69" y="27"/>
                </a:cxn>
                <a:cxn ang="0">
                  <a:pos x="68" y="26"/>
                </a:cxn>
                <a:cxn ang="0">
                  <a:pos x="68" y="25"/>
                </a:cxn>
                <a:cxn ang="0">
                  <a:pos x="67" y="24"/>
                </a:cxn>
                <a:cxn ang="0">
                  <a:pos x="67" y="23"/>
                </a:cxn>
                <a:cxn ang="0">
                  <a:pos x="66" y="23"/>
                </a:cxn>
                <a:cxn ang="0">
                  <a:pos x="65" y="22"/>
                </a:cxn>
                <a:cxn ang="0">
                  <a:pos x="64" y="23"/>
                </a:cxn>
                <a:cxn ang="0">
                  <a:pos x="64" y="26"/>
                </a:cxn>
                <a:cxn ang="0">
                  <a:pos x="63" y="27"/>
                </a:cxn>
                <a:cxn ang="0">
                  <a:pos x="62" y="28"/>
                </a:cxn>
                <a:cxn ang="0">
                  <a:pos x="62" y="28"/>
                </a:cxn>
                <a:cxn ang="0">
                  <a:pos x="61" y="27"/>
                </a:cxn>
                <a:cxn ang="0">
                  <a:pos x="60" y="27"/>
                </a:cxn>
                <a:cxn ang="0">
                  <a:pos x="58" y="26"/>
                </a:cxn>
                <a:cxn ang="0">
                  <a:pos x="34" y="19"/>
                </a:cxn>
                <a:cxn ang="0">
                  <a:pos x="22" y="15"/>
                </a:cxn>
                <a:cxn ang="0">
                  <a:pos x="21" y="15"/>
                </a:cxn>
                <a:cxn ang="0">
                  <a:pos x="21" y="14"/>
                </a:cxn>
                <a:cxn ang="0">
                  <a:pos x="20" y="12"/>
                </a:cxn>
                <a:cxn ang="0">
                  <a:pos x="20" y="11"/>
                </a:cxn>
                <a:cxn ang="0">
                  <a:pos x="19" y="9"/>
                </a:cxn>
                <a:cxn ang="0">
                  <a:pos x="17" y="7"/>
                </a:cxn>
                <a:cxn ang="0">
                  <a:pos x="8" y="7"/>
                </a:cxn>
                <a:cxn ang="0">
                  <a:pos x="5" y="7"/>
                </a:cxn>
                <a:cxn ang="0">
                  <a:pos x="2" y="6"/>
                </a:cxn>
                <a:cxn ang="0">
                  <a:pos x="0" y="3"/>
                </a:cxn>
                <a:cxn ang="0">
                  <a:pos x="1" y="2"/>
                </a:cxn>
                <a:cxn ang="0">
                  <a:pos x="3" y="0"/>
                </a:cxn>
                <a:cxn ang="0">
                  <a:pos x="4" y="0"/>
                </a:cxn>
              </a:cxnLst>
              <a:rect l="0" t="0" r="r" b="b"/>
              <a:pathLst>
                <a:path w="83" h="28">
                  <a:moveTo>
                    <a:pt x="4" y="0"/>
                  </a:moveTo>
                  <a:lnTo>
                    <a:pt x="6" y="0"/>
                  </a:lnTo>
                  <a:lnTo>
                    <a:pt x="12" y="1"/>
                  </a:lnTo>
                  <a:lnTo>
                    <a:pt x="17" y="2"/>
                  </a:lnTo>
                  <a:lnTo>
                    <a:pt x="22" y="4"/>
                  </a:lnTo>
                  <a:lnTo>
                    <a:pt x="32" y="14"/>
                  </a:lnTo>
                  <a:lnTo>
                    <a:pt x="38" y="18"/>
                  </a:lnTo>
                  <a:lnTo>
                    <a:pt x="38" y="18"/>
                  </a:lnTo>
                  <a:lnTo>
                    <a:pt x="38" y="17"/>
                  </a:lnTo>
                  <a:lnTo>
                    <a:pt x="38" y="16"/>
                  </a:lnTo>
                  <a:lnTo>
                    <a:pt x="38" y="15"/>
                  </a:lnTo>
                  <a:lnTo>
                    <a:pt x="38" y="15"/>
                  </a:lnTo>
                  <a:lnTo>
                    <a:pt x="50" y="17"/>
                  </a:lnTo>
                  <a:lnTo>
                    <a:pt x="50" y="16"/>
                  </a:lnTo>
                  <a:lnTo>
                    <a:pt x="56" y="13"/>
                  </a:lnTo>
                  <a:lnTo>
                    <a:pt x="62" y="13"/>
                  </a:lnTo>
                  <a:lnTo>
                    <a:pt x="68" y="13"/>
                  </a:lnTo>
                  <a:lnTo>
                    <a:pt x="74" y="16"/>
                  </a:lnTo>
                  <a:lnTo>
                    <a:pt x="79" y="20"/>
                  </a:lnTo>
                  <a:lnTo>
                    <a:pt x="83" y="25"/>
                  </a:lnTo>
                  <a:lnTo>
                    <a:pt x="83" y="27"/>
                  </a:lnTo>
                  <a:lnTo>
                    <a:pt x="81" y="28"/>
                  </a:lnTo>
                  <a:lnTo>
                    <a:pt x="78" y="28"/>
                  </a:lnTo>
                  <a:lnTo>
                    <a:pt x="75" y="27"/>
                  </a:lnTo>
                  <a:lnTo>
                    <a:pt x="72" y="27"/>
                  </a:lnTo>
                  <a:lnTo>
                    <a:pt x="69" y="27"/>
                  </a:lnTo>
                  <a:lnTo>
                    <a:pt x="68" y="26"/>
                  </a:lnTo>
                  <a:lnTo>
                    <a:pt x="68" y="25"/>
                  </a:lnTo>
                  <a:lnTo>
                    <a:pt x="67" y="24"/>
                  </a:lnTo>
                  <a:lnTo>
                    <a:pt x="67" y="23"/>
                  </a:lnTo>
                  <a:lnTo>
                    <a:pt x="66" y="23"/>
                  </a:lnTo>
                  <a:lnTo>
                    <a:pt x="65" y="22"/>
                  </a:lnTo>
                  <a:lnTo>
                    <a:pt x="64" y="23"/>
                  </a:lnTo>
                  <a:lnTo>
                    <a:pt x="64" y="26"/>
                  </a:lnTo>
                  <a:lnTo>
                    <a:pt x="63" y="27"/>
                  </a:lnTo>
                  <a:lnTo>
                    <a:pt x="62" y="28"/>
                  </a:lnTo>
                  <a:lnTo>
                    <a:pt x="62" y="28"/>
                  </a:lnTo>
                  <a:lnTo>
                    <a:pt x="61" y="27"/>
                  </a:lnTo>
                  <a:lnTo>
                    <a:pt x="60" y="27"/>
                  </a:lnTo>
                  <a:lnTo>
                    <a:pt x="58" y="26"/>
                  </a:lnTo>
                  <a:lnTo>
                    <a:pt x="34" y="19"/>
                  </a:lnTo>
                  <a:lnTo>
                    <a:pt x="22" y="15"/>
                  </a:lnTo>
                  <a:lnTo>
                    <a:pt x="21" y="15"/>
                  </a:lnTo>
                  <a:lnTo>
                    <a:pt x="21" y="14"/>
                  </a:lnTo>
                  <a:lnTo>
                    <a:pt x="20" y="12"/>
                  </a:lnTo>
                  <a:lnTo>
                    <a:pt x="20" y="11"/>
                  </a:lnTo>
                  <a:lnTo>
                    <a:pt x="19" y="9"/>
                  </a:lnTo>
                  <a:lnTo>
                    <a:pt x="17" y="7"/>
                  </a:lnTo>
                  <a:lnTo>
                    <a:pt x="8" y="7"/>
                  </a:lnTo>
                  <a:lnTo>
                    <a:pt x="5" y="7"/>
                  </a:lnTo>
                  <a:lnTo>
                    <a:pt x="2" y="6"/>
                  </a:lnTo>
                  <a:lnTo>
                    <a:pt x="0" y="3"/>
                  </a:lnTo>
                  <a:lnTo>
                    <a:pt x="1" y="2"/>
                  </a:lnTo>
                  <a:lnTo>
                    <a:pt x="3" y="0"/>
                  </a:lnTo>
                  <a:lnTo>
                    <a:pt x="4" y="0"/>
                  </a:lnTo>
                  <a:close/>
                </a:path>
              </a:pathLst>
            </a:custGeom>
            <a:gradFill>
              <a:gsLst>
                <a:gs pos="49000">
                  <a:srgbClr val="38659D"/>
                </a:gs>
                <a:gs pos="87000">
                  <a:schemeClr val="tx2">
                    <a:lumMod val="75000"/>
                    <a:alpha val="80000"/>
                  </a:schemeClr>
                </a:gs>
              </a:gsLst>
              <a:lin ang="2700000" scaled="0"/>
            </a:gradFill>
            <a:ln w="0">
              <a:noFill/>
              <a:prstDash val="solid"/>
              <a:round/>
            </a:ln>
          </p:spPr>
          <p:txBody>
            <a:bodyPr vert="horz" wrap="square" lIns="91416" tIns="45708" rIns="91416" bIns="45708" numCol="1" anchor="t" anchorCtr="0" compatLnSpc="1"/>
            <a:lstStyle/>
            <a:p>
              <a:endParaRPr lang="en-US" sz="2400"/>
            </a:p>
          </p:txBody>
        </p:sp>
        <p:sp>
          <p:nvSpPr>
            <p:cNvPr id="36" name="Freeform 115"/>
            <p:cNvSpPr>
              <a:spLocks noEditPoints="1"/>
            </p:cNvSpPr>
            <p:nvPr/>
          </p:nvSpPr>
          <p:spPr bwMode="auto">
            <a:xfrm>
              <a:off x="2153958" y="2686290"/>
              <a:ext cx="2896" cy="7241"/>
            </a:xfrm>
            <a:custGeom>
              <a:avLst/>
              <a:gdLst/>
              <a:ahLst/>
              <a:cxnLst>
                <a:cxn ang="0">
                  <a:pos x="1" y="3"/>
                </a:cxn>
                <a:cxn ang="0">
                  <a:pos x="0" y="5"/>
                </a:cxn>
                <a:cxn ang="0">
                  <a:pos x="0" y="4"/>
                </a:cxn>
                <a:cxn ang="0">
                  <a:pos x="1" y="3"/>
                </a:cxn>
                <a:cxn ang="0">
                  <a:pos x="2" y="0"/>
                </a:cxn>
                <a:cxn ang="0">
                  <a:pos x="1" y="3"/>
                </a:cxn>
                <a:cxn ang="0">
                  <a:pos x="2" y="0"/>
                </a:cxn>
              </a:cxnLst>
              <a:rect l="0" t="0" r="r" b="b"/>
              <a:pathLst>
                <a:path w="2" h="5">
                  <a:moveTo>
                    <a:pt x="1" y="3"/>
                  </a:moveTo>
                  <a:lnTo>
                    <a:pt x="0" y="5"/>
                  </a:lnTo>
                  <a:lnTo>
                    <a:pt x="0" y="4"/>
                  </a:lnTo>
                  <a:lnTo>
                    <a:pt x="1" y="3"/>
                  </a:lnTo>
                  <a:close/>
                  <a:moveTo>
                    <a:pt x="2" y="0"/>
                  </a:moveTo>
                  <a:lnTo>
                    <a:pt x="1" y="3"/>
                  </a:lnTo>
                  <a:lnTo>
                    <a:pt x="2" y="0"/>
                  </a:lnTo>
                  <a:close/>
                </a:path>
              </a:pathLst>
            </a:custGeom>
            <a:gradFill>
              <a:gsLst>
                <a:gs pos="49000">
                  <a:srgbClr val="38659D"/>
                </a:gs>
                <a:gs pos="87000">
                  <a:schemeClr val="tx2">
                    <a:lumMod val="75000"/>
                    <a:alpha val="80000"/>
                  </a:schemeClr>
                </a:gs>
              </a:gsLst>
              <a:lin ang="2700000" scaled="0"/>
            </a:gradFill>
            <a:ln w="0">
              <a:noFill/>
              <a:prstDash val="solid"/>
              <a:round/>
            </a:ln>
          </p:spPr>
          <p:txBody>
            <a:bodyPr vert="horz" wrap="square" lIns="91416" tIns="45708" rIns="91416" bIns="45708" numCol="1" anchor="t" anchorCtr="0" compatLnSpc="1"/>
            <a:lstStyle/>
            <a:p>
              <a:endParaRPr lang="en-US" sz="2400"/>
            </a:p>
          </p:txBody>
        </p:sp>
        <p:sp>
          <p:nvSpPr>
            <p:cNvPr id="37" name="Freeform 116"/>
            <p:cNvSpPr>
              <a:spLocks noEditPoints="1"/>
            </p:cNvSpPr>
            <p:nvPr/>
          </p:nvSpPr>
          <p:spPr bwMode="auto">
            <a:xfrm>
              <a:off x="2156855" y="2680498"/>
              <a:ext cx="2896" cy="4345"/>
            </a:xfrm>
            <a:custGeom>
              <a:avLst/>
              <a:gdLst/>
              <a:ahLst/>
              <a:cxnLst>
                <a:cxn ang="0">
                  <a:pos x="1" y="1"/>
                </a:cxn>
                <a:cxn ang="0">
                  <a:pos x="1" y="2"/>
                </a:cxn>
                <a:cxn ang="0">
                  <a:pos x="0" y="3"/>
                </a:cxn>
                <a:cxn ang="0">
                  <a:pos x="1" y="1"/>
                </a:cxn>
                <a:cxn ang="0">
                  <a:pos x="2" y="0"/>
                </a:cxn>
                <a:cxn ang="0">
                  <a:pos x="2" y="1"/>
                </a:cxn>
                <a:cxn ang="0">
                  <a:pos x="1" y="1"/>
                </a:cxn>
                <a:cxn ang="0">
                  <a:pos x="2" y="0"/>
                </a:cxn>
              </a:cxnLst>
              <a:rect l="0" t="0" r="r" b="b"/>
              <a:pathLst>
                <a:path w="2" h="3">
                  <a:moveTo>
                    <a:pt x="1" y="1"/>
                  </a:moveTo>
                  <a:lnTo>
                    <a:pt x="1" y="2"/>
                  </a:lnTo>
                  <a:lnTo>
                    <a:pt x="0" y="3"/>
                  </a:lnTo>
                  <a:lnTo>
                    <a:pt x="1" y="1"/>
                  </a:lnTo>
                  <a:close/>
                  <a:moveTo>
                    <a:pt x="2" y="0"/>
                  </a:moveTo>
                  <a:lnTo>
                    <a:pt x="2" y="1"/>
                  </a:lnTo>
                  <a:lnTo>
                    <a:pt x="1" y="1"/>
                  </a:lnTo>
                  <a:lnTo>
                    <a:pt x="2" y="0"/>
                  </a:lnTo>
                  <a:close/>
                </a:path>
              </a:pathLst>
            </a:custGeom>
            <a:gradFill>
              <a:gsLst>
                <a:gs pos="49000">
                  <a:srgbClr val="38659D"/>
                </a:gs>
                <a:gs pos="87000">
                  <a:schemeClr val="tx2">
                    <a:lumMod val="75000"/>
                    <a:alpha val="80000"/>
                  </a:schemeClr>
                </a:gs>
              </a:gsLst>
              <a:lin ang="2700000" scaled="0"/>
            </a:gradFill>
            <a:ln w="0">
              <a:noFill/>
              <a:prstDash val="solid"/>
              <a:round/>
            </a:ln>
          </p:spPr>
          <p:txBody>
            <a:bodyPr vert="horz" wrap="square" lIns="91416" tIns="45708" rIns="91416" bIns="45708" numCol="1" anchor="t" anchorCtr="0" compatLnSpc="1"/>
            <a:lstStyle/>
            <a:p>
              <a:endParaRPr lang="en-US" sz="2400"/>
            </a:p>
          </p:txBody>
        </p:sp>
        <p:sp>
          <p:nvSpPr>
            <p:cNvPr id="38" name="Freeform 117"/>
            <p:cNvSpPr/>
            <p:nvPr/>
          </p:nvSpPr>
          <p:spPr bwMode="auto">
            <a:xfrm>
              <a:off x="2110515" y="2689187"/>
              <a:ext cx="62270" cy="30411"/>
            </a:xfrm>
            <a:custGeom>
              <a:avLst/>
              <a:gdLst/>
              <a:ahLst/>
              <a:cxnLst>
                <a:cxn ang="0">
                  <a:pos x="14" y="0"/>
                </a:cxn>
                <a:cxn ang="0">
                  <a:pos x="17" y="3"/>
                </a:cxn>
                <a:cxn ang="0">
                  <a:pos x="20" y="6"/>
                </a:cxn>
                <a:cxn ang="0">
                  <a:pos x="23" y="9"/>
                </a:cxn>
                <a:cxn ang="0">
                  <a:pos x="26" y="10"/>
                </a:cxn>
                <a:cxn ang="0">
                  <a:pos x="28" y="9"/>
                </a:cxn>
                <a:cxn ang="0">
                  <a:pos x="29" y="8"/>
                </a:cxn>
                <a:cxn ang="0">
                  <a:pos x="29" y="7"/>
                </a:cxn>
                <a:cxn ang="0">
                  <a:pos x="30" y="5"/>
                </a:cxn>
                <a:cxn ang="0">
                  <a:pos x="30" y="3"/>
                </a:cxn>
                <a:cxn ang="0">
                  <a:pos x="31" y="4"/>
                </a:cxn>
                <a:cxn ang="0">
                  <a:pos x="33" y="6"/>
                </a:cxn>
                <a:cxn ang="0">
                  <a:pos x="37" y="6"/>
                </a:cxn>
                <a:cxn ang="0">
                  <a:pos x="40" y="8"/>
                </a:cxn>
                <a:cxn ang="0">
                  <a:pos x="43" y="10"/>
                </a:cxn>
                <a:cxn ang="0">
                  <a:pos x="43" y="11"/>
                </a:cxn>
                <a:cxn ang="0">
                  <a:pos x="43" y="12"/>
                </a:cxn>
                <a:cxn ang="0">
                  <a:pos x="42" y="13"/>
                </a:cxn>
                <a:cxn ang="0">
                  <a:pos x="41" y="14"/>
                </a:cxn>
                <a:cxn ang="0">
                  <a:pos x="40" y="15"/>
                </a:cxn>
                <a:cxn ang="0">
                  <a:pos x="39" y="16"/>
                </a:cxn>
                <a:cxn ang="0">
                  <a:pos x="38" y="16"/>
                </a:cxn>
                <a:cxn ang="0">
                  <a:pos x="33" y="16"/>
                </a:cxn>
                <a:cxn ang="0">
                  <a:pos x="24" y="15"/>
                </a:cxn>
                <a:cxn ang="0">
                  <a:pos x="18" y="17"/>
                </a:cxn>
                <a:cxn ang="0">
                  <a:pos x="14" y="19"/>
                </a:cxn>
                <a:cxn ang="0">
                  <a:pos x="9" y="21"/>
                </a:cxn>
                <a:cxn ang="0">
                  <a:pos x="4" y="20"/>
                </a:cxn>
                <a:cxn ang="0">
                  <a:pos x="3" y="19"/>
                </a:cxn>
                <a:cxn ang="0">
                  <a:pos x="12" y="15"/>
                </a:cxn>
                <a:cxn ang="0">
                  <a:pos x="15" y="13"/>
                </a:cxn>
                <a:cxn ang="0">
                  <a:pos x="15" y="11"/>
                </a:cxn>
                <a:cxn ang="0">
                  <a:pos x="14" y="10"/>
                </a:cxn>
                <a:cxn ang="0">
                  <a:pos x="12" y="10"/>
                </a:cxn>
                <a:cxn ang="0">
                  <a:pos x="8" y="11"/>
                </a:cxn>
                <a:cxn ang="0">
                  <a:pos x="5" y="12"/>
                </a:cxn>
                <a:cxn ang="0">
                  <a:pos x="2" y="12"/>
                </a:cxn>
                <a:cxn ang="0">
                  <a:pos x="1" y="12"/>
                </a:cxn>
                <a:cxn ang="0">
                  <a:pos x="2" y="12"/>
                </a:cxn>
                <a:cxn ang="0">
                  <a:pos x="2" y="11"/>
                </a:cxn>
                <a:cxn ang="0">
                  <a:pos x="2" y="11"/>
                </a:cxn>
                <a:cxn ang="0">
                  <a:pos x="2" y="10"/>
                </a:cxn>
                <a:cxn ang="0">
                  <a:pos x="2" y="10"/>
                </a:cxn>
                <a:cxn ang="0">
                  <a:pos x="0" y="10"/>
                </a:cxn>
                <a:cxn ang="0">
                  <a:pos x="3" y="7"/>
                </a:cxn>
                <a:cxn ang="0">
                  <a:pos x="7" y="5"/>
                </a:cxn>
                <a:cxn ang="0">
                  <a:pos x="11" y="2"/>
                </a:cxn>
                <a:cxn ang="0">
                  <a:pos x="13" y="1"/>
                </a:cxn>
                <a:cxn ang="0">
                  <a:pos x="14" y="0"/>
                </a:cxn>
              </a:cxnLst>
              <a:rect l="0" t="0" r="r" b="b"/>
              <a:pathLst>
                <a:path w="43" h="21">
                  <a:moveTo>
                    <a:pt x="14" y="0"/>
                  </a:moveTo>
                  <a:lnTo>
                    <a:pt x="17" y="3"/>
                  </a:lnTo>
                  <a:lnTo>
                    <a:pt x="20" y="6"/>
                  </a:lnTo>
                  <a:lnTo>
                    <a:pt x="23" y="9"/>
                  </a:lnTo>
                  <a:lnTo>
                    <a:pt x="26" y="10"/>
                  </a:lnTo>
                  <a:lnTo>
                    <a:pt x="28" y="9"/>
                  </a:lnTo>
                  <a:lnTo>
                    <a:pt x="29" y="8"/>
                  </a:lnTo>
                  <a:lnTo>
                    <a:pt x="29" y="7"/>
                  </a:lnTo>
                  <a:lnTo>
                    <a:pt x="30" y="5"/>
                  </a:lnTo>
                  <a:lnTo>
                    <a:pt x="30" y="3"/>
                  </a:lnTo>
                  <a:lnTo>
                    <a:pt x="31" y="4"/>
                  </a:lnTo>
                  <a:lnTo>
                    <a:pt x="33" y="6"/>
                  </a:lnTo>
                  <a:lnTo>
                    <a:pt x="37" y="6"/>
                  </a:lnTo>
                  <a:lnTo>
                    <a:pt x="40" y="8"/>
                  </a:lnTo>
                  <a:lnTo>
                    <a:pt x="43" y="10"/>
                  </a:lnTo>
                  <a:lnTo>
                    <a:pt x="43" y="11"/>
                  </a:lnTo>
                  <a:lnTo>
                    <a:pt x="43" y="12"/>
                  </a:lnTo>
                  <a:lnTo>
                    <a:pt x="42" y="13"/>
                  </a:lnTo>
                  <a:lnTo>
                    <a:pt x="41" y="14"/>
                  </a:lnTo>
                  <a:lnTo>
                    <a:pt x="40" y="15"/>
                  </a:lnTo>
                  <a:lnTo>
                    <a:pt x="39" y="16"/>
                  </a:lnTo>
                  <a:lnTo>
                    <a:pt x="38" y="16"/>
                  </a:lnTo>
                  <a:lnTo>
                    <a:pt x="33" y="16"/>
                  </a:lnTo>
                  <a:lnTo>
                    <a:pt x="24" y="15"/>
                  </a:lnTo>
                  <a:lnTo>
                    <a:pt x="18" y="17"/>
                  </a:lnTo>
                  <a:lnTo>
                    <a:pt x="14" y="19"/>
                  </a:lnTo>
                  <a:lnTo>
                    <a:pt x="9" y="21"/>
                  </a:lnTo>
                  <a:lnTo>
                    <a:pt x="4" y="20"/>
                  </a:lnTo>
                  <a:lnTo>
                    <a:pt x="3" y="19"/>
                  </a:lnTo>
                  <a:lnTo>
                    <a:pt x="12" y="15"/>
                  </a:lnTo>
                  <a:lnTo>
                    <a:pt x="15" y="13"/>
                  </a:lnTo>
                  <a:lnTo>
                    <a:pt x="15" y="11"/>
                  </a:lnTo>
                  <a:lnTo>
                    <a:pt x="14" y="10"/>
                  </a:lnTo>
                  <a:lnTo>
                    <a:pt x="12" y="10"/>
                  </a:lnTo>
                  <a:lnTo>
                    <a:pt x="8" y="11"/>
                  </a:lnTo>
                  <a:lnTo>
                    <a:pt x="5" y="12"/>
                  </a:lnTo>
                  <a:lnTo>
                    <a:pt x="2" y="12"/>
                  </a:lnTo>
                  <a:lnTo>
                    <a:pt x="1" y="12"/>
                  </a:lnTo>
                  <a:lnTo>
                    <a:pt x="2" y="12"/>
                  </a:lnTo>
                  <a:lnTo>
                    <a:pt x="2" y="11"/>
                  </a:lnTo>
                  <a:lnTo>
                    <a:pt x="2" y="11"/>
                  </a:lnTo>
                  <a:lnTo>
                    <a:pt x="2" y="10"/>
                  </a:lnTo>
                  <a:lnTo>
                    <a:pt x="2" y="10"/>
                  </a:lnTo>
                  <a:lnTo>
                    <a:pt x="0" y="10"/>
                  </a:lnTo>
                  <a:lnTo>
                    <a:pt x="3" y="7"/>
                  </a:lnTo>
                  <a:lnTo>
                    <a:pt x="7" y="5"/>
                  </a:lnTo>
                  <a:lnTo>
                    <a:pt x="11" y="2"/>
                  </a:lnTo>
                  <a:lnTo>
                    <a:pt x="13" y="1"/>
                  </a:lnTo>
                  <a:lnTo>
                    <a:pt x="14" y="0"/>
                  </a:lnTo>
                  <a:close/>
                </a:path>
              </a:pathLst>
            </a:custGeom>
            <a:gradFill>
              <a:gsLst>
                <a:gs pos="49000">
                  <a:srgbClr val="38659D"/>
                </a:gs>
                <a:gs pos="87000">
                  <a:schemeClr val="tx2">
                    <a:lumMod val="75000"/>
                    <a:alpha val="80000"/>
                  </a:schemeClr>
                </a:gs>
              </a:gsLst>
              <a:lin ang="2700000" scaled="0"/>
            </a:gradFill>
            <a:ln w="0">
              <a:noFill/>
              <a:prstDash val="solid"/>
              <a:round/>
            </a:ln>
          </p:spPr>
          <p:txBody>
            <a:bodyPr vert="horz" wrap="square" lIns="91416" tIns="45708" rIns="91416" bIns="45708" numCol="1" anchor="t" anchorCtr="0" compatLnSpc="1"/>
            <a:lstStyle/>
            <a:p>
              <a:endParaRPr lang="en-US" sz="2400"/>
            </a:p>
          </p:txBody>
        </p:sp>
        <p:sp>
          <p:nvSpPr>
            <p:cNvPr id="39" name="Freeform 118"/>
            <p:cNvSpPr/>
            <p:nvPr/>
          </p:nvSpPr>
          <p:spPr bwMode="auto">
            <a:xfrm>
              <a:off x="1941085" y="2489346"/>
              <a:ext cx="43444" cy="11585"/>
            </a:xfrm>
            <a:custGeom>
              <a:avLst/>
              <a:gdLst/>
              <a:ahLst/>
              <a:cxnLst>
                <a:cxn ang="0">
                  <a:pos x="22" y="0"/>
                </a:cxn>
                <a:cxn ang="0">
                  <a:pos x="30" y="0"/>
                </a:cxn>
                <a:cxn ang="0">
                  <a:pos x="29" y="0"/>
                </a:cxn>
                <a:cxn ang="0">
                  <a:pos x="26" y="0"/>
                </a:cxn>
                <a:cxn ang="0">
                  <a:pos x="23" y="1"/>
                </a:cxn>
                <a:cxn ang="0">
                  <a:pos x="19" y="2"/>
                </a:cxn>
                <a:cxn ang="0">
                  <a:pos x="17" y="2"/>
                </a:cxn>
                <a:cxn ang="0">
                  <a:pos x="10" y="5"/>
                </a:cxn>
                <a:cxn ang="0">
                  <a:pos x="3" y="8"/>
                </a:cxn>
                <a:cxn ang="0">
                  <a:pos x="1" y="8"/>
                </a:cxn>
                <a:cxn ang="0">
                  <a:pos x="0" y="7"/>
                </a:cxn>
                <a:cxn ang="0">
                  <a:pos x="0" y="6"/>
                </a:cxn>
                <a:cxn ang="0">
                  <a:pos x="2" y="5"/>
                </a:cxn>
                <a:cxn ang="0">
                  <a:pos x="5" y="3"/>
                </a:cxn>
                <a:cxn ang="0">
                  <a:pos x="7" y="2"/>
                </a:cxn>
                <a:cxn ang="0">
                  <a:pos x="8" y="2"/>
                </a:cxn>
                <a:cxn ang="0">
                  <a:pos x="15" y="1"/>
                </a:cxn>
                <a:cxn ang="0">
                  <a:pos x="22" y="0"/>
                </a:cxn>
              </a:cxnLst>
              <a:rect l="0" t="0" r="r" b="b"/>
              <a:pathLst>
                <a:path w="30" h="8">
                  <a:moveTo>
                    <a:pt x="22" y="0"/>
                  </a:moveTo>
                  <a:lnTo>
                    <a:pt x="30" y="0"/>
                  </a:lnTo>
                  <a:lnTo>
                    <a:pt x="29" y="0"/>
                  </a:lnTo>
                  <a:lnTo>
                    <a:pt x="26" y="0"/>
                  </a:lnTo>
                  <a:lnTo>
                    <a:pt x="23" y="1"/>
                  </a:lnTo>
                  <a:lnTo>
                    <a:pt x="19" y="2"/>
                  </a:lnTo>
                  <a:lnTo>
                    <a:pt x="17" y="2"/>
                  </a:lnTo>
                  <a:lnTo>
                    <a:pt x="10" y="5"/>
                  </a:lnTo>
                  <a:lnTo>
                    <a:pt x="3" y="8"/>
                  </a:lnTo>
                  <a:lnTo>
                    <a:pt x="1" y="8"/>
                  </a:lnTo>
                  <a:lnTo>
                    <a:pt x="0" y="7"/>
                  </a:lnTo>
                  <a:lnTo>
                    <a:pt x="0" y="6"/>
                  </a:lnTo>
                  <a:lnTo>
                    <a:pt x="2" y="5"/>
                  </a:lnTo>
                  <a:lnTo>
                    <a:pt x="5" y="3"/>
                  </a:lnTo>
                  <a:lnTo>
                    <a:pt x="7" y="2"/>
                  </a:lnTo>
                  <a:lnTo>
                    <a:pt x="8" y="2"/>
                  </a:lnTo>
                  <a:lnTo>
                    <a:pt x="15" y="1"/>
                  </a:lnTo>
                  <a:lnTo>
                    <a:pt x="22" y="0"/>
                  </a:lnTo>
                  <a:close/>
                </a:path>
              </a:pathLst>
            </a:custGeom>
            <a:gradFill>
              <a:gsLst>
                <a:gs pos="49000">
                  <a:srgbClr val="38659D"/>
                </a:gs>
                <a:gs pos="87000">
                  <a:schemeClr val="tx2">
                    <a:lumMod val="75000"/>
                    <a:alpha val="80000"/>
                  </a:schemeClr>
                </a:gs>
              </a:gsLst>
              <a:lin ang="2700000" scaled="0"/>
            </a:gradFill>
            <a:ln w="0">
              <a:noFill/>
              <a:prstDash val="solid"/>
              <a:round/>
            </a:ln>
          </p:spPr>
          <p:txBody>
            <a:bodyPr vert="horz" wrap="square" lIns="91416" tIns="45708" rIns="91416" bIns="45708" numCol="1" anchor="t" anchorCtr="0" compatLnSpc="1"/>
            <a:lstStyle/>
            <a:p>
              <a:endParaRPr lang="en-US" sz="2400"/>
            </a:p>
          </p:txBody>
        </p:sp>
        <p:sp>
          <p:nvSpPr>
            <p:cNvPr id="40" name="Freeform 119"/>
            <p:cNvSpPr/>
            <p:nvPr/>
          </p:nvSpPr>
          <p:spPr bwMode="auto">
            <a:xfrm>
              <a:off x="1916466" y="2503827"/>
              <a:ext cx="27515" cy="8689"/>
            </a:xfrm>
            <a:custGeom>
              <a:avLst/>
              <a:gdLst/>
              <a:ahLst/>
              <a:cxnLst>
                <a:cxn ang="0">
                  <a:pos x="15" y="0"/>
                </a:cxn>
                <a:cxn ang="0">
                  <a:pos x="19" y="0"/>
                </a:cxn>
                <a:cxn ang="0">
                  <a:pos x="11" y="3"/>
                </a:cxn>
                <a:cxn ang="0">
                  <a:pos x="3" y="6"/>
                </a:cxn>
                <a:cxn ang="0">
                  <a:pos x="0" y="6"/>
                </a:cxn>
                <a:cxn ang="0">
                  <a:pos x="0" y="6"/>
                </a:cxn>
                <a:cxn ang="0">
                  <a:pos x="2" y="3"/>
                </a:cxn>
                <a:cxn ang="0">
                  <a:pos x="6" y="2"/>
                </a:cxn>
                <a:cxn ang="0">
                  <a:pos x="10" y="0"/>
                </a:cxn>
                <a:cxn ang="0">
                  <a:pos x="15" y="0"/>
                </a:cxn>
              </a:cxnLst>
              <a:rect l="0" t="0" r="r" b="b"/>
              <a:pathLst>
                <a:path w="19" h="6">
                  <a:moveTo>
                    <a:pt x="15" y="0"/>
                  </a:moveTo>
                  <a:lnTo>
                    <a:pt x="19" y="0"/>
                  </a:lnTo>
                  <a:lnTo>
                    <a:pt x="11" y="3"/>
                  </a:lnTo>
                  <a:lnTo>
                    <a:pt x="3" y="6"/>
                  </a:lnTo>
                  <a:lnTo>
                    <a:pt x="0" y="6"/>
                  </a:lnTo>
                  <a:lnTo>
                    <a:pt x="0" y="6"/>
                  </a:lnTo>
                  <a:lnTo>
                    <a:pt x="2" y="3"/>
                  </a:lnTo>
                  <a:lnTo>
                    <a:pt x="6" y="2"/>
                  </a:lnTo>
                  <a:lnTo>
                    <a:pt x="10" y="0"/>
                  </a:lnTo>
                  <a:lnTo>
                    <a:pt x="15" y="0"/>
                  </a:lnTo>
                  <a:close/>
                </a:path>
              </a:pathLst>
            </a:custGeom>
            <a:gradFill>
              <a:gsLst>
                <a:gs pos="49000">
                  <a:srgbClr val="38659D"/>
                </a:gs>
                <a:gs pos="87000">
                  <a:schemeClr val="tx2">
                    <a:lumMod val="75000"/>
                    <a:alpha val="80000"/>
                  </a:schemeClr>
                </a:gs>
              </a:gsLst>
              <a:lin ang="2700000" scaled="0"/>
            </a:gradFill>
            <a:ln w="0">
              <a:noFill/>
              <a:prstDash val="solid"/>
              <a:round/>
            </a:ln>
          </p:spPr>
          <p:txBody>
            <a:bodyPr vert="horz" wrap="square" lIns="91416" tIns="45708" rIns="91416" bIns="45708" numCol="1" anchor="t" anchorCtr="0" compatLnSpc="1"/>
            <a:lstStyle/>
            <a:p>
              <a:endParaRPr lang="en-US" sz="2400"/>
            </a:p>
          </p:txBody>
        </p:sp>
        <p:sp>
          <p:nvSpPr>
            <p:cNvPr id="41" name="Freeform 120"/>
            <p:cNvSpPr>
              <a:spLocks noEditPoints="1"/>
            </p:cNvSpPr>
            <p:nvPr/>
          </p:nvSpPr>
          <p:spPr bwMode="auto">
            <a:xfrm>
              <a:off x="1977287" y="2473416"/>
              <a:ext cx="2896" cy="1449"/>
            </a:xfrm>
            <a:custGeom>
              <a:avLst/>
              <a:gdLst/>
              <a:ahLst/>
              <a:cxnLst>
                <a:cxn ang="0">
                  <a:pos x="1" y="0"/>
                </a:cxn>
                <a:cxn ang="0">
                  <a:pos x="1" y="1"/>
                </a:cxn>
                <a:cxn ang="0">
                  <a:pos x="0" y="1"/>
                </a:cxn>
                <a:cxn ang="0">
                  <a:pos x="1" y="0"/>
                </a:cxn>
                <a:cxn ang="0">
                  <a:pos x="2" y="0"/>
                </a:cxn>
                <a:cxn ang="0">
                  <a:pos x="2" y="0"/>
                </a:cxn>
                <a:cxn ang="0">
                  <a:pos x="1" y="0"/>
                </a:cxn>
                <a:cxn ang="0">
                  <a:pos x="1" y="0"/>
                </a:cxn>
                <a:cxn ang="0">
                  <a:pos x="2" y="0"/>
                </a:cxn>
              </a:cxnLst>
              <a:rect l="0" t="0" r="r" b="b"/>
              <a:pathLst>
                <a:path w="2" h="1">
                  <a:moveTo>
                    <a:pt x="1" y="0"/>
                  </a:moveTo>
                  <a:lnTo>
                    <a:pt x="1" y="1"/>
                  </a:lnTo>
                  <a:lnTo>
                    <a:pt x="0" y="1"/>
                  </a:lnTo>
                  <a:lnTo>
                    <a:pt x="1" y="0"/>
                  </a:lnTo>
                  <a:close/>
                  <a:moveTo>
                    <a:pt x="2" y="0"/>
                  </a:moveTo>
                  <a:lnTo>
                    <a:pt x="2" y="0"/>
                  </a:lnTo>
                  <a:lnTo>
                    <a:pt x="1" y="0"/>
                  </a:lnTo>
                  <a:lnTo>
                    <a:pt x="1" y="0"/>
                  </a:lnTo>
                  <a:lnTo>
                    <a:pt x="2" y="0"/>
                  </a:lnTo>
                  <a:close/>
                </a:path>
              </a:pathLst>
            </a:custGeom>
            <a:gradFill>
              <a:gsLst>
                <a:gs pos="49000">
                  <a:srgbClr val="38659D"/>
                </a:gs>
                <a:gs pos="87000">
                  <a:schemeClr val="tx2">
                    <a:lumMod val="75000"/>
                    <a:alpha val="80000"/>
                  </a:schemeClr>
                </a:gs>
              </a:gsLst>
              <a:lin ang="2700000" scaled="0"/>
            </a:gradFill>
            <a:ln w="0">
              <a:noFill/>
              <a:prstDash val="solid"/>
              <a:round/>
            </a:ln>
          </p:spPr>
          <p:txBody>
            <a:bodyPr vert="horz" wrap="square" lIns="91416" tIns="45708" rIns="91416" bIns="45708" numCol="1" anchor="t" anchorCtr="0" compatLnSpc="1"/>
            <a:lstStyle/>
            <a:p>
              <a:endParaRPr lang="en-US" sz="2400"/>
            </a:p>
          </p:txBody>
        </p:sp>
        <p:sp>
          <p:nvSpPr>
            <p:cNvPr id="42" name="Freeform 121"/>
            <p:cNvSpPr/>
            <p:nvPr/>
          </p:nvSpPr>
          <p:spPr bwMode="auto">
            <a:xfrm>
              <a:off x="1987425" y="2705116"/>
              <a:ext cx="99921" cy="60821"/>
            </a:xfrm>
            <a:custGeom>
              <a:avLst/>
              <a:gdLst/>
              <a:ahLst/>
              <a:cxnLst>
                <a:cxn ang="0">
                  <a:pos x="31" y="0"/>
                </a:cxn>
                <a:cxn ang="0">
                  <a:pos x="32" y="0"/>
                </a:cxn>
                <a:cxn ang="0">
                  <a:pos x="36" y="1"/>
                </a:cxn>
                <a:cxn ang="0">
                  <a:pos x="40" y="2"/>
                </a:cxn>
                <a:cxn ang="0">
                  <a:pos x="44" y="4"/>
                </a:cxn>
                <a:cxn ang="0">
                  <a:pos x="48" y="6"/>
                </a:cxn>
                <a:cxn ang="0">
                  <a:pos x="51" y="8"/>
                </a:cxn>
                <a:cxn ang="0">
                  <a:pos x="52" y="8"/>
                </a:cxn>
                <a:cxn ang="0">
                  <a:pos x="53" y="8"/>
                </a:cxn>
                <a:cxn ang="0">
                  <a:pos x="56" y="7"/>
                </a:cxn>
                <a:cxn ang="0">
                  <a:pos x="59" y="7"/>
                </a:cxn>
                <a:cxn ang="0">
                  <a:pos x="62" y="7"/>
                </a:cxn>
                <a:cxn ang="0">
                  <a:pos x="65" y="7"/>
                </a:cxn>
                <a:cxn ang="0">
                  <a:pos x="67" y="8"/>
                </a:cxn>
                <a:cxn ang="0">
                  <a:pos x="69" y="11"/>
                </a:cxn>
                <a:cxn ang="0">
                  <a:pos x="69" y="14"/>
                </a:cxn>
                <a:cxn ang="0">
                  <a:pos x="68" y="18"/>
                </a:cxn>
                <a:cxn ang="0">
                  <a:pos x="66" y="20"/>
                </a:cxn>
                <a:cxn ang="0">
                  <a:pos x="63" y="21"/>
                </a:cxn>
                <a:cxn ang="0">
                  <a:pos x="59" y="21"/>
                </a:cxn>
                <a:cxn ang="0">
                  <a:pos x="56" y="22"/>
                </a:cxn>
                <a:cxn ang="0">
                  <a:pos x="53" y="22"/>
                </a:cxn>
                <a:cxn ang="0">
                  <a:pos x="48" y="24"/>
                </a:cxn>
                <a:cxn ang="0">
                  <a:pos x="42" y="26"/>
                </a:cxn>
                <a:cxn ang="0">
                  <a:pos x="38" y="27"/>
                </a:cxn>
                <a:cxn ang="0">
                  <a:pos x="34" y="29"/>
                </a:cxn>
                <a:cxn ang="0">
                  <a:pos x="23" y="40"/>
                </a:cxn>
                <a:cxn ang="0">
                  <a:pos x="19" y="41"/>
                </a:cxn>
                <a:cxn ang="0">
                  <a:pos x="15" y="42"/>
                </a:cxn>
                <a:cxn ang="0">
                  <a:pos x="10" y="40"/>
                </a:cxn>
                <a:cxn ang="0">
                  <a:pos x="4" y="36"/>
                </a:cxn>
                <a:cxn ang="0">
                  <a:pos x="1" y="33"/>
                </a:cxn>
                <a:cxn ang="0">
                  <a:pos x="0" y="30"/>
                </a:cxn>
                <a:cxn ang="0">
                  <a:pos x="0" y="28"/>
                </a:cxn>
                <a:cxn ang="0">
                  <a:pos x="2" y="26"/>
                </a:cxn>
                <a:cxn ang="0">
                  <a:pos x="14" y="20"/>
                </a:cxn>
                <a:cxn ang="0">
                  <a:pos x="15" y="17"/>
                </a:cxn>
                <a:cxn ang="0">
                  <a:pos x="16" y="16"/>
                </a:cxn>
                <a:cxn ang="0">
                  <a:pos x="19" y="16"/>
                </a:cxn>
                <a:cxn ang="0">
                  <a:pos x="26" y="12"/>
                </a:cxn>
                <a:cxn ang="0">
                  <a:pos x="31" y="7"/>
                </a:cxn>
                <a:cxn ang="0">
                  <a:pos x="31" y="1"/>
                </a:cxn>
                <a:cxn ang="0">
                  <a:pos x="31" y="0"/>
                </a:cxn>
              </a:cxnLst>
              <a:rect l="0" t="0" r="r" b="b"/>
              <a:pathLst>
                <a:path w="69" h="42">
                  <a:moveTo>
                    <a:pt x="31" y="0"/>
                  </a:moveTo>
                  <a:lnTo>
                    <a:pt x="32" y="0"/>
                  </a:lnTo>
                  <a:lnTo>
                    <a:pt x="36" y="1"/>
                  </a:lnTo>
                  <a:lnTo>
                    <a:pt x="40" y="2"/>
                  </a:lnTo>
                  <a:lnTo>
                    <a:pt x="44" y="4"/>
                  </a:lnTo>
                  <a:lnTo>
                    <a:pt x="48" y="6"/>
                  </a:lnTo>
                  <a:lnTo>
                    <a:pt x="51" y="8"/>
                  </a:lnTo>
                  <a:lnTo>
                    <a:pt x="52" y="8"/>
                  </a:lnTo>
                  <a:lnTo>
                    <a:pt x="53" y="8"/>
                  </a:lnTo>
                  <a:lnTo>
                    <a:pt x="56" y="7"/>
                  </a:lnTo>
                  <a:lnTo>
                    <a:pt x="59" y="7"/>
                  </a:lnTo>
                  <a:lnTo>
                    <a:pt x="62" y="7"/>
                  </a:lnTo>
                  <a:lnTo>
                    <a:pt x="65" y="7"/>
                  </a:lnTo>
                  <a:lnTo>
                    <a:pt x="67" y="8"/>
                  </a:lnTo>
                  <a:lnTo>
                    <a:pt x="69" y="11"/>
                  </a:lnTo>
                  <a:lnTo>
                    <a:pt x="69" y="14"/>
                  </a:lnTo>
                  <a:lnTo>
                    <a:pt x="68" y="18"/>
                  </a:lnTo>
                  <a:lnTo>
                    <a:pt x="66" y="20"/>
                  </a:lnTo>
                  <a:lnTo>
                    <a:pt x="63" y="21"/>
                  </a:lnTo>
                  <a:lnTo>
                    <a:pt x="59" y="21"/>
                  </a:lnTo>
                  <a:lnTo>
                    <a:pt x="56" y="22"/>
                  </a:lnTo>
                  <a:lnTo>
                    <a:pt x="53" y="22"/>
                  </a:lnTo>
                  <a:lnTo>
                    <a:pt x="48" y="24"/>
                  </a:lnTo>
                  <a:lnTo>
                    <a:pt x="42" y="26"/>
                  </a:lnTo>
                  <a:lnTo>
                    <a:pt x="38" y="27"/>
                  </a:lnTo>
                  <a:lnTo>
                    <a:pt x="34" y="29"/>
                  </a:lnTo>
                  <a:lnTo>
                    <a:pt x="23" y="40"/>
                  </a:lnTo>
                  <a:lnTo>
                    <a:pt x="19" y="41"/>
                  </a:lnTo>
                  <a:lnTo>
                    <a:pt x="15" y="42"/>
                  </a:lnTo>
                  <a:lnTo>
                    <a:pt x="10" y="40"/>
                  </a:lnTo>
                  <a:lnTo>
                    <a:pt x="4" y="36"/>
                  </a:lnTo>
                  <a:lnTo>
                    <a:pt x="1" y="33"/>
                  </a:lnTo>
                  <a:lnTo>
                    <a:pt x="0" y="30"/>
                  </a:lnTo>
                  <a:lnTo>
                    <a:pt x="0" y="28"/>
                  </a:lnTo>
                  <a:lnTo>
                    <a:pt x="2" y="26"/>
                  </a:lnTo>
                  <a:lnTo>
                    <a:pt x="14" y="20"/>
                  </a:lnTo>
                  <a:lnTo>
                    <a:pt x="15" y="17"/>
                  </a:lnTo>
                  <a:lnTo>
                    <a:pt x="16" y="16"/>
                  </a:lnTo>
                  <a:lnTo>
                    <a:pt x="19" y="16"/>
                  </a:lnTo>
                  <a:lnTo>
                    <a:pt x="26" y="12"/>
                  </a:lnTo>
                  <a:lnTo>
                    <a:pt x="31" y="7"/>
                  </a:lnTo>
                  <a:lnTo>
                    <a:pt x="31" y="1"/>
                  </a:lnTo>
                  <a:lnTo>
                    <a:pt x="31" y="0"/>
                  </a:lnTo>
                  <a:close/>
                </a:path>
              </a:pathLst>
            </a:custGeom>
            <a:gradFill>
              <a:gsLst>
                <a:gs pos="49000">
                  <a:srgbClr val="38659D"/>
                </a:gs>
                <a:gs pos="87000">
                  <a:schemeClr val="tx2">
                    <a:lumMod val="75000"/>
                    <a:alpha val="80000"/>
                  </a:schemeClr>
                </a:gs>
              </a:gsLst>
              <a:lin ang="2700000" scaled="0"/>
            </a:gradFill>
            <a:ln w="0">
              <a:noFill/>
              <a:prstDash val="solid"/>
              <a:round/>
            </a:ln>
          </p:spPr>
          <p:txBody>
            <a:bodyPr vert="horz" wrap="square" lIns="91416" tIns="45708" rIns="91416" bIns="45708" numCol="1" anchor="t" anchorCtr="0" compatLnSpc="1"/>
            <a:lstStyle/>
            <a:p>
              <a:endParaRPr lang="en-US" sz="2400"/>
            </a:p>
          </p:txBody>
        </p:sp>
        <p:sp>
          <p:nvSpPr>
            <p:cNvPr id="43" name="Freeform 122"/>
            <p:cNvSpPr/>
            <p:nvPr/>
          </p:nvSpPr>
          <p:spPr bwMode="auto">
            <a:xfrm>
              <a:off x="2177128" y="2734078"/>
              <a:ext cx="52132" cy="44892"/>
            </a:xfrm>
            <a:custGeom>
              <a:avLst/>
              <a:gdLst/>
              <a:ahLst/>
              <a:cxnLst>
                <a:cxn ang="0">
                  <a:pos x="19" y="0"/>
                </a:cxn>
                <a:cxn ang="0">
                  <a:pos x="21" y="5"/>
                </a:cxn>
                <a:cxn ang="0">
                  <a:pos x="22" y="9"/>
                </a:cxn>
                <a:cxn ang="0">
                  <a:pos x="25" y="12"/>
                </a:cxn>
                <a:cxn ang="0">
                  <a:pos x="27" y="14"/>
                </a:cxn>
                <a:cxn ang="0">
                  <a:pos x="29" y="14"/>
                </a:cxn>
                <a:cxn ang="0">
                  <a:pos x="31" y="13"/>
                </a:cxn>
                <a:cxn ang="0">
                  <a:pos x="35" y="11"/>
                </a:cxn>
                <a:cxn ang="0">
                  <a:pos x="36" y="11"/>
                </a:cxn>
                <a:cxn ang="0">
                  <a:pos x="36" y="12"/>
                </a:cxn>
                <a:cxn ang="0">
                  <a:pos x="36" y="15"/>
                </a:cxn>
                <a:cxn ang="0">
                  <a:pos x="36" y="20"/>
                </a:cxn>
                <a:cxn ang="0">
                  <a:pos x="35" y="28"/>
                </a:cxn>
                <a:cxn ang="0">
                  <a:pos x="34" y="30"/>
                </a:cxn>
                <a:cxn ang="0">
                  <a:pos x="31" y="31"/>
                </a:cxn>
                <a:cxn ang="0">
                  <a:pos x="29" y="30"/>
                </a:cxn>
                <a:cxn ang="0">
                  <a:pos x="24" y="28"/>
                </a:cxn>
                <a:cxn ang="0">
                  <a:pos x="21" y="28"/>
                </a:cxn>
                <a:cxn ang="0">
                  <a:pos x="18" y="28"/>
                </a:cxn>
                <a:cxn ang="0">
                  <a:pos x="15" y="28"/>
                </a:cxn>
                <a:cxn ang="0">
                  <a:pos x="13" y="26"/>
                </a:cxn>
                <a:cxn ang="0">
                  <a:pos x="13" y="25"/>
                </a:cxn>
                <a:cxn ang="0">
                  <a:pos x="12" y="23"/>
                </a:cxn>
                <a:cxn ang="0">
                  <a:pos x="11" y="22"/>
                </a:cxn>
                <a:cxn ang="0">
                  <a:pos x="8" y="20"/>
                </a:cxn>
                <a:cxn ang="0">
                  <a:pos x="4" y="18"/>
                </a:cxn>
                <a:cxn ang="0">
                  <a:pos x="0" y="15"/>
                </a:cxn>
                <a:cxn ang="0">
                  <a:pos x="0" y="14"/>
                </a:cxn>
                <a:cxn ang="0">
                  <a:pos x="1" y="12"/>
                </a:cxn>
                <a:cxn ang="0">
                  <a:pos x="2" y="11"/>
                </a:cxn>
                <a:cxn ang="0">
                  <a:pos x="3" y="10"/>
                </a:cxn>
                <a:cxn ang="0">
                  <a:pos x="4" y="10"/>
                </a:cxn>
                <a:cxn ang="0">
                  <a:pos x="6" y="11"/>
                </a:cxn>
                <a:cxn ang="0">
                  <a:pos x="7" y="12"/>
                </a:cxn>
                <a:cxn ang="0">
                  <a:pos x="7" y="14"/>
                </a:cxn>
                <a:cxn ang="0">
                  <a:pos x="8" y="15"/>
                </a:cxn>
                <a:cxn ang="0">
                  <a:pos x="10" y="16"/>
                </a:cxn>
                <a:cxn ang="0">
                  <a:pos x="13" y="15"/>
                </a:cxn>
                <a:cxn ang="0">
                  <a:pos x="15" y="12"/>
                </a:cxn>
                <a:cxn ang="0">
                  <a:pos x="16" y="8"/>
                </a:cxn>
                <a:cxn ang="0">
                  <a:pos x="18" y="5"/>
                </a:cxn>
                <a:cxn ang="0">
                  <a:pos x="19" y="1"/>
                </a:cxn>
                <a:cxn ang="0">
                  <a:pos x="19" y="0"/>
                </a:cxn>
              </a:cxnLst>
              <a:rect l="0" t="0" r="r" b="b"/>
              <a:pathLst>
                <a:path w="36" h="31">
                  <a:moveTo>
                    <a:pt x="19" y="0"/>
                  </a:moveTo>
                  <a:lnTo>
                    <a:pt x="21" y="5"/>
                  </a:lnTo>
                  <a:lnTo>
                    <a:pt x="22" y="9"/>
                  </a:lnTo>
                  <a:lnTo>
                    <a:pt x="25" y="12"/>
                  </a:lnTo>
                  <a:lnTo>
                    <a:pt x="27" y="14"/>
                  </a:lnTo>
                  <a:lnTo>
                    <a:pt x="29" y="14"/>
                  </a:lnTo>
                  <a:lnTo>
                    <a:pt x="31" y="13"/>
                  </a:lnTo>
                  <a:lnTo>
                    <a:pt x="35" y="11"/>
                  </a:lnTo>
                  <a:lnTo>
                    <a:pt x="36" y="11"/>
                  </a:lnTo>
                  <a:lnTo>
                    <a:pt x="36" y="12"/>
                  </a:lnTo>
                  <a:lnTo>
                    <a:pt x="36" y="15"/>
                  </a:lnTo>
                  <a:lnTo>
                    <a:pt x="36" y="20"/>
                  </a:lnTo>
                  <a:lnTo>
                    <a:pt x="35" y="28"/>
                  </a:lnTo>
                  <a:lnTo>
                    <a:pt x="34" y="30"/>
                  </a:lnTo>
                  <a:lnTo>
                    <a:pt x="31" y="31"/>
                  </a:lnTo>
                  <a:lnTo>
                    <a:pt x="29" y="30"/>
                  </a:lnTo>
                  <a:lnTo>
                    <a:pt x="24" y="28"/>
                  </a:lnTo>
                  <a:lnTo>
                    <a:pt x="21" y="28"/>
                  </a:lnTo>
                  <a:lnTo>
                    <a:pt x="18" y="28"/>
                  </a:lnTo>
                  <a:lnTo>
                    <a:pt x="15" y="28"/>
                  </a:lnTo>
                  <a:lnTo>
                    <a:pt x="13" y="26"/>
                  </a:lnTo>
                  <a:lnTo>
                    <a:pt x="13" y="25"/>
                  </a:lnTo>
                  <a:lnTo>
                    <a:pt x="12" y="23"/>
                  </a:lnTo>
                  <a:lnTo>
                    <a:pt x="11" y="22"/>
                  </a:lnTo>
                  <a:lnTo>
                    <a:pt x="8" y="20"/>
                  </a:lnTo>
                  <a:lnTo>
                    <a:pt x="4" y="18"/>
                  </a:lnTo>
                  <a:lnTo>
                    <a:pt x="0" y="15"/>
                  </a:lnTo>
                  <a:lnTo>
                    <a:pt x="0" y="14"/>
                  </a:lnTo>
                  <a:lnTo>
                    <a:pt x="1" y="12"/>
                  </a:lnTo>
                  <a:lnTo>
                    <a:pt x="2" y="11"/>
                  </a:lnTo>
                  <a:lnTo>
                    <a:pt x="3" y="10"/>
                  </a:lnTo>
                  <a:lnTo>
                    <a:pt x="4" y="10"/>
                  </a:lnTo>
                  <a:lnTo>
                    <a:pt x="6" y="11"/>
                  </a:lnTo>
                  <a:lnTo>
                    <a:pt x="7" y="12"/>
                  </a:lnTo>
                  <a:lnTo>
                    <a:pt x="7" y="14"/>
                  </a:lnTo>
                  <a:lnTo>
                    <a:pt x="8" y="15"/>
                  </a:lnTo>
                  <a:lnTo>
                    <a:pt x="10" y="16"/>
                  </a:lnTo>
                  <a:lnTo>
                    <a:pt x="13" y="15"/>
                  </a:lnTo>
                  <a:lnTo>
                    <a:pt x="15" y="12"/>
                  </a:lnTo>
                  <a:lnTo>
                    <a:pt x="16" y="8"/>
                  </a:lnTo>
                  <a:lnTo>
                    <a:pt x="18" y="5"/>
                  </a:lnTo>
                  <a:lnTo>
                    <a:pt x="19" y="1"/>
                  </a:lnTo>
                  <a:lnTo>
                    <a:pt x="19" y="0"/>
                  </a:lnTo>
                  <a:close/>
                </a:path>
              </a:pathLst>
            </a:custGeom>
            <a:gradFill>
              <a:gsLst>
                <a:gs pos="49000">
                  <a:srgbClr val="38659D"/>
                </a:gs>
                <a:gs pos="87000">
                  <a:schemeClr val="tx2">
                    <a:lumMod val="75000"/>
                    <a:alpha val="80000"/>
                  </a:schemeClr>
                </a:gs>
              </a:gsLst>
              <a:lin ang="2700000" scaled="0"/>
            </a:gradFill>
            <a:ln w="0">
              <a:noFill/>
              <a:prstDash val="solid"/>
              <a:round/>
            </a:ln>
          </p:spPr>
          <p:txBody>
            <a:bodyPr vert="horz" wrap="square" lIns="91416" tIns="45708" rIns="91416" bIns="45708" numCol="1" anchor="t" anchorCtr="0" compatLnSpc="1"/>
            <a:lstStyle/>
            <a:p>
              <a:endParaRPr lang="en-US" sz="2400"/>
            </a:p>
          </p:txBody>
        </p:sp>
        <p:sp>
          <p:nvSpPr>
            <p:cNvPr id="44" name="Freeform 123"/>
            <p:cNvSpPr/>
            <p:nvPr/>
          </p:nvSpPr>
          <p:spPr bwMode="auto">
            <a:xfrm>
              <a:off x="2649216" y="2786210"/>
              <a:ext cx="5792" cy="2896"/>
            </a:xfrm>
            <a:custGeom>
              <a:avLst/>
              <a:gdLst/>
              <a:ahLst/>
              <a:cxnLst>
                <a:cxn ang="0">
                  <a:pos x="2" y="0"/>
                </a:cxn>
                <a:cxn ang="0">
                  <a:pos x="3" y="0"/>
                </a:cxn>
                <a:cxn ang="0">
                  <a:pos x="3" y="0"/>
                </a:cxn>
                <a:cxn ang="0">
                  <a:pos x="4" y="0"/>
                </a:cxn>
                <a:cxn ang="0">
                  <a:pos x="4" y="1"/>
                </a:cxn>
                <a:cxn ang="0">
                  <a:pos x="2" y="2"/>
                </a:cxn>
                <a:cxn ang="0">
                  <a:pos x="0" y="2"/>
                </a:cxn>
                <a:cxn ang="0">
                  <a:pos x="1" y="0"/>
                </a:cxn>
                <a:cxn ang="0">
                  <a:pos x="2" y="0"/>
                </a:cxn>
              </a:cxnLst>
              <a:rect l="0" t="0" r="r" b="b"/>
              <a:pathLst>
                <a:path w="4" h="2">
                  <a:moveTo>
                    <a:pt x="2" y="0"/>
                  </a:moveTo>
                  <a:lnTo>
                    <a:pt x="3" y="0"/>
                  </a:lnTo>
                  <a:lnTo>
                    <a:pt x="3" y="0"/>
                  </a:lnTo>
                  <a:lnTo>
                    <a:pt x="4" y="0"/>
                  </a:lnTo>
                  <a:lnTo>
                    <a:pt x="4" y="1"/>
                  </a:lnTo>
                  <a:lnTo>
                    <a:pt x="2" y="2"/>
                  </a:lnTo>
                  <a:lnTo>
                    <a:pt x="0" y="2"/>
                  </a:lnTo>
                  <a:lnTo>
                    <a:pt x="1" y="0"/>
                  </a:lnTo>
                  <a:lnTo>
                    <a:pt x="2" y="0"/>
                  </a:lnTo>
                  <a:close/>
                </a:path>
              </a:pathLst>
            </a:custGeom>
            <a:gradFill>
              <a:gsLst>
                <a:gs pos="49000">
                  <a:srgbClr val="38659D"/>
                </a:gs>
                <a:gs pos="87000">
                  <a:schemeClr val="tx2">
                    <a:lumMod val="75000"/>
                    <a:alpha val="80000"/>
                  </a:schemeClr>
                </a:gs>
              </a:gsLst>
              <a:lin ang="2700000" scaled="0"/>
            </a:gradFill>
            <a:ln w="0">
              <a:noFill/>
              <a:prstDash val="solid"/>
              <a:round/>
            </a:ln>
          </p:spPr>
          <p:txBody>
            <a:bodyPr vert="horz" wrap="square" lIns="91416" tIns="45708" rIns="91416" bIns="45708" numCol="1" anchor="t" anchorCtr="0" compatLnSpc="1"/>
            <a:lstStyle/>
            <a:p>
              <a:endParaRPr lang="en-US" sz="2400"/>
            </a:p>
          </p:txBody>
        </p:sp>
        <p:sp>
          <p:nvSpPr>
            <p:cNvPr id="45" name="Freeform 124"/>
            <p:cNvSpPr>
              <a:spLocks noEditPoints="1"/>
            </p:cNvSpPr>
            <p:nvPr/>
          </p:nvSpPr>
          <p:spPr bwMode="auto">
            <a:xfrm>
              <a:off x="2362488" y="2547271"/>
              <a:ext cx="495258" cy="362031"/>
            </a:xfrm>
            <a:custGeom>
              <a:avLst/>
              <a:gdLst/>
              <a:ahLst/>
              <a:cxnLst>
                <a:cxn ang="0">
                  <a:pos x="30" y="17"/>
                </a:cxn>
                <a:cxn ang="0">
                  <a:pos x="83" y="11"/>
                </a:cxn>
                <a:cxn ang="0">
                  <a:pos x="87" y="8"/>
                </a:cxn>
                <a:cxn ang="0">
                  <a:pos x="96" y="15"/>
                </a:cxn>
                <a:cxn ang="0">
                  <a:pos x="136" y="28"/>
                </a:cxn>
                <a:cxn ang="0">
                  <a:pos x="145" y="32"/>
                </a:cxn>
                <a:cxn ang="0">
                  <a:pos x="181" y="44"/>
                </a:cxn>
                <a:cxn ang="0">
                  <a:pos x="197" y="52"/>
                </a:cxn>
                <a:cxn ang="0">
                  <a:pos x="195" y="65"/>
                </a:cxn>
                <a:cxn ang="0">
                  <a:pos x="215" y="70"/>
                </a:cxn>
                <a:cxn ang="0">
                  <a:pos x="252" y="78"/>
                </a:cxn>
                <a:cxn ang="0">
                  <a:pos x="264" y="89"/>
                </a:cxn>
                <a:cxn ang="0">
                  <a:pos x="275" y="102"/>
                </a:cxn>
                <a:cxn ang="0">
                  <a:pos x="264" y="121"/>
                </a:cxn>
                <a:cxn ang="0">
                  <a:pos x="276" y="130"/>
                </a:cxn>
                <a:cxn ang="0">
                  <a:pos x="289" y="151"/>
                </a:cxn>
                <a:cxn ang="0">
                  <a:pos x="288" y="179"/>
                </a:cxn>
                <a:cxn ang="0">
                  <a:pos x="293" y="186"/>
                </a:cxn>
                <a:cxn ang="0">
                  <a:pos x="307" y="209"/>
                </a:cxn>
                <a:cxn ang="0">
                  <a:pos x="322" y="221"/>
                </a:cxn>
                <a:cxn ang="0">
                  <a:pos x="325" y="228"/>
                </a:cxn>
                <a:cxn ang="0">
                  <a:pos x="336" y="250"/>
                </a:cxn>
                <a:cxn ang="0">
                  <a:pos x="317" y="235"/>
                </a:cxn>
                <a:cxn ang="0">
                  <a:pos x="302" y="243"/>
                </a:cxn>
                <a:cxn ang="0">
                  <a:pos x="283" y="233"/>
                </a:cxn>
                <a:cxn ang="0">
                  <a:pos x="258" y="218"/>
                </a:cxn>
                <a:cxn ang="0">
                  <a:pos x="243" y="206"/>
                </a:cxn>
                <a:cxn ang="0">
                  <a:pos x="236" y="208"/>
                </a:cxn>
                <a:cxn ang="0">
                  <a:pos x="231" y="191"/>
                </a:cxn>
                <a:cxn ang="0">
                  <a:pos x="211" y="192"/>
                </a:cxn>
                <a:cxn ang="0">
                  <a:pos x="201" y="181"/>
                </a:cxn>
                <a:cxn ang="0">
                  <a:pos x="195" y="179"/>
                </a:cxn>
                <a:cxn ang="0">
                  <a:pos x="205" y="165"/>
                </a:cxn>
                <a:cxn ang="0">
                  <a:pos x="193" y="156"/>
                </a:cxn>
                <a:cxn ang="0">
                  <a:pos x="175" y="139"/>
                </a:cxn>
                <a:cxn ang="0">
                  <a:pos x="153" y="137"/>
                </a:cxn>
                <a:cxn ang="0">
                  <a:pos x="166" y="133"/>
                </a:cxn>
                <a:cxn ang="0">
                  <a:pos x="152" y="126"/>
                </a:cxn>
                <a:cxn ang="0">
                  <a:pos x="150" y="125"/>
                </a:cxn>
                <a:cxn ang="0">
                  <a:pos x="133" y="123"/>
                </a:cxn>
                <a:cxn ang="0">
                  <a:pos x="122" y="113"/>
                </a:cxn>
                <a:cxn ang="0">
                  <a:pos x="85" y="96"/>
                </a:cxn>
                <a:cxn ang="0">
                  <a:pos x="40" y="92"/>
                </a:cxn>
                <a:cxn ang="0">
                  <a:pos x="20" y="90"/>
                </a:cxn>
                <a:cxn ang="0">
                  <a:pos x="34" y="82"/>
                </a:cxn>
                <a:cxn ang="0">
                  <a:pos x="1" y="72"/>
                </a:cxn>
                <a:cxn ang="0">
                  <a:pos x="17" y="62"/>
                </a:cxn>
                <a:cxn ang="0">
                  <a:pos x="7" y="55"/>
                </a:cxn>
                <a:cxn ang="0">
                  <a:pos x="16" y="39"/>
                </a:cxn>
                <a:cxn ang="0">
                  <a:pos x="6" y="32"/>
                </a:cxn>
                <a:cxn ang="0">
                  <a:pos x="23" y="34"/>
                </a:cxn>
                <a:cxn ang="0">
                  <a:pos x="35" y="24"/>
                </a:cxn>
                <a:cxn ang="0">
                  <a:pos x="17" y="20"/>
                </a:cxn>
                <a:cxn ang="0">
                  <a:pos x="32" y="4"/>
                </a:cxn>
                <a:cxn ang="0">
                  <a:pos x="35" y="8"/>
                </a:cxn>
                <a:cxn ang="0">
                  <a:pos x="52" y="14"/>
                </a:cxn>
                <a:cxn ang="0">
                  <a:pos x="67" y="9"/>
                </a:cxn>
                <a:cxn ang="0">
                  <a:pos x="75" y="12"/>
                </a:cxn>
                <a:cxn ang="0">
                  <a:pos x="69" y="0"/>
                </a:cxn>
              </a:cxnLst>
              <a:rect l="0" t="0" r="r" b="b"/>
              <a:pathLst>
                <a:path w="342" h="250">
                  <a:moveTo>
                    <a:pt x="28" y="17"/>
                  </a:moveTo>
                  <a:lnTo>
                    <a:pt x="27" y="17"/>
                  </a:lnTo>
                  <a:lnTo>
                    <a:pt x="26" y="17"/>
                  </a:lnTo>
                  <a:lnTo>
                    <a:pt x="25" y="18"/>
                  </a:lnTo>
                  <a:lnTo>
                    <a:pt x="26" y="18"/>
                  </a:lnTo>
                  <a:lnTo>
                    <a:pt x="27" y="17"/>
                  </a:lnTo>
                  <a:lnTo>
                    <a:pt x="30" y="17"/>
                  </a:lnTo>
                  <a:lnTo>
                    <a:pt x="30" y="17"/>
                  </a:lnTo>
                  <a:lnTo>
                    <a:pt x="28" y="17"/>
                  </a:lnTo>
                  <a:close/>
                  <a:moveTo>
                    <a:pt x="69" y="0"/>
                  </a:moveTo>
                  <a:lnTo>
                    <a:pt x="70" y="0"/>
                  </a:lnTo>
                  <a:lnTo>
                    <a:pt x="75" y="1"/>
                  </a:lnTo>
                  <a:lnTo>
                    <a:pt x="80" y="3"/>
                  </a:lnTo>
                  <a:lnTo>
                    <a:pt x="84" y="6"/>
                  </a:lnTo>
                  <a:lnTo>
                    <a:pt x="84" y="9"/>
                  </a:lnTo>
                  <a:lnTo>
                    <a:pt x="83" y="11"/>
                  </a:lnTo>
                  <a:lnTo>
                    <a:pt x="83" y="12"/>
                  </a:lnTo>
                  <a:lnTo>
                    <a:pt x="83" y="13"/>
                  </a:lnTo>
                  <a:lnTo>
                    <a:pt x="84" y="13"/>
                  </a:lnTo>
                  <a:lnTo>
                    <a:pt x="85" y="12"/>
                  </a:lnTo>
                  <a:lnTo>
                    <a:pt x="85" y="11"/>
                  </a:lnTo>
                  <a:lnTo>
                    <a:pt x="85" y="10"/>
                  </a:lnTo>
                  <a:lnTo>
                    <a:pt x="86" y="9"/>
                  </a:lnTo>
                  <a:lnTo>
                    <a:pt x="87" y="8"/>
                  </a:lnTo>
                  <a:lnTo>
                    <a:pt x="87" y="7"/>
                  </a:lnTo>
                  <a:lnTo>
                    <a:pt x="88" y="8"/>
                  </a:lnTo>
                  <a:lnTo>
                    <a:pt x="89" y="9"/>
                  </a:lnTo>
                  <a:lnTo>
                    <a:pt x="90" y="10"/>
                  </a:lnTo>
                  <a:lnTo>
                    <a:pt x="92" y="14"/>
                  </a:lnTo>
                  <a:lnTo>
                    <a:pt x="93" y="15"/>
                  </a:lnTo>
                  <a:lnTo>
                    <a:pt x="95" y="15"/>
                  </a:lnTo>
                  <a:lnTo>
                    <a:pt x="96" y="15"/>
                  </a:lnTo>
                  <a:lnTo>
                    <a:pt x="98" y="15"/>
                  </a:lnTo>
                  <a:lnTo>
                    <a:pt x="101" y="17"/>
                  </a:lnTo>
                  <a:lnTo>
                    <a:pt x="106" y="19"/>
                  </a:lnTo>
                  <a:lnTo>
                    <a:pt x="112" y="21"/>
                  </a:lnTo>
                  <a:lnTo>
                    <a:pt x="118" y="24"/>
                  </a:lnTo>
                  <a:lnTo>
                    <a:pt x="124" y="26"/>
                  </a:lnTo>
                  <a:lnTo>
                    <a:pt x="131" y="29"/>
                  </a:lnTo>
                  <a:lnTo>
                    <a:pt x="136" y="28"/>
                  </a:lnTo>
                  <a:lnTo>
                    <a:pt x="140" y="27"/>
                  </a:lnTo>
                  <a:lnTo>
                    <a:pt x="143" y="27"/>
                  </a:lnTo>
                  <a:lnTo>
                    <a:pt x="148" y="27"/>
                  </a:lnTo>
                  <a:lnTo>
                    <a:pt x="148" y="28"/>
                  </a:lnTo>
                  <a:lnTo>
                    <a:pt x="148" y="28"/>
                  </a:lnTo>
                  <a:lnTo>
                    <a:pt x="147" y="30"/>
                  </a:lnTo>
                  <a:lnTo>
                    <a:pt x="146" y="31"/>
                  </a:lnTo>
                  <a:lnTo>
                    <a:pt x="145" y="32"/>
                  </a:lnTo>
                  <a:lnTo>
                    <a:pt x="145" y="34"/>
                  </a:lnTo>
                  <a:lnTo>
                    <a:pt x="146" y="35"/>
                  </a:lnTo>
                  <a:lnTo>
                    <a:pt x="152" y="35"/>
                  </a:lnTo>
                  <a:lnTo>
                    <a:pt x="159" y="39"/>
                  </a:lnTo>
                  <a:lnTo>
                    <a:pt x="166" y="42"/>
                  </a:lnTo>
                  <a:lnTo>
                    <a:pt x="173" y="45"/>
                  </a:lnTo>
                  <a:lnTo>
                    <a:pt x="177" y="45"/>
                  </a:lnTo>
                  <a:lnTo>
                    <a:pt x="181" y="44"/>
                  </a:lnTo>
                  <a:lnTo>
                    <a:pt x="185" y="43"/>
                  </a:lnTo>
                  <a:lnTo>
                    <a:pt x="188" y="43"/>
                  </a:lnTo>
                  <a:lnTo>
                    <a:pt x="190" y="45"/>
                  </a:lnTo>
                  <a:lnTo>
                    <a:pt x="190" y="47"/>
                  </a:lnTo>
                  <a:lnTo>
                    <a:pt x="191" y="50"/>
                  </a:lnTo>
                  <a:lnTo>
                    <a:pt x="192" y="52"/>
                  </a:lnTo>
                  <a:lnTo>
                    <a:pt x="194" y="53"/>
                  </a:lnTo>
                  <a:lnTo>
                    <a:pt x="197" y="52"/>
                  </a:lnTo>
                  <a:lnTo>
                    <a:pt x="200" y="51"/>
                  </a:lnTo>
                  <a:lnTo>
                    <a:pt x="203" y="51"/>
                  </a:lnTo>
                  <a:lnTo>
                    <a:pt x="205" y="53"/>
                  </a:lnTo>
                  <a:lnTo>
                    <a:pt x="204" y="55"/>
                  </a:lnTo>
                  <a:lnTo>
                    <a:pt x="202" y="58"/>
                  </a:lnTo>
                  <a:lnTo>
                    <a:pt x="199" y="60"/>
                  </a:lnTo>
                  <a:lnTo>
                    <a:pt x="196" y="62"/>
                  </a:lnTo>
                  <a:lnTo>
                    <a:pt x="195" y="65"/>
                  </a:lnTo>
                  <a:lnTo>
                    <a:pt x="195" y="66"/>
                  </a:lnTo>
                  <a:lnTo>
                    <a:pt x="195" y="66"/>
                  </a:lnTo>
                  <a:lnTo>
                    <a:pt x="196" y="66"/>
                  </a:lnTo>
                  <a:lnTo>
                    <a:pt x="197" y="66"/>
                  </a:lnTo>
                  <a:lnTo>
                    <a:pt x="198" y="65"/>
                  </a:lnTo>
                  <a:lnTo>
                    <a:pt x="200" y="65"/>
                  </a:lnTo>
                  <a:lnTo>
                    <a:pt x="208" y="67"/>
                  </a:lnTo>
                  <a:lnTo>
                    <a:pt x="215" y="70"/>
                  </a:lnTo>
                  <a:lnTo>
                    <a:pt x="223" y="72"/>
                  </a:lnTo>
                  <a:lnTo>
                    <a:pt x="231" y="73"/>
                  </a:lnTo>
                  <a:lnTo>
                    <a:pt x="238" y="74"/>
                  </a:lnTo>
                  <a:lnTo>
                    <a:pt x="243" y="74"/>
                  </a:lnTo>
                  <a:lnTo>
                    <a:pt x="248" y="74"/>
                  </a:lnTo>
                  <a:lnTo>
                    <a:pt x="251" y="75"/>
                  </a:lnTo>
                  <a:lnTo>
                    <a:pt x="252" y="76"/>
                  </a:lnTo>
                  <a:lnTo>
                    <a:pt x="252" y="78"/>
                  </a:lnTo>
                  <a:lnTo>
                    <a:pt x="250" y="81"/>
                  </a:lnTo>
                  <a:lnTo>
                    <a:pt x="247" y="86"/>
                  </a:lnTo>
                  <a:lnTo>
                    <a:pt x="252" y="83"/>
                  </a:lnTo>
                  <a:lnTo>
                    <a:pt x="259" y="82"/>
                  </a:lnTo>
                  <a:lnTo>
                    <a:pt x="261" y="82"/>
                  </a:lnTo>
                  <a:lnTo>
                    <a:pt x="264" y="87"/>
                  </a:lnTo>
                  <a:lnTo>
                    <a:pt x="264" y="88"/>
                  </a:lnTo>
                  <a:lnTo>
                    <a:pt x="264" y="89"/>
                  </a:lnTo>
                  <a:lnTo>
                    <a:pt x="263" y="89"/>
                  </a:lnTo>
                  <a:lnTo>
                    <a:pt x="263" y="89"/>
                  </a:lnTo>
                  <a:lnTo>
                    <a:pt x="262" y="89"/>
                  </a:lnTo>
                  <a:lnTo>
                    <a:pt x="262" y="90"/>
                  </a:lnTo>
                  <a:lnTo>
                    <a:pt x="265" y="93"/>
                  </a:lnTo>
                  <a:lnTo>
                    <a:pt x="269" y="97"/>
                  </a:lnTo>
                  <a:lnTo>
                    <a:pt x="272" y="100"/>
                  </a:lnTo>
                  <a:lnTo>
                    <a:pt x="275" y="102"/>
                  </a:lnTo>
                  <a:lnTo>
                    <a:pt x="274" y="106"/>
                  </a:lnTo>
                  <a:lnTo>
                    <a:pt x="271" y="108"/>
                  </a:lnTo>
                  <a:lnTo>
                    <a:pt x="268" y="110"/>
                  </a:lnTo>
                  <a:lnTo>
                    <a:pt x="265" y="112"/>
                  </a:lnTo>
                  <a:lnTo>
                    <a:pt x="262" y="114"/>
                  </a:lnTo>
                  <a:lnTo>
                    <a:pt x="261" y="117"/>
                  </a:lnTo>
                  <a:lnTo>
                    <a:pt x="262" y="120"/>
                  </a:lnTo>
                  <a:lnTo>
                    <a:pt x="264" y="121"/>
                  </a:lnTo>
                  <a:lnTo>
                    <a:pt x="267" y="122"/>
                  </a:lnTo>
                  <a:lnTo>
                    <a:pt x="271" y="122"/>
                  </a:lnTo>
                  <a:lnTo>
                    <a:pt x="273" y="124"/>
                  </a:lnTo>
                  <a:lnTo>
                    <a:pt x="274" y="124"/>
                  </a:lnTo>
                  <a:lnTo>
                    <a:pt x="273" y="126"/>
                  </a:lnTo>
                  <a:lnTo>
                    <a:pt x="273" y="128"/>
                  </a:lnTo>
                  <a:lnTo>
                    <a:pt x="273" y="129"/>
                  </a:lnTo>
                  <a:lnTo>
                    <a:pt x="276" y="130"/>
                  </a:lnTo>
                  <a:lnTo>
                    <a:pt x="276" y="130"/>
                  </a:lnTo>
                  <a:lnTo>
                    <a:pt x="277" y="131"/>
                  </a:lnTo>
                  <a:lnTo>
                    <a:pt x="280" y="135"/>
                  </a:lnTo>
                  <a:lnTo>
                    <a:pt x="284" y="138"/>
                  </a:lnTo>
                  <a:lnTo>
                    <a:pt x="286" y="142"/>
                  </a:lnTo>
                  <a:lnTo>
                    <a:pt x="287" y="144"/>
                  </a:lnTo>
                  <a:lnTo>
                    <a:pt x="289" y="150"/>
                  </a:lnTo>
                  <a:lnTo>
                    <a:pt x="289" y="151"/>
                  </a:lnTo>
                  <a:lnTo>
                    <a:pt x="288" y="156"/>
                  </a:lnTo>
                  <a:lnTo>
                    <a:pt x="287" y="162"/>
                  </a:lnTo>
                  <a:lnTo>
                    <a:pt x="286" y="166"/>
                  </a:lnTo>
                  <a:lnTo>
                    <a:pt x="284" y="169"/>
                  </a:lnTo>
                  <a:lnTo>
                    <a:pt x="283" y="172"/>
                  </a:lnTo>
                  <a:lnTo>
                    <a:pt x="283" y="176"/>
                  </a:lnTo>
                  <a:lnTo>
                    <a:pt x="285" y="178"/>
                  </a:lnTo>
                  <a:lnTo>
                    <a:pt x="288" y="179"/>
                  </a:lnTo>
                  <a:lnTo>
                    <a:pt x="292" y="180"/>
                  </a:lnTo>
                  <a:lnTo>
                    <a:pt x="295" y="181"/>
                  </a:lnTo>
                  <a:lnTo>
                    <a:pt x="297" y="182"/>
                  </a:lnTo>
                  <a:lnTo>
                    <a:pt x="297" y="183"/>
                  </a:lnTo>
                  <a:lnTo>
                    <a:pt x="297" y="184"/>
                  </a:lnTo>
                  <a:lnTo>
                    <a:pt x="294" y="185"/>
                  </a:lnTo>
                  <a:lnTo>
                    <a:pt x="293" y="186"/>
                  </a:lnTo>
                  <a:lnTo>
                    <a:pt x="293" y="186"/>
                  </a:lnTo>
                  <a:lnTo>
                    <a:pt x="296" y="188"/>
                  </a:lnTo>
                  <a:lnTo>
                    <a:pt x="299" y="189"/>
                  </a:lnTo>
                  <a:lnTo>
                    <a:pt x="302" y="190"/>
                  </a:lnTo>
                  <a:lnTo>
                    <a:pt x="306" y="191"/>
                  </a:lnTo>
                  <a:lnTo>
                    <a:pt x="308" y="193"/>
                  </a:lnTo>
                  <a:lnTo>
                    <a:pt x="308" y="195"/>
                  </a:lnTo>
                  <a:lnTo>
                    <a:pt x="306" y="206"/>
                  </a:lnTo>
                  <a:lnTo>
                    <a:pt x="307" y="209"/>
                  </a:lnTo>
                  <a:lnTo>
                    <a:pt x="309" y="211"/>
                  </a:lnTo>
                  <a:lnTo>
                    <a:pt x="314" y="211"/>
                  </a:lnTo>
                  <a:lnTo>
                    <a:pt x="316" y="211"/>
                  </a:lnTo>
                  <a:lnTo>
                    <a:pt x="321" y="216"/>
                  </a:lnTo>
                  <a:lnTo>
                    <a:pt x="324" y="220"/>
                  </a:lnTo>
                  <a:lnTo>
                    <a:pt x="324" y="221"/>
                  </a:lnTo>
                  <a:lnTo>
                    <a:pt x="322" y="221"/>
                  </a:lnTo>
                  <a:lnTo>
                    <a:pt x="322" y="221"/>
                  </a:lnTo>
                  <a:lnTo>
                    <a:pt x="325" y="223"/>
                  </a:lnTo>
                  <a:lnTo>
                    <a:pt x="326" y="224"/>
                  </a:lnTo>
                  <a:lnTo>
                    <a:pt x="328" y="225"/>
                  </a:lnTo>
                  <a:lnTo>
                    <a:pt x="329" y="226"/>
                  </a:lnTo>
                  <a:lnTo>
                    <a:pt x="329" y="227"/>
                  </a:lnTo>
                  <a:lnTo>
                    <a:pt x="329" y="227"/>
                  </a:lnTo>
                  <a:lnTo>
                    <a:pt x="325" y="227"/>
                  </a:lnTo>
                  <a:lnTo>
                    <a:pt x="325" y="228"/>
                  </a:lnTo>
                  <a:lnTo>
                    <a:pt x="329" y="231"/>
                  </a:lnTo>
                  <a:lnTo>
                    <a:pt x="333" y="234"/>
                  </a:lnTo>
                  <a:lnTo>
                    <a:pt x="337" y="237"/>
                  </a:lnTo>
                  <a:lnTo>
                    <a:pt x="340" y="240"/>
                  </a:lnTo>
                  <a:lnTo>
                    <a:pt x="342" y="244"/>
                  </a:lnTo>
                  <a:lnTo>
                    <a:pt x="342" y="246"/>
                  </a:lnTo>
                  <a:lnTo>
                    <a:pt x="339" y="249"/>
                  </a:lnTo>
                  <a:lnTo>
                    <a:pt x="336" y="250"/>
                  </a:lnTo>
                  <a:lnTo>
                    <a:pt x="333" y="250"/>
                  </a:lnTo>
                  <a:lnTo>
                    <a:pt x="331" y="249"/>
                  </a:lnTo>
                  <a:lnTo>
                    <a:pt x="329" y="246"/>
                  </a:lnTo>
                  <a:lnTo>
                    <a:pt x="328" y="242"/>
                  </a:lnTo>
                  <a:lnTo>
                    <a:pt x="326" y="239"/>
                  </a:lnTo>
                  <a:lnTo>
                    <a:pt x="324" y="236"/>
                  </a:lnTo>
                  <a:lnTo>
                    <a:pt x="321" y="235"/>
                  </a:lnTo>
                  <a:lnTo>
                    <a:pt x="317" y="235"/>
                  </a:lnTo>
                  <a:lnTo>
                    <a:pt x="314" y="238"/>
                  </a:lnTo>
                  <a:lnTo>
                    <a:pt x="311" y="241"/>
                  </a:lnTo>
                  <a:lnTo>
                    <a:pt x="309" y="246"/>
                  </a:lnTo>
                  <a:lnTo>
                    <a:pt x="306" y="249"/>
                  </a:lnTo>
                  <a:lnTo>
                    <a:pt x="306" y="249"/>
                  </a:lnTo>
                  <a:lnTo>
                    <a:pt x="306" y="248"/>
                  </a:lnTo>
                  <a:lnTo>
                    <a:pt x="306" y="245"/>
                  </a:lnTo>
                  <a:lnTo>
                    <a:pt x="302" y="243"/>
                  </a:lnTo>
                  <a:lnTo>
                    <a:pt x="298" y="242"/>
                  </a:lnTo>
                  <a:lnTo>
                    <a:pt x="296" y="243"/>
                  </a:lnTo>
                  <a:lnTo>
                    <a:pt x="295" y="244"/>
                  </a:lnTo>
                  <a:lnTo>
                    <a:pt x="293" y="244"/>
                  </a:lnTo>
                  <a:lnTo>
                    <a:pt x="290" y="240"/>
                  </a:lnTo>
                  <a:lnTo>
                    <a:pt x="287" y="236"/>
                  </a:lnTo>
                  <a:lnTo>
                    <a:pt x="284" y="233"/>
                  </a:lnTo>
                  <a:lnTo>
                    <a:pt x="283" y="233"/>
                  </a:lnTo>
                  <a:lnTo>
                    <a:pt x="283" y="235"/>
                  </a:lnTo>
                  <a:lnTo>
                    <a:pt x="283" y="236"/>
                  </a:lnTo>
                  <a:lnTo>
                    <a:pt x="283" y="237"/>
                  </a:lnTo>
                  <a:lnTo>
                    <a:pt x="282" y="237"/>
                  </a:lnTo>
                  <a:lnTo>
                    <a:pt x="275" y="233"/>
                  </a:lnTo>
                  <a:lnTo>
                    <a:pt x="268" y="227"/>
                  </a:lnTo>
                  <a:lnTo>
                    <a:pt x="261" y="221"/>
                  </a:lnTo>
                  <a:lnTo>
                    <a:pt x="258" y="218"/>
                  </a:lnTo>
                  <a:lnTo>
                    <a:pt x="255" y="213"/>
                  </a:lnTo>
                  <a:lnTo>
                    <a:pt x="254" y="209"/>
                  </a:lnTo>
                  <a:lnTo>
                    <a:pt x="251" y="205"/>
                  </a:lnTo>
                  <a:lnTo>
                    <a:pt x="249" y="203"/>
                  </a:lnTo>
                  <a:lnTo>
                    <a:pt x="245" y="200"/>
                  </a:lnTo>
                  <a:lnTo>
                    <a:pt x="243" y="201"/>
                  </a:lnTo>
                  <a:lnTo>
                    <a:pt x="243" y="203"/>
                  </a:lnTo>
                  <a:lnTo>
                    <a:pt x="243" y="206"/>
                  </a:lnTo>
                  <a:lnTo>
                    <a:pt x="243" y="212"/>
                  </a:lnTo>
                  <a:lnTo>
                    <a:pt x="242" y="214"/>
                  </a:lnTo>
                  <a:lnTo>
                    <a:pt x="240" y="214"/>
                  </a:lnTo>
                  <a:lnTo>
                    <a:pt x="239" y="213"/>
                  </a:lnTo>
                  <a:lnTo>
                    <a:pt x="239" y="212"/>
                  </a:lnTo>
                  <a:lnTo>
                    <a:pt x="238" y="211"/>
                  </a:lnTo>
                  <a:lnTo>
                    <a:pt x="237" y="209"/>
                  </a:lnTo>
                  <a:lnTo>
                    <a:pt x="236" y="208"/>
                  </a:lnTo>
                  <a:lnTo>
                    <a:pt x="235" y="207"/>
                  </a:lnTo>
                  <a:lnTo>
                    <a:pt x="233" y="206"/>
                  </a:lnTo>
                  <a:lnTo>
                    <a:pt x="229" y="204"/>
                  </a:lnTo>
                  <a:lnTo>
                    <a:pt x="227" y="203"/>
                  </a:lnTo>
                  <a:lnTo>
                    <a:pt x="225" y="200"/>
                  </a:lnTo>
                  <a:lnTo>
                    <a:pt x="226" y="198"/>
                  </a:lnTo>
                  <a:lnTo>
                    <a:pt x="230" y="194"/>
                  </a:lnTo>
                  <a:lnTo>
                    <a:pt x="231" y="191"/>
                  </a:lnTo>
                  <a:lnTo>
                    <a:pt x="231" y="191"/>
                  </a:lnTo>
                  <a:lnTo>
                    <a:pt x="229" y="191"/>
                  </a:lnTo>
                  <a:lnTo>
                    <a:pt x="227" y="192"/>
                  </a:lnTo>
                  <a:lnTo>
                    <a:pt x="227" y="192"/>
                  </a:lnTo>
                  <a:lnTo>
                    <a:pt x="226" y="192"/>
                  </a:lnTo>
                  <a:lnTo>
                    <a:pt x="215" y="195"/>
                  </a:lnTo>
                  <a:lnTo>
                    <a:pt x="212" y="194"/>
                  </a:lnTo>
                  <a:lnTo>
                    <a:pt x="211" y="192"/>
                  </a:lnTo>
                  <a:lnTo>
                    <a:pt x="212" y="189"/>
                  </a:lnTo>
                  <a:lnTo>
                    <a:pt x="214" y="183"/>
                  </a:lnTo>
                  <a:lnTo>
                    <a:pt x="214" y="180"/>
                  </a:lnTo>
                  <a:lnTo>
                    <a:pt x="213" y="178"/>
                  </a:lnTo>
                  <a:lnTo>
                    <a:pt x="211" y="177"/>
                  </a:lnTo>
                  <a:lnTo>
                    <a:pt x="208" y="178"/>
                  </a:lnTo>
                  <a:lnTo>
                    <a:pt x="204" y="180"/>
                  </a:lnTo>
                  <a:lnTo>
                    <a:pt x="201" y="181"/>
                  </a:lnTo>
                  <a:lnTo>
                    <a:pt x="198" y="182"/>
                  </a:lnTo>
                  <a:lnTo>
                    <a:pt x="197" y="183"/>
                  </a:lnTo>
                  <a:lnTo>
                    <a:pt x="195" y="184"/>
                  </a:lnTo>
                  <a:lnTo>
                    <a:pt x="194" y="184"/>
                  </a:lnTo>
                  <a:lnTo>
                    <a:pt x="193" y="183"/>
                  </a:lnTo>
                  <a:lnTo>
                    <a:pt x="193" y="183"/>
                  </a:lnTo>
                  <a:lnTo>
                    <a:pt x="195" y="180"/>
                  </a:lnTo>
                  <a:lnTo>
                    <a:pt x="195" y="179"/>
                  </a:lnTo>
                  <a:lnTo>
                    <a:pt x="195" y="178"/>
                  </a:lnTo>
                  <a:lnTo>
                    <a:pt x="196" y="177"/>
                  </a:lnTo>
                  <a:lnTo>
                    <a:pt x="198" y="173"/>
                  </a:lnTo>
                  <a:lnTo>
                    <a:pt x="201" y="169"/>
                  </a:lnTo>
                  <a:lnTo>
                    <a:pt x="202" y="166"/>
                  </a:lnTo>
                  <a:lnTo>
                    <a:pt x="203" y="166"/>
                  </a:lnTo>
                  <a:lnTo>
                    <a:pt x="204" y="166"/>
                  </a:lnTo>
                  <a:lnTo>
                    <a:pt x="205" y="165"/>
                  </a:lnTo>
                  <a:lnTo>
                    <a:pt x="205" y="164"/>
                  </a:lnTo>
                  <a:lnTo>
                    <a:pt x="205" y="163"/>
                  </a:lnTo>
                  <a:lnTo>
                    <a:pt x="204" y="161"/>
                  </a:lnTo>
                  <a:lnTo>
                    <a:pt x="201" y="159"/>
                  </a:lnTo>
                  <a:lnTo>
                    <a:pt x="199" y="158"/>
                  </a:lnTo>
                  <a:lnTo>
                    <a:pt x="196" y="157"/>
                  </a:lnTo>
                  <a:lnTo>
                    <a:pt x="193" y="156"/>
                  </a:lnTo>
                  <a:lnTo>
                    <a:pt x="193" y="156"/>
                  </a:lnTo>
                  <a:lnTo>
                    <a:pt x="192" y="155"/>
                  </a:lnTo>
                  <a:lnTo>
                    <a:pt x="192" y="154"/>
                  </a:lnTo>
                  <a:lnTo>
                    <a:pt x="191" y="153"/>
                  </a:lnTo>
                  <a:lnTo>
                    <a:pt x="188" y="150"/>
                  </a:lnTo>
                  <a:lnTo>
                    <a:pt x="185" y="145"/>
                  </a:lnTo>
                  <a:lnTo>
                    <a:pt x="182" y="142"/>
                  </a:lnTo>
                  <a:lnTo>
                    <a:pt x="178" y="139"/>
                  </a:lnTo>
                  <a:lnTo>
                    <a:pt x="175" y="139"/>
                  </a:lnTo>
                  <a:lnTo>
                    <a:pt x="172" y="141"/>
                  </a:lnTo>
                  <a:lnTo>
                    <a:pt x="168" y="142"/>
                  </a:lnTo>
                  <a:lnTo>
                    <a:pt x="167" y="142"/>
                  </a:lnTo>
                  <a:lnTo>
                    <a:pt x="166" y="141"/>
                  </a:lnTo>
                  <a:lnTo>
                    <a:pt x="164" y="141"/>
                  </a:lnTo>
                  <a:lnTo>
                    <a:pt x="150" y="141"/>
                  </a:lnTo>
                  <a:lnTo>
                    <a:pt x="151" y="139"/>
                  </a:lnTo>
                  <a:lnTo>
                    <a:pt x="153" y="137"/>
                  </a:lnTo>
                  <a:lnTo>
                    <a:pt x="157" y="136"/>
                  </a:lnTo>
                  <a:lnTo>
                    <a:pt x="161" y="135"/>
                  </a:lnTo>
                  <a:lnTo>
                    <a:pt x="165" y="134"/>
                  </a:lnTo>
                  <a:lnTo>
                    <a:pt x="168" y="133"/>
                  </a:lnTo>
                  <a:lnTo>
                    <a:pt x="169" y="133"/>
                  </a:lnTo>
                  <a:lnTo>
                    <a:pt x="168" y="132"/>
                  </a:lnTo>
                  <a:lnTo>
                    <a:pt x="168" y="133"/>
                  </a:lnTo>
                  <a:lnTo>
                    <a:pt x="166" y="133"/>
                  </a:lnTo>
                  <a:lnTo>
                    <a:pt x="165" y="134"/>
                  </a:lnTo>
                  <a:lnTo>
                    <a:pt x="164" y="133"/>
                  </a:lnTo>
                  <a:lnTo>
                    <a:pt x="164" y="133"/>
                  </a:lnTo>
                  <a:lnTo>
                    <a:pt x="161" y="130"/>
                  </a:lnTo>
                  <a:lnTo>
                    <a:pt x="158" y="127"/>
                  </a:lnTo>
                  <a:lnTo>
                    <a:pt x="154" y="125"/>
                  </a:lnTo>
                  <a:lnTo>
                    <a:pt x="153" y="125"/>
                  </a:lnTo>
                  <a:lnTo>
                    <a:pt x="152" y="126"/>
                  </a:lnTo>
                  <a:lnTo>
                    <a:pt x="151" y="127"/>
                  </a:lnTo>
                  <a:lnTo>
                    <a:pt x="150" y="128"/>
                  </a:lnTo>
                  <a:lnTo>
                    <a:pt x="150" y="128"/>
                  </a:lnTo>
                  <a:lnTo>
                    <a:pt x="149" y="128"/>
                  </a:lnTo>
                  <a:lnTo>
                    <a:pt x="148" y="128"/>
                  </a:lnTo>
                  <a:lnTo>
                    <a:pt x="148" y="127"/>
                  </a:lnTo>
                  <a:lnTo>
                    <a:pt x="149" y="125"/>
                  </a:lnTo>
                  <a:lnTo>
                    <a:pt x="150" y="125"/>
                  </a:lnTo>
                  <a:lnTo>
                    <a:pt x="150" y="124"/>
                  </a:lnTo>
                  <a:lnTo>
                    <a:pt x="151" y="123"/>
                  </a:lnTo>
                  <a:lnTo>
                    <a:pt x="150" y="123"/>
                  </a:lnTo>
                  <a:lnTo>
                    <a:pt x="145" y="120"/>
                  </a:lnTo>
                  <a:lnTo>
                    <a:pt x="140" y="118"/>
                  </a:lnTo>
                  <a:lnTo>
                    <a:pt x="135" y="119"/>
                  </a:lnTo>
                  <a:lnTo>
                    <a:pt x="134" y="120"/>
                  </a:lnTo>
                  <a:lnTo>
                    <a:pt x="133" y="123"/>
                  </a:lnTo>
                  <a:lnTo>
                    <a:pt x="134" y="125"/>
                  </a:lnTo>
                  <a:lnTo>
                    <a:pt x="134" y="129"/>
                  </a:lnTo>
                  <a:lnTo>
                    <a:pt x="133" y="129"/>
                  </a:lnTo>
                  <a:lnTo>
                    <a:pt x="129" y="127"/>
                  </a:lnTo>
                  <a:lnTo>
                    <a:pt x="127" y="124"/>
                  </a:lnTo>
                  <a:lnTo>
                    <a:pt x="126" y="121"/>
                  </a:lnTo>
                  <a:lnTo>
                    <a:pt x="124" y="116"/>
                  </a:lnTo>
                  <a:lnTo>
                    <a:pt x="122" y="113"/>
                  </a:lnTo>
                  <a:lnTo>
                    <a:pt x="120" y="113"/>
                  </a:lnTo>
                  <a:lnTo>
                    <a:pt x="119" y="114"/>
                  </a:lnTo>
                  <a:lnTo>
                    <a:pt x="117" y="114"/>
                  </a:lnTo>
                  <a:lnTo>
                    <a:pt x="112" y="111"/>
                  </a:lnTo>
                  <a:lnTo>
                    <a:pt x="103" y="102"/>
                  </a:lnTo>
                  <a:lnTo>
                    <a:pt x="98" y="99"/>
                  </a:lnTo>
                  <a:lnTo>
                    <a:pt x="92" y="98"/>
                  </a:lnTo>
                  <a:lnTo>
                    <a:pt x="85" y="96"/>
                  </a:lnTo>
                  <a:lnTo>
                    <a:pt x="79" y="94"/>
                  </a:lnTo>
                  <a:lnTo>
                    <a:pt x="73" y="91"/>
                  </a:lnTo>
                  <a:lnTo>
                    <a:pt x="69" y="89"/>
                  </a:lnTo>
                  <a:lnTo>
                    <a:pt x="64" y="87"/>
                  </a:lnTo>
                  <a:lnTo>
                    <a:pt x="58" y="87"/>
                  </a:lnTo>
                  <a:lnTo>
                    <a:pt x="51" y="88"/>
                  </a:lnTo>
                  <a:lnTo>
                    <a:pt x="44" y="89"/>
                  </a:lnTo>
                  <a:lnTo>
                    <a:pt x="40" y="92"/>
                  </a:lnTo>
                  <a:lnTo>
                    <a:pt x="37" y="93"/>
                  </a:lnTo>
                  <a:lnTo>
                    <a:pt x="36" y="94"/>
                  </a:lnTo>
                  <a:lnTo>
                    <a:pt x="35" y="95"/>
                  </a:lnTo>
                  <a:lnTo>
                    <a:pt x="34" y="95"/>
                  </a:lnTo>
                  <a:lnTo>
                    <a:pt x="31" y="94"/>
                  </a:lnTo>
                  <a:lnTo>
                    <a:pt x="27" y="92"/>
                  </a:lnTo>
                  <a:lnTo>
                    <a:pt x="24" y="91"/>
                  </a:lnTo>
                  <a:lnTo>
                    <a:pt x="20" y="90"/>
                  </a:lnTo>
                  <a:lnTo>
                    <a:pt x="17" y="89"/>
                  </a:lnTo>
                  <a:lnTo>
                    <a:pt x="15" y="88"/>
                  </a:lnTo>
                  <a:lnTo>
                    <a:pt x="15" y="86"/>
                  </a:lnTo>
                  <a:lnTo>
                    <a:pt x="17" y="84"/>
                  </a:lnTo>
                  <a:lnTo>
                    <a:pt x="22" y="84"/>
                  </a:lnTo>
                  <a:lnTo>
                    <a:pt x="30" y="84"/>
                  </a:lnTo>
                  <a:lnTo>
                    <a:pt x="34" y="83"/>
                  </a:lnTo>
                  <a:lnTo>
                    <a:pt x="34" y="82"/>
                  </a:lnTo>
                  <a:lnTo>
                    <a:pt x="34" y="81"/>
                  </a:lnTo>
                  <a:lnTo>
                    <a:pt x="33" y="81"/>
                  </a:lnTo>
                  <a:lnTo>
                    <a:pt x="33" y="80"/>
                  </a:lnTo>
                  <a:lnTo>
                    <a:pt x="32" y="79"/>
                  </a:lnTo>
                  <a:lnTo>
                    <a:pt x="31" y="79"/>
                  </a:lnTo>
                  <a:lnTo>
                    <a:pt x="0" y="72"/>
                  </a:lnTo>
                  <a:lnTo>
                    <a:pt x="0" y="72"/>
                  </a:lnTo>
                  <a:lnTo>
                    <a:pt x="1" y="72"/>
                  </a:lnTo>
                  <a:lnTo>
                    <a:pt x="2" y="71"/>
                  </a:lnTo>
                  <a:lnTo>
                    <a:pt x="4" y="71"/>
                  </a:lnTo>
                  <a:lnTo>
                    <a:pt x="5" y="71"/>
                  </a:lnTo>
                  <a:lnTo>
                    <a:pt x="6" y="71"/>
                  </a:lnTo>
                  <a:lnTo>
                    <a:pt x="9" y="69"/>
                  </a:lnTo>
                  <a:lnTo>
                    <a:pt x="12" y="67"/>
                  </a:lnTo>
                  <a:lnTo>
                    <a:pt x="15" y="65"/>
                  </a:lnTo>
                  <a:lnTo>
                    <a:pt x="17" y="62"/>
                  </a:lnTo>
                  <a:lnTo>
                    <a:pt x="19" y="57"/>
                  </a:lnTo>
                  <a:lnTo>
                    <a:pt x="20" y="54"/>
                  </a:lnTo>
                  <a:lnTo>
                    <a:pt x="19" y="52"/>
                  </a:lnTo>
                  <a:lnTo>
                    <a:pt x="17" y="51"/>
                  </a:lnTo>
                  <a:lnTo>
                    <a:pt x="13" y="52"/>
                  </a:lnTo>
                  <a:lnTo>
                    <a:pt x="10" y="53"/>
                  </a:lnTo>
                  <a:lnTo>
                    <a:pt x="8" y="54"/>
                  </a:lnTo>
                  <a:lnTo>
                    <a:pt x="7" y="55"/>
                  </a:lnTo>
                  <a:lnTo>
                    <a:pt x="6" y="55"/>
                  </a:lnTo>
                  <a:lnTo>
                    <a:pt x="2" y="51"/>
                  </a:lnTo>
                  <a:lnTo>
                    <a:pt x="1" y="48"/>
                  </a:lnTo>
                  <a:lnTo>
                    <a:pt x="2" y="45"/>
                  </a:lnTo>
                  <a:lnTo>
                    <a:pt x="4" y="43"/>
                  </a:lnTo>
                  <a:lnTo>
                    <a:pt x="7" y="42"/>
                  </a:lnTo>
                  <a:lnTo>
                    <a:pt x="13" y="40"/>
                  </a:lnTo>
                  <a:lnTo>
                    <a:pt x="16" y="39"/>
                  </a:lnTo>
                  <a:lnTo>
                    <a:pt x="18" y="38"/>
                  </a:lnTo>
                  <a:lnTo>
                    <a:pt x="19" y="37"/>
                  </a:lnTo>
                  <a:lnTo>
                    <a:pt x="19" y="35"/>
                  </a:lnTo>
                  <a:lnTo>
                    <a:pt x="16" y="35"/>
                  </a:lnTo>
                  <a:lnTo>
                    <a:pt x="14" y="34"/>
                  </a:lnTo>
                  <a:lnTo>
                    <a:pt x="11" y="34"/>
                  </a:lnTo>
                  <a:lnTo>
                    <a:pt x="8" y="34"/>
                  </a:lnTo>
                  <a:lnTo>
                    <a:pt x="6" y="32"/>
                  </a:lnTo>
                  <a:lnTo>
                    <a:pt x="6" y="32"/>
                  </a:lnTo>
                  <a:lnTo>
                    <a:pt x="7" y="30"/>
                  </a:lnTo>
                  <a:lnTo>
                    <a:pt x="10" y="28"/>
                  </a:lnTo>
                  <a:lnTo>
                    <a:pt x="11" y="28"/>
                  </a:lnTo>
                  <a:lnTo>
                    <a:pt x="14" y="29"/>
                  </a:lnTo>
                  <a:lnTo>
                    <a:pt x="16" y="31"/>
                  </a:lnTo>
                  <a:lnTo>
                    <a:pt x="20" y="33"/>
                  </a:lnTo>
                  <a:lnTo>
                    <a:pt x="23" y="34"/>
                  </a:lnTo>
                  <a:lnTo>
                    <a:pt x="24" y="34"/>
                  </a:lnTo>
                  <a:lnTo>
                    <a:pt x="25" y="33"/>
                  </a:lnTo>
                  <a:lnTo>
                    <a:pt x="27" y="31"/>
                  </a:lnTo>
                  <a:lnTo>
                    <a:pt x="29" y="30"/>
                  </a:lnTo>
                  <a:lnTo>
                    <a:pt x="34" y="29"/>
                  </a:lnTo>
                  <a:lnTo>
                    <a:pt x="35" y="28"/>
                  </a:lnTo>
                  <a:lnTo>
                    <a:pt x="36" y="26"/>
                  </a:lnTo>
                  <a:lnTo>
                    <a:pt x="35" y="24"/>
                  </a:lnTo>
                  <a:lnTo>
                    <a:pt x="33" y="24"/>
                  </a:lnTo>
                  <a:lnTo>
                    <a:pt x="29" y="23"/>
                  </a:lnTo>
                  <a:lnTo>
                    <a:pt x="26" y="23"/>
                  </a:lnTo>
                  <a:lnTo>
                    <a:pt x="23" y="23"/>
                  </a:lnTo>
                  <a:lnTo>
                    <a:pt x="21" y="22"/>
                  </a:lnTo>
                  <a:lnTo>
                    <a:pt x="20" y="20"/>
                  </a:lnTo>
                  <a:lnTo>
                    <a:pt x="19" y="20"/>
                  </a:lnTo>
                  <a:lnTo>
                    <a:pt x="17" y="20"/>
                  </a:lnTo>
                  <a:lnTo>
                    <a:pt x="16" y="20"/>
                  </a:lnTo>
                  <a:lnTo>
                    <a:pt x="15" y="19"/>
                  </a:lnTo>
                  <a:lnTo>
                    <a:pt x="14" y="16"/>
                  </a:lnTo>
                  <a:lnTo>
                    <a:pt x="16" y="12"/>
                  </a:lnTo>
                  <a:lnTo>
                    <a:pt x="20" y="9"/>
                  </a:lnTo>
                  <a:lnTo>
                    <a:pt x="24" y="6"/>
                  </a:lnTo>
                  <a:lnTo>
                    <a:pt x="28" y="5"/>
                  </a:lnTo>
                  <a:lnTo>
                    <a:pt x="32" y="4"/>
                  </a:lnTo>
                  <a:lnTo>
                    <a:pt x="34" y="4"/>
                  </a:lnTo>
                  <a:lnTo>
                    <a:pt x="35" y="5"/>
                  </a:lnTo>
                  <a:lnTo>
                    <a:pt x="34" y="8"/>
                  </a:lnTo>
                  <a:lnTo>
                    <a:pt x="33" y="11"/>
                  </a:lnTo>
                  <a:lnTo>
                    <a:pt x="33" y="13"/>
                  </a:lnTo>
                  <a:lnTo>
                    <a:pt x="34" y="14"/>
                  </a:lnTo>
                  <a:lnTo>
                    <a:pt x="35" y="13"/>
                  </a:lnTo>
                  <a:lnTo>
                    <a:pt x="35" y="8"/>
                  </a:lnTo>
                  <a:lnTo>
                    <a:pt x="36" y="6"/>
                  </a:lnTo>
                  <a:lnTo>
                    <a:pt x="37" y="4"/>
                  </a:lnTo>
                  <a:lnTo>
                    <a:pt x="40" y="2"/>
                  </a:lnTo>
                  <a:lnTo>
                    <a:pt x="45" y="2"/>
                  </a:lnTo>
                  <a:lnTo>
                    <a:pt x="49" y="3"/>
                  </a:lnTo>
                  <a:lnTo>
                    <a:pt x="51" y="6"/>
                  </a:lnTo>
                  <a:lnTo>
                    <a:pt x="51" y="10"/>
                  </a:lnTo>
                  <a:lnTo>
                    <a:pt x="52" y="14"/>
                  </a:lnTo>
                  <a:lnTo>
                    <a:pt x="54" y="17"/>
                  </a:lnTo>
                  <a:lnTo>
                    <a:pt x="55" y="17"/>
                  </a:lnTo>
                  <a:lnTo>
                    <a:pt x="55" y="11"/>
                  </a:lnTo>
                  <a:lnTo>
                    <a:pt x="55" y="10"/>
                  </a:lnTo>
                  <a:lnTo>
                    <a:pt x="56" y="10"/>
                  </a:lnTo>
                  <a:lnTo>
                    <a:pt x="59" y="9"/>
                  </a:lnTo>
                  <a:lnTo>
                    <a:pt x="64" y="9"/>
                  </a:lnTo>
                  <a:lnTo>
                    <a:pt x="67" y="9"/>
                  </a:lnTo>
                  <a:lnTo>
                    <a:pt x="70" y="10"/>
                  </a:lnTo>
                  <a:lnTo>
                    <a:pt x="72" y="12"/>
                  </a:lnTo>
                  <a:lnTo>
                    <a:pt x="79" y="16"/>
                  </a:lnTo>
                  <a:lnTo>
                    <a:pt x="81" y="17"/>
                  </a:lnTo>
                  <a:lnTo>
                    <a:pt x="81" y="17"/>
                  </a:lnTo>
                  <a:lnTo>
                    <a:pt x="81" y="16"/>
                  </a:lnTo>
                  <a:lnTo>
                    <a:pt x="79" y="13"/>
                  </a:lnTo>
                  <a:lnTo>
                    <a:pt x="75" y="12"/>
                  </a:lnTo>
                  <a:lnTo>
                    <a:pt x="71" y="11"/>
                  </a:lnTo>
                  <a:lnTo>
                    <a:pt x="68" y="9"/>
                  </a:lnTo>
                  <a:lnTo>
                    <a:pt x="65" y="6"/>
                  </a:lnTo>
                  <a:lnTo>
                    <a:pt x="65" y="5"/>
                  </a:lnTo>
                  <a:lnTo>
                    <a:pt x="65" y="4"/>
                  </a:lnTo>
                  <a:lnTo>
                    <a:pt x="66" y="2"/>
                  </a:lnTo>
                  <a:lnTo>
                    <a:pt x="68" y="1"/>
                  </a:lnTo>
                  <a:lnTo>
                    <a:pt x="69" y="0"/>
                  </a:lnTo>
                  <a:close/>
                </a:path>
              </a:pathLst>
            </a:custGeom>
            <a:gradFill>
              <a:gsLst>
                <a:gs pos="49000">
                  <a:srgbClr val="38659D"/>
                </a:gs>
                <a:gs pos="87000">
                  <a:schemeClr val="tx2">
                    <a:lumMod val="75000"/>
                    <a:alpha val="80000"/>
                  </a:schemeClr>
                </a:gs>
              </a:gsLst>
              <a:lin ang="2700000" scaled="0"/>
            </a:gradFill>
            <a:ln w="0">
              <a:noFill/>
              <a:prstDash val="solid"/>
              <a:round/>
            </a:ln>
          </p:spPr>
          <p:txBody>
            <a:bodyPr vert="horz" wrap="square" lIns="91416" tIns="45708" rIns="91416" bIns="45708" numCol="1" anchor="t" anchorCtr="0" compatLnSpc="1"/>
            <a:lstStyle/>
            <a:p>
              <a:endParaRPr lang="en-US" sz="2400"/>
            </a:p>
          </p:txBody>
        </p:sp>
        <p:sp>
          <p:nvSpPr>
            <p:cNvPr id="46" name="Freeform 125"/>
            <p:cNvSpPr/>
            <p:nvPr/>
          </p:nvSpPr>
          <p:spPr bwMode="auto">
            <a:xfrm>
              <a:off x="2634735" y="2787659"/>
              <a:ext cx="14481" cy="13034"/>
            </a:xfrm>
            <a:custGeom>
              <a:avLst/>
              <a:gdLst/>
              <a:ahLst/>
              <a:cxnLst>
                <a:cxn ang="0">
                  <a:pos x="2" y="0"/>
                </a:cxn>
                <a:cxn ang="0">
                  <a:pos x="7" y="0"/>
                </a:cxn>
                <a:cxn ang="0">
                  <a:pos x="10" y="1"/>
                </a:cxn>
                <a:cxn ang="0">
                  <a:pos x="9" y="4"/>
                </a:cxn>
                <a:cxn ang="0">
                  <a:pos x="7" y="7"/>
                </a:cxn>
                <a:cxn ang="0">
                  <a:pos x="4" y="9"/>
                </a:cxn>
                <a:cxn ang="0">
                  <a:pos x="3" y="9"/>
                </a:cxn>
                <a:cxn ang="0">
                  <a:pos x="2" y="8"/>
                </a:cxn>
                <a:cxn ang="0">
                  <a:pos x="2" y="7"/>
                </a:cxn>
                <a:cxn ang="0">
                  <a:pos x="0" y="4"/>
                </a:cxn>
                <a:cxn ang="0">
                  <a:pos x="0" y="2"/>
                </a:cxn>
                <a:cxn ang="0">
                  <a:pos x="1" y="1"/>
                </a:cxn>
                <a:cxn ang="0">
                  <a:pos x="2" y="0"/>
                </a:cxn>
              </a:cxnLst>
              <a:rect l="0" t="0" r="r" b="b"/>
              <a:pathLst>
                <a:path w="10" h="9">
                  <a:moveTo>
                    <a:pt x="2" y="0"/>
                  </a:moveTo>
                  <a:lnTo>
                    <a:pt x="7" y="0"/>
                  </a:lnTo>
                  <a:lnTo>
                    <a:pt x="10" y="1"/>
                  </a:lnTo>
                  <a:lnTo>
                    <a:pt x="9" y="4"/>
                  </a:lnTo>
                  <a:lnTo>
                    <a:pt x="7" y="7"/>
                  </a:lnTo>
                  <a:lnTo>
                    <a:pt x="4" y="9"/>
                  </a:lnTo>
                  <a:lnTo>
                    <a:pt x="3" y="9"/>
                  </a:lnTo>
                  <a:lnTo>
                    <a:pt x="2" y="8"/>
                  </a:lnTo>
                  <a:lnTo>
                    <a:pt x="2" y="7"/>
                  </a:lnTo>
                  <a:lnTo>
                    <a:pt x="0" y="4"/>
                  </a:lnTo>
                  <a:lnTo>
                    <a:pt x="0" y="2"/>
                  </a:lnTo>
                  <a:lnTo>
                    <a:pt x="1" y="1"/>
                  </a:lnTo>
                  <a:lnTo>
                    <a:pt x="2" y="0"/>
                  </a:lnTo>
                  <a:close/>
                </a:path>
              </a:pathLst>
            </a:custGeom>
            <a:gradFill>
              <a:gsLst>
                <a:gs pos="49000">
                  <a:srgbClr val="38659D"/>
                </a:gs>
                <a:gs pos="87000">
                  <a:schemeClr val="tx2">
                    <a:lumMod val="75000"/>
                    <a:alpha val="80000"/>
                  </a:schemeClr>
                </a:gs>
              </a:gsLst>
              <a:lin ang="2700000" scaled="0"/>
            </a:gradFill>
            <a:ln w="0">
              <a:noFill/>
              <a:prstDash val="solid"/>
              <a:round/>
            </a:ln>
          </p:spPr>
          <p:txBody>
            <a:bodyPr vert="horz" wrap="square" lIns="91416" tIns="45708" rIns="91416" bIns="45708" numCol="1" anchor="t" anchorCtr="0" compatLnSpc="1"/>
            <a:lstStyle/>
            <a:p>
              <a:endParaRPr lang="en-US" sz="2400"/>
            </a:p>
          </p:txBody>
        </p:sp>
        <p:sp>
          <p:nvSpPr>
            <p:cNvPr id="47" name="Freeform 126"/>
            <p:cNvSpPr/>
            <p:nvPr/>
          </p:nvSpPr>
          <p:spPr bwMode="auto">
            <a:xfrm>
              <a:off x="2025076" y="2738423"/>
              <a:ext cx="160742" cy="94128"/>
            </a:xfrm>
            <a:custGeom>
              <a:avLst/>
              <a:gdLst/>
              <a:ahLst/>
              <a:cxnLst>
                <a:cxn ang="0">
                  <a:pos x="31" y="1"/>
                </a:cxn>
                <a:cxn ang="0">
                  <a:pos x="37" y="4"/>
                </a:cxn>
                <a:cxn ang="0">
                  <a:pos x="40" y="7"/>
                </a:cxn>
                <a:cxn ang="0">
                  <a:pos x="56" y="8"/>
                </a:cxn>
                <a:cxn ang="0">
                  <a:pos x="72" y="12"/>
                </a:cxn>
                <a:cxn ang="0">
                  <a:pos x="73" y="16"/>
                </a:cxn>
                <a:cxn ang="0">
                  <a:pos x="71" y="21"/>
                </a:cxn>
                <a:cxn ang="0">
                  <a:pos x="72" y="24"/>
                </a:cxn>
                <a:cxn ang="0">
                  <a:pos x="76" y="21"/>
                </a:cxn>
                <a:cxn ang="0">
                  <a:pos x="77" y="20"/>
                </a:cxn>
                <a:cxn ang="0">
                  <a:pos x="76" y="18"/>
                </a:cxn>
                <a:cxn ang="0">
                  <a:pos x="75" y="13"/>
                </a:cxn>
                <a:cxn ang="0">
                  <a:pos x="76" y="5"/>
                </a:cxn>
                <a:cxn ang="0">
                  <a:pos x="82" y="1"/>
                </a:cxn>
                <a:cxn ang="0">
                  <a:pos x="87" y="4"/>
                </a:cxn>
                <a:cxn ang="0">
                  <a:pos x="90" y="9"/>
                </a:cxn>
                <a:cxn ang="0">
                  <a:pos x="92" y="29"/>
                </a:cxn>
                <a:cxn ang="0">
                  <a:pos x="97" y="40"/>
                </a:cxn>
                <a:cxn ang="0">
                  <a:pos x="100" y="42"/>
                </a:cxn>
                <a:cxn ang="0">
                  <a:pos x="109" y="46"/>
                </a:cxn>
                <a:cxn ang="0">
                  <a:pos x="111" y="50"/>
                </a:cxn>
                <a:cxn ang="0">
                  <a:pos x="104" y="58"/>
                </a:cxn>
                <a:cxn ang="0">
                  <a:pos x="95" y="63"/>
                </a:cxn>
                <a:cxn ang="0">
                  <a:pos x="84" y="64"/>
                </a:cxn>
                <a:cxn ang="0">
                  <a:pos x="75" y="60"/>
                </a:cxn>
                <a:cxn ang="0">
                  <a:pos x="73" y="54"/>
                </a:cxn>
                <a:cxn ang="0">
                  <a:pos x="69" y="52"/>
                </a:cxn>
                <a:cxn ang="0">
                  <a:pos x="65" y="57"/>
                </a:cxn>
                <a:cxn ang="0">
                  <a:pos x="63" y="59"/>
                </a:cxn>
                <a:cxn ang="0">
                  <a:pos x="49" y="62"/>
                </a:cxn>
                <a:cxn ang="0">
                  <a:pos x="39" y="63"/>
                </a:cxn>
                <a:cxn ang="0">
                  <a:pos x="31" y="61"/>
                </a:cxn>
                <a:cxn ang="0">
                  <a:pos x="26" y="54"/>
                </a:cxn>
                <a:cxn ang="0">
                  <a:pos x="19" y="50"/>
                </a:cxn>
                <a:cxn ang="0">
                  <a:pos x="6" y="46"/>
                </a:cxn>
                <a:cxn ang="0">
                  <a:pos x="0" y="39"/>
                </a:cxn>
                <a:cxn ang="0">
                  <a:pos x="2" y="36"/>
                </a:cxn>
                <a:cxn ang="0">
                  <a:pos x="21" y="36"/>
                </a:cxn>
                <a:cxn ang="0">
                  <a:pos x="28" y="34"/>
                </a:cxn>
                <a:cxn ang="0">
                  <a:pos x="31" y="31"/>
                </a:cxn>
                <a:cxn ang="0">
                  <a:pos x="28" y="30"/>
                </a:cxn>
                <a:cxn ang="0">
                  <a:pos x="22" y="31"/>
                </a:cxn>
                <a:cxn ang="0">
                  <a:pos x="15" y="29"/>
                </a:cxn>
                <a:cxn ang="0">
                  <a:pos x="7" y="23"/>
                </a:cxn>
                <a:cxn ang="0">
                  <a:pos x="7" y="21"/>
                </a:cxn>
                <a:cxn ang="0">
                  <a:pos x="11" y="21"/>
                </a:cxn>
                <a:cxn ang="0">
                  <a:pos x="16" y="20"/>
                </a:cxn>
                <a:cxn ang="0">
                  <a:pos x="16" y="15"/>
                </a:cxn>
                <a:cxn ang="0">
                  <a:pos x="10" y="15"/>
                </a:cxn>
                <a:cxn ang="0">
                  <a:pos x="9" y="13"/>
                </a:cxn>
                <a:cxn ang="0">
                  <a:pos x="13" y="10"/>
                </a:cxn>
                <a:cxn ang="0">
                  <a:pos x="19" y="8"/>
                </a:cxn>
                <a:cxn ang="0">
                  <a:pos x="23" y="3"/>
                </a:cxn>
                <a:cxn ang="0">
                  <a:pos x="28" y="0"/>
                </a:cxn>
              </a:cxnLst>
              <a:rect l="0" t="0" r="r" b="b"/>
              <a:pathLst>
                <a:path w="111" h="65">
                  <a:moveTo>
                    <a:pt x="28" y="0"/>
                  </a:moveTo>
                  <a:lnTo>
                    <a:pt x="31" y="1"/>
                  </a:lnTo>
                  <a:lnTo>
                    <a:pt x="34" y="3"/>
                  </a:lnTo>
                  <a:lnTo>
                    <a:pt x="37" y="4"/>
                  </a:lnTo>
                  <a:lnTo>
                    <a:pt x="39" y="6"/>
                  </a:lnTo>
                  <a:lnTo>
                    <a:pt x="40" y="7"/>
                  </a:lnTo>
                  <a:lnTo>
                    <a:pt x="48" y="7"/>
                  </a:lnTo>
                  <a:lnTo>
                    <a:pt x="56" y="8"/>
                  </a:lnTo>
                  <a:lnTo>
                    <a:pt x="64" y="9"/>
                  </a:lnTo>
                  <a:lnTo>
                    <a:pt x="72" y="12"/>
                  </a:lnTo>
                  <a:lnTo>
                    <a:pt x="73" y="13"/>
                  </a:lnTo>
                  <a:lnTo>
                    <a:pt x="73" y="16"/>
                  </a:lnTo>
                  <a:lnTo>
                    <a:pt x="72" y="19"/>
                  </a:lnTo>
                  <a:lnTo>
                    <a:pt x="71" y="21"/>
                  </a:lnTo>
                  <a:lnTo>
                    <a:pt x="72" y="24"/>
                  </a:lnTo>
                  <a:lnTo>
                    <a:pt x="72" y="24"/>
                  </a:lnTo>
                  <a:lnTo>
                    <a:pt x="73" y="24"/>
                  </a:lnTo>
                  <a:lnTo>
                    <a:pt x="76" y="21"/>
                  </a:lnTo>
                  <a:lnTo>
                    <a:pt x="77" y="20"/>
                  </a:lnTo>
                  <a:lnTo>
                    <a:pt x="77" y="20"/>
                  </a:lnTo>
                  <a:lnTo>
                    <a:pt x="76" y="19"/>
                  </a:lnTo>
                  <a:lnTo>
                    <a:pt x="76" y="18"/>
                  </a:lnTo>
                  <a:lnTo>
                    <a:pt x="75" y="17"/>
                  </a:lnTo>
                  <a:lnTo>
                    <a:pt x="75" y="13"/>
                  </a:lnTo>
                  <a:lnTo>
                    <a:pt x="75" y="8"/>
                  </a:lnTo>
                  <a:lnTo>
                    <a:pt x="76" y="5"/>
                  </a:lnTo>
                  <a:lnTo>
                    <a:pt x="79" y="2"/>
                  </a:lnTo>
                  <a:lnTo>
                    <a:pt x="82" y="1"/>
                  </a:lnTo>
                  <a:lnTo>
                    <a:pt x="84" y="2"/>
                  </a:lnTo>
                  <a:lnTo>
                    <a:pt x="87" y="4"/>
                  </a:lnTo>
                  <a:lnTo>
                    <a:pt x="89" y="6"/>
                  </a:lnTo>
                  <a:lnTo>
                    <a:pt x="90" y="9"/>
                  </a:lnTo>
                  <a:lnTo>
                    <a:pt x="90" y="15"/>
                  </a:lnTo>
                  <a:lnTo>
                    <a:pt x="92" y="29"/>
                  </a:lnTo>
                  <a:lnTo>
                    <a:pt x="94" y="35"/>
                  </a:lnTo>
                  <a:lnTo>
                    <a:pt x="97" y="40"/>
                  </a:lnTo>
                  <a:lnTo>
                    <a:pt x="98" y="41"/>
                  </a:lnTo>
                  <a:lnTo>
                    <a:pt x="100" y="42"/>
                  </a:lnTo>
                  <a:lnTo>
                    <a:pt x="106" y="44"/>
                  </a:lnTo>
                  <a:lnTo>
                    <a:pt x="109" y="46"/>
                  </a:lnTo>
                  <a:lnTo>
                    <a:pt x="111" y="47"/>
                  </a:lnTo>
                  <a:lnTo>
                    <a:pt x="111" y="50"/>
                  </a:lnTo>
                  <a:lnTo>
                    <a:pt x="109" y="53"/>
                  </a:lnTo>
                  <a:lnTo>
                    <a:pt x="104" y="58"/>
                  </a:lnTo>
                  <a:lnTo>
                    <a:pt x="99" y="61"/>
                  </a:lnTo>
                  <a:lnTo>
                    <a:pt x="95" y="63"/>
                  </a:lnTo>
                  <a:lnTo>
                    <a:pt x="89" y="65"/>
                  </a:lnTo>
                  <a:lnTo>
                    <a:pt x="84" y="64"/>
                  </a:lnTo>
                  <a:lnTo>
                    <a:pt x="77" y="62"/>
                  </a:lnTo>
                  <a:lnTo>
                    <a:pt x="75" y="60"/>
                  </a:lnTo>
                  <a:lnTo>
                    <a:pt x="74" y="57"/>
                  </a:lnTo>
                  <a:lnTo>
                    <a:pt x="73" y="54"/>
                  </a:lnTo>
                  <a:lnTo>
                    <a:pt x="70" y="52"/>
                  </a:lnTo>
                  <a:lnTo>
                    <a:pt x="69" y="52"/>
                  </a:lnTo>
                  <a:lnTo>
                    <a:pt x="66" y="55"/>
                  </a:lnTo>
                  <a:lnTo>
                    <a:pt x="65" y="57"/>
                  </a:lnTo>
                  <a:lnTo>
                    <a:pt x="64" y="58"/>
                  </a:lnTo>
                  <a:lnTo>
                    <a:pt x="63" y="59"/>
                  </a:lnTo>
                  <a:lnTo>
                    <a:pt x="56" y="61"/>
                  </a:lnTo>
                  <a:lnTo>
                    <a:pt x="49" y="62"/>
                  </a:lnTo>
                  <a:lnTo>
                    <a:pt x="44" y="63"/>
                  </a:lnTo>
                  <a:lnTo>
                    <a:pt x="39" y="63"/>
                  </a:lnTo>
                  <a:lnTo>
                    <a:pt x="34" y="63"/>
                  </a:lnTo>
                  <a:lnTo>
                    <a:pt x="31" y="61"/>
                  </a:lnTo>
                  <a:lnTo>
                    <a:pt x="29" y="57"/>
                  </a:lnTo>
                  <a:lnTo>
                    <a:pt x="26" y="54"/>
                  </a:lnTo>
                  <a:lnTo>
                    <a:pt x="24" y="51"/>
                  </a:lnTo>
                  <a:lnTo>
                    <a:pt x="19" y="50"/>
                  </a:lnTo>
                  <a:lnTo>
                    <a:pt x="10" y="48"/>
                  </a:lnTo>
                  <a:lnTo>
                    <a:pt x="6" y="46"/>
                  </a:lnTo>
                  <a:lnTo>
                    <a:pt x="2" y="42"/>
                  </a:lnTo>
                  <a:lnTo>
                    <a:pt x="0" y="39"/>
                  </a:lnTo>
                  <a:lnTo>
                    <a:pt x="0" y="38"/>
                  </a:lnTo>
                  <a:lnTo>
                    <a:pt x="2" y="36"/>
                  </a:lnTo>
                  <a:lnTo>
                    <a:pt x="5" y="36"/>
                  </a:lnTo>
                  <a:lnTo>
                    <a:pt x="21" y="36"/>
                  </a:lnTo>
                  <a:lnTo>
                    <a:pt x="25" y="35"/>
                  </a:lnTo>
                  <a:lnTo>
                    <a:pt x="28" y="34"/>
                  </a:lnTo>
                  <a:lnTo>
                    <a:pt x="30" y="33"/>
                  </a:lnTo>
                  <a:lnTo>
                    <a:pt x="31" y="31"/>
                  </a:lnTo>
                  <a:lnTo>
                    <a:pt x="30" y="30"/>
                  </a:lnTo>
                  <a:lnTo>
                    <a:pt x="28" y="30"/>
                  </a:lnTo>
                  <a:lnTo>
                    <a:pt x="26" y="30"/>
                  </a:lnTo>
                  <a:lnTo>
                    <a:pt x="22" y="31"/>
                  </a:lnTo>
                  <a:lnTo>
                    <a:pt x="20" y="31"/>
                  </a:lnTo>
                  <a:lnTo>
                    <a:pt x="15" y="29"/>
                  </a:lnTo>
                  <a:lnTo>
                    <a:pt x="11" y="26"/>
                  </a:lnTo>
                  <a:lnTo>
                    <a:pt x="7" y="23"/>
                  </a:lnTo>
                  <a:lnTo>
                    <a:pt x="7" y="21"/>
                  </a:lnTo>
                  <a:lnTo>
                    <a:pt x="7" y="21"/>
                  </a:lnTo>
                  <a:lnTo>
                    <a:pt x="9" y="21"/>
                  </a:lnTo>
                  <a:lnTo>
                    <a:pt x="11" y="21"/>
                  </a:lnTo>
                  <a:lnTo>
                    <a:pt x="15" y="21"/>
                  </a:lnTo>
                  <a:lnTo>
                    <a:pt x="16" y="20"/>
                  </a:lnTo>
                  <a:lnTo>
                    <a:pt x="17" y="18"/>
                  </a:lnTo>
                  <a:lnTo>
                    <a:pt x="16" y="15"/>
                  </a:lnTo>
                  <a:lnTo>
                    <a:pt x="16" y="15"/>
                  </a:lnTo>
                  <a:lnTo>
                    <a:pt x="10" y="15"/>
                  </a:lnTo>
                  <a:lnTo>
                    <a:pt x="9" y="14"/>
                  </a:lnTo>
                  <a:lnTo>
                    <a:pt x="9" y="13"/>
                  </a:lnTo>
                  <a:lnTo>
                    <a:pt x="11" y="11"/>
                  </a:lnTo>
                  <a:lnTo>
                    <a:pt x="13" y="10"/>
                  </a:lnTo>
                  <a:lnTo>
                    <a:pt x="16" y="9"/>
                  </a:lnTo>
                  <a:lnTo>
                    <a:pt x="19" y="8"/>
                  </a:lnTo>
                  <a:lnTo>
                    <a:pt x="21" y="6"/>
                  </a:lnTo>
                  <a:lnTo>
                    <a:pt x="23" y="3"/>
                  </a:lnTo>
                  <a:lnTo>
                    <a:pt x="26" y="2"/>
                  </a:lnTo>
                  <a:lnTo>
                    <a:pt x="28" y="0"/>
                  </a:lnTo>
                  <a:close/>
                </a:path>
              </a:pathLst>
            </a:custGeom>
            <a:gradFill>
              <a:gsLst>
                <a:gs pos="49000">
                  <a:srgbClr val="38659D"/>
                </a:gs>
                <a:gs pos="87000">
                  <a:schemeClr val="tx2">
                    <a:lumMod val="75000"/>
                    <a:alpha val="80000"/>
                  </a:schemeClr>
                </a:gs>
              </a:gsLst>
              <a:lin ang="2700000" scaled="0"/>
            </a:gradFill>
            <a:ln w="0">
              <a:noFill/>
              <a:prstDash val="solid"/>
              <a:round/>
            </a:ln>
          </p:spPr>
          <p:txBody>
            <a:bodyPr vert="horz" wrap="square" lIns="91416" tIns="45708" rIns="91416" bIns="45708" numCol="1" anchor="t" anchorCtr="0" compatLnSpc="1"/>
            <a:lstStyle/>
            <a:p>
              <a:endParaRPr lang="en-US" sz="2400"/>
            </a:p>
          </p:txBody>
        </p:sp>
        <p:sp>
          <p:nvSpPr>
            <p:cNvPr id="48" name="Freeform 127"/>
            <p:cNvSpPr/>
            <p:nvPr/>
          </p:nvSpPr>
          <p:spPr bwMode="auto">
            <a:xfrm>
              <a:off x="2588395" y="2754352"/>
              <a:ext cx="24619" cy="17377"/>
            </a:xfrm>
            <a:custGeom>
              <a:avLst/>
              <a:gdLst/>
              <a:ahLst/>
              <a:cxnLst>
                <a:cxn ang="0">
                  <a:pos x="0" y="0"/>
                </a:cxn>
                <a:cxn ang="0">
                  <a:pos x="9" y="5"/>
                </a:cxn>
                <a:cxn ang="0">
                  <a:pos x="16" y="11"/>
                </a:cxn>
                <a:cxn ang="0">
                  <a:pos x="17" y="11"/>
                </a:cxn>
                <a:cxn ang="0">
                  <a:pos x="16" y="11"/>
                </a:cxn>
                <a:cxn ang="0">
                  <a:pos x="16" y="12"/>
                </a:cxn>
                <a:cxn ang="0">
                  <a:pos x="15" y="11"/>
                </a:cxn>
                <a:cxn ang="0">
                  <a:pos x="14" y="11"/>
                </a:cxn>
                <a:cxn ang="0">
                  <a:pos x="12" y="11"/>
                </a:cxn>
                <a:cxn ang="0">
                  <a:pos x="11" y="11"/>
                </a:cxn>
                <a:cxn ang="0">
                  <a:pos x="11" y="10"/>
                </a:cxn>
                <a:cxn ang="0">
                  <a:pos x="8" y="8"/>
                </a:cxn>
                <a:cxn ang="0">
                  <a:pos x="2" y="2"/>
                </a:cxn>
                <a:cxn ang="0">
                  <a:pos x="0" y="1"/>
                </a:cxn>
                <a:cxn ang="0">
                  <a:pos x="0" y="0"/>
                </a:cxn>
              </a:cxnLst>
              <a:rect l="0" t="0" r="r" b="b"/>
              <a:pathLst>
                <a:path w="17" h="12">
                  <a:moveTo>
                    <a:pt x="0" y="0"/>
                  </a:moveTo>
                  <a:lnTo>
                    <a:pt x="9" y="5"/>
                  </a:lnTo>
                  <a:lnTo>
                    <a:pt x="16" y="11"/>
                  </a:lnTo>
                  <a:lnTo>
                    <a:pt x="17" y="11"/>
                  </a:lnTo>
                  <a:lnTo>
                    <a:pt x="16" y="11"/>
                  </a:lnTo>
                  <a:lnTo>
                    <a:pt x="16" y="12"/>
                  </a:lnTo>
                  <a:lnTo>
                    <a:pt x="15" y="11"/>
                  </a:lnTo>
                  <a:lnTo>
                    <a:pt x="14" y="11"/>
                  </a:lnTo>
                  <a:lnTo>
                    <a:pt x="12" y="11"/>
                  </a:lnTo>
                  <a:lnTo>
                    <a:pt x="11" y="11"/>
                  </a:lnTo>
                  <a:lnTo>
                    <a:pt x="11" y="10"/>
                  </a:lnTo>
                  <a:lnTo>
                    <a:pt x="8" y="8"/>
                  </a:lnTo>
                  <a:lnTo>
                    <a:pt x="2" y="2"/>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ln>
          </p:spPr>
          <p:txBody>
            <a:bodyPr vert="horz" wrap="square" lIns="91416" tIns="45708" rIns="91416" bIns="45708" numCol="1" anchor="t" anchorCtr="0" compatLnSpc="1"/>
            <a:lstStyle/>
            <a:p>
              <a:endParaRPr lang="en-US" sz="2400"/>
            </a:p>
          </p:txBody>
        </p:sp>
        <p:sp>
          <p:nvSpPr>
            <p:cNvPr id="49" name="Freeform 128"/>
            <p:cNvSpPr/>
            <p:nvPr/>
          </p:nvSpPr>
          <p:spPr bwMode="auto">
            <a:xfrm>
              <a:off x="2194506" y="2812277"/>
              <a:ext cx="39100" cy="28962"/>
            </a:xfrm>
            <a:custGeom>
              <a:avLst/>
              <a:gdLst/>
              <a:ahLst/>
              <a:cxnLst>
                <a:cxn ang="0">
                  <a:pos x="12" y="0"/>
                </a:cxn>
                <a:cxn ang="0">
                  <a:pos x="16" y="4"/>
                </a:cxn>
                <a:cxn ang="0">
                  <a:pos x="21" y="8"/>
                </a:cxn>
                <a:cxn ang="0">
                  <a:pos x="25" y="12"/>
                </a:cxn>
                <a:cxn ang="0">
                  <a:pos x="27" y="17"/>
                </a:cxn>
                <a:cxn ang="0">
                  <a:pos x="27" y="18"/>
                </a:cxn>
                <a:cxn ang="0">
                  <a:pos x="26" y="19"/>
                </a:cxn>
                <a:cxn ang="0">
                  <a:pos x="25" y="20"/>
                </a:cxn>
                <a:cxn ang="0">
                  <a:pos x="24" y="20"/>
                </a:cxn>
                <a:cxn ang="0">
                  <a:pos x="23" y="20"/>
                </a:cxn>
                <a:cxn ang="0">
                  <a:pos x="20" y="20"/>
                </a:cxn>
                <a:cxn ang="0">
                  <a:pos x="14" y="19"/>
                </a:cxn>
                <a:cxn ang="0">
                  <a:pos x="9" y="16"/>
                </a:cxn>
                <a:cxn ang="0">
                  <a:pos x="7" y="16"/>
                </a:cxn>
                <a:cxn ang="0">
                  <a:pos x="4" y="16"/>
                </a:cxn>
                <a:cxn ang="0">
                  <a:pos x="2" y="15"/>
                </a:cxn>
                <a:cxn ang="0">
                  <a:pos x="0" y="15"/>
                </a:cxn>
                <a:cxn ang="0">
                  <a:pos x="0" y="13"/>
                </a:cxn>
                <a:cxn ang="0">
                  <a:pos x="1" y="10"/>
                </a:cxn>
                <a:cxn ang="0">
                  <a:pos x="7" y="4"/>
                </a:cxn>
                <a:cxn ang="0">
                  <a:pos x="9" y="2"/>
                </a:cxn>
                <a:cxn ang="0">
                  <a:pos x="11" y="0"/>
                </a:cxn>
                <a:cxn ang="0">
                  <a:pos x="12" y="0"/>
                </a:cxn>
              </a:cxnLst>
              <a:rect l="0" t="0" r="r" b="b"/>
              <a:pathLst>
                <a:path w="27" h="20">
                  <a:moveTo>
                    <a:pt x="12" y="0"/>
                  </a:moveTo>
                  <a:lnTo>
                    <a:pt x="16" y="4"/>
                  </a:lnTo>
                  <a:lnTo>
                    <a:pt x="21" y="8"/>
                  </a:lnTo>
                  <a:lnTo>
                    <a:pt x="25" y="12"/>
                  </a:lnTo>
                  <a:lnTo>
                    <a:pt x="27" y="17"/>
                  </a:lnTo>
                  <a:lnTo>
                    <a:pt x="27" y="18"/>
                  </a:lnTo>
                  <a:lnTo>
                    <a:pt x="26" y="19"/>
                  </a:lnTo>
                  <a:lnTo>
                    <a:pt x="25" y="20"/>
                  </a:lnTo>
                  <a:lnTo>
                    <a:pt x="24" y="20"/>
                  </a:lnTo>
                  <a:lnTo>
                    <a:pt x="23" y="20"/>
                  </a:lnTo>
                  <a:lnTo>
                    <a:pt x="20" y="20"/>
                  </a:lnTo>
                  <a:lnTo>
                    <a:pt x="14" y="19"/>
                  </a:lnTo>
                  <a:lnTo>
                    <a:pt x="9" y="16"/>
                  </a:lnTo>
                  <a:lnTo>
                    <a:pt x="7" y="16"/>
                  </a:lnTo>
                  <a:lnTo>
                    <a:pt x="4" y="16"/>
                  </a:lnTo>
                  <a:lnTo>
                    <a:pt x="2" y="15"/>
                  </a:lnTo>
                  <a:lnTo>
                    <a:pt x="0" y="15"/>
                  </a:lnTo>
                  <a:lnTo>
                    <a:pt x="0" y="13"/>
                  </a:lnTo>
                  <a:lnTo>
                    <a:pt x="1" y="10"/>
                  </a:lnTo>
                  <a:lnTo>
                    <a:pt x="7" y="4"/>
                  </a:lnTo>
                  <a:lnTo>
                    <a:pt x="9" y="2"/>
                  </a:lnTo>
                  <a:lnTo>
                    <a:pt x="11" y="0"/>
                  </a:lnTo>
                  <a:lnTo>
                    <a:pt x="12" y="0"/>
                  </a:lnTo>
                  <a:close/>
                </a:path>
              </a:pathLst>
            </a:custGeom>
            <a:gradFill>
              <a:gsLst>
                <a:gs pos="49000">
                  <a:srgbClr val="38659D"/>
                </a:gs>
                <a:gs pos="87000">
                  <a:schemeClr val="tx2">
                    <a:lumMod val="75000"/>
                    <a:alpha val="80000"/>
                  </a:schemeClr>
                </a:gs>
              </a:gsLst>
              <a:lin ang="2700000" scaled="0"/>
            </a:gradFill>
            <a:ln w="0">
              <a:noFill/>
              <a:prstDash val="solid"/>
              <a:round/>
            </a:ln>
          </p:spPr>
          <p:txBody>
            <a:bodyPr vert="horz" wrap="square" lIns="91416" tIns="45708" rIns="91416" bIns="45708" numCol="1" anchor="t" anchorCtr="0" compatLnSpc="1"/>
            <a:lstStyle/>
            <a:p>
              <a:endParaRPr lang="en-US" sz="2400"/>
            </a:p>
          </p:txBody>
        </p:sp>
        <p:sp>
          <p:nvSpPr>
            <p:cNvPr id="50" name="Freeform 129"/>
            <p:cNvSpPr/>
            <p:nvPr/>
          </p:nvSpPr>
          <p:spPr bwMode="auto">
            <a:xfrm>
              <a:off x="2323389" y="2845584"/>
              <a:ext cx="5792" cy="4345"/>
            </a:xfrm>
            <a:custGeom>
              <a:avLst/>
              <a:gdLst/>
              <a:ahLst/>
              <a:cxnLst>
                <a:cxn ang="0">
                  <a:pos x="1" y="0"/>
                </a:cxn>
                <a:cxn ang="0">
                  <a:pos x="4" y="0"/>
                </a:cxn>
                <a:cxn ang="0">
                  <a:pos x="4" y="0"/>
                </a:cxn>
                <a:cxn ang="0">
                  <a:pos x="3" y="2"/>
                </a:cxn>
                <a:cxn ang="0">
                  <a:pos x="2" y="3"/>
                </a:cxn>
                <a:cxn ang="0">
                  <a:pos x="1" y="3"/>
                </a:cxn>
                <a:cxn ang="0">
                  <a:pos x="0" y="3"/>
                </a:cxn>
                <a:cxn ang="0">
                  <a:pos x="0" y="0"/>
                </a:cxn>
                <a:cxn ang="0">
                  <a:pos x="1" y="0"/>
                </a:cxn>
              </a:cxnLst>
              <a:rect l="0" t="0" r="r" b="b"/>
              <a:pathLst>
                <a:path w="4" h="3">
                  <a:moveTo>
                    <a:pt x="1" y="0"/>
                  </a:moveTo>
                  <a:lnTo>
                    <a:pt x="4" y="0"/>
                  </a:lnTo>
                  <a:lnTo>
                    <a:pt x="4" y="0"/>
                  </a:lnTo>
                  <a:lnTo>
                    <a:pt x="3" y="2"/>
                  </a:lnTo>
                  <a:lnTo>
                    <a:pt x="2" y="3"/>
                  </a:lnTo>
                  <a:lnTo>
                    <a:pt x="1" y="3"/>
                  </a:lnTo>
                  <a:lnTo>
                    <a:pt x="0" y="3"/>
                  </a:lnTo>
                  <a:lnTo>
                    <a:pt x="0" y="0"/>
                  </a:lnTo>
                  <a:lnTo>
                    <a:pt x="1" y="0"/>
                  </a:lnTo>
                  <a:close/>
                </a:path>
              </a:pathLst>
            </a:custGeom>
            <a:gradFill>
              <a:gsLst>
                <a:gs pos="49000">
                  <a:srgbClr val="38659D"/>
                </a:gs>
                <a:gs pos="87000">
                  <a:schemeClr val="tx2">
                    <a:lumMod val="75000"/>
                    <a:alpha val="80000"/>
                  </a:schemeClr>
                </a:gs>
              </a:gsLst>
              <a:lin ang="2700000" scaled="0"/>
            </a:gradFill>
            <a:ln w="0">
              <a:noFill/>
              <a:prstDash val="solid"/>
              <a:round/>
            </a:ln>
          </p:spPr>
          <p:txBody>
            <a:bodyPr vert="horz" wrap="square" lIns="91416" tIns="45708" rIns="91416" bIns="45708" numCol="1" anchor="t" anchorCtr="0" compatLnSpc="1"/>
            <a:lstStyle/>
            <a:p>
              <a:endParaRPr lang="en-US" sz="2400"/>
            </a:p>
          </p:txBody>
        </p:sp>
        <p:sp>
          <p:nvSpPr>
            <p:cNvPr id="51" name="Freeform 130"/>
            <p:cNvSpPr>
              <a:spLocks noEditPoints="1"/>
            </p:cNvSpPr>
            <p:nvPr/>
          </p:nvSpPr>
          <p:spPr bwMode="auto">
            <a:xfrm>
              <a:off x="2284289" y="2734078"/>
              <a:ext cx="328724" cy="218667"/>
            </a:xfrm>
            <a:custGeom>
              <a:avLst/>
              <a:gdLst/>
              <a:ahLst/>
              <a:cxnLst>
                <a:cxn ang="0">
                  <a:pos x="189" y="67"/>
                </a:cxn>
                <a:cxn ang="0">
                  <a:pos x="23" y="0"/>
                </a:cxn>
                <a:cxn ang="0">
                  <a:pos x="19" y="10"/>
                </a:cxn>
                <a:cxn ang="0">
                  <a:pos x="29" y="33"/>
                </a:cxn>
                <a:cxn ang="0">
                  <a:pos x="34" y="32"/>
                </a:cxn>
                <a:cxn ang="0">
                  <a:pos x="29" y="26"/>
                </a:cxn>
                <a:cxn ang="0">
                  <a:pos x="23" y="13"/>
                </a:cxn>
                <a:cxn ang="0">
                  <a:pos x="33" y="14"/>
                </a:cxn>
                <a:cxn ang="0">
                  <a:pos x="42" y="1"/>
                </a:cxn>
                <a:cxn ang="0">
                  <a:pos x="54" y="16"/>
                </a:cxn>
                <a:cxn ang="0">
                  <a:pos x="55" y="19"/>
                </a:cxn>
                <a:cxn ang="0">
                  <a:pos x="60" y="20"/>
                </a:cxn>
                <a:cxn ang="0">
                  <a:pos x="70" y="10"/>
                </a:cxn>
                <a:cxn ang="0">
                  <a:pos x="54" y="3"/>
                </a:cxn>
                <a:cxn ang="0">
                  <a:pos x="75" y="9"/>
                </a:cxn>
                <a:cxn ang="0">
                  <a:pos x="90" y="25"/>
                </a:cxn>
                <a:cxn ang="0">
                  <a:pos x="104" y="28"/>
                </a:cxn>
                <a:cxn ang="0">
                  <a:pos x="109" y="25"/>
                </a:cxn>
                <a:cxn ang="0">
                  <a:pos x="114" y="41"/>
                </a:cxn>
                <a:cxn ang="0">
                  <a:pos x="122" y="31"/>
                </a:cxn>
                <a:cxn ang="0">
                  <a:pos x="134" y="34"/>
                </a:cxn>
                <a:cxn ang="0">
                  <a:pos x="133" y="44"/>
                </a:cxn>
                <a:cxn ang="0">
                  <a:pos x="144" y="42"/>
                </a:cxn>
                <a:cxn ang="0">
                  <a:pos x="144" y="51"/>
                </a:cxn>
                <a:cxn ang="0">
                  <a:pos x="152" y="54"/>
                </a:cxn>
                <a:cxn ang="0">
                  <a:pos x="172" y="65"/>
                </a:cxn>
                <a:cxn ang="0">
                  <a:pos x="174" y="64"/>
                </a:cxn>
                <a:cxn ang="0">
                  <a:pos x="175" y="60"/>
                </a:cxn>
                <a:cxn ang="0">
                  <a:pos x="190" y="65"/>
                </a:cxn>
                <a:cxn ang="0">
                  <a:pos x="193" y="69"/>
                </a:cxn>
                <a:cxn ang="0">
                  <a:pos x="213" y="71"/>
                </a:cxn>
                <a:cxn ang="0">
                  <a:pos x="208" y="72"/>
                </a:cxn>
                <a:cxn ang="0">
                  <a:pos x="217" y="79"/>
                </a:cxn>
                <a:cxn ang="0">
                  <a:pos x="207" y="81"/>
                </a:cxn>
                <a:cxn ang="0">
                  <a:pos x="210" y="97"/>
                </a:cxn>
                <a:cxn ang="0">
                  <a:pos x="201" y="83"/>
                </a:cxn>
                <a:cxn ang="0">
                  <a:pos x="193" y="84"/>
                </a:cxn>
                <a:cxn ang="0">
                  <a:pos x="179" y="98"/>
                </a:cxn>
                <a:cxn ang="0">
                  <a:pos x="183" y="96"/>
                </a:cxn>
                <a:cxn ang="0">
                  <a:pos x="190" y="103"/>
                </a:cxn>
                <a:cxn ang="0">
                  <a:pos x="203" y="104"/>
                </a:cxn>
                <a:cxn ang="0">
                  <a:pos x="208" y="109"/>
                </a:cxn>
                <a:cxn ang="0">
                  <a:pos x="216" y="113"/>
                </a:cxn>
                <a:cxn ang="0">
                  <a:pos x="227" y="135"/>
                </a:cxn>
                <a:cxn ang="0">
                  <a:pos x="211" y="151"/>
                </a:cxn>
                <a:cxn ang="0">
                  <a:pos x="184" y="138"/>
                </a:cxn>
                <a:cxn ang="0">
                  <a:pos x="164" y="133"/>
                </a:cxn>
                <a:cxn ang="0">
                  <a:pos x="169" y="130"/>
                </a:cxn>
                <a:cxn ang="0">
                  <a:pos x="149" y="123"/>
                </a:cxn>
                <a:cxn ang="0">
                  <a:pos x="146" y="101"/>
                </a:cxn>
                <a:cxn ang="0">
                  <a:pos x="162" y="87"/>
                </a:cxn>
                <a:cxn ang="0">
                  <a:pos x="144" y="80"/>
                </a:cxn>
                <a:cxn ang="0">
                  <a:pos x="124" y="66"/>
                </a:cxn>
                <a:cxn ang="0">
                  <a:pos x="118" y="65"/>
                </a:cxn>
                <a:cxn ang="0">
                  <a:pos x="107" y="60"/>
                </a:cxn>
                <a:cxn ang="0">
                  <a:pos x="101" y="55"/>
                </a:cxn>
                <a:cxn ang="0">
                  <a:pos x="90" y="48"/>
                </a:cxn>
                <a:cxn ang="0">
                  <a:pos x="76" y="38"/>
                </a:cxn>
                <a:cxn ang="0">
                  <a:pos x="65" y="49"/>
                </a:cxn>
                <a:cxn ang="0">
                  <a:pos x="58" y="50"/>
                </a:cxn>
                <a:cxn ang="0">
                  <a:pos x="21" y="43"/>
                </a:cxn>
                <a:cxn ang="0">
                  <a:pos x="5" y="18"/>
                </a:cxn>
              </a:cxnLst>
              <a:rect l="0" t="0" r="r" b="b"/>
              <a:pathLst>
                <a:path w="227" h="151">
                  <a:moveTo>
                    <a:pt x="184" y="67"/>
                  </a:moveTo>
                  <a:lnTo>
                    <a:pt x="184" y="67"/>
                  </a:lnTo>
                  <a:lnTo>
                    <a:pt x="185" y="68"/>
                  </a:lnTo>
                  <a:lnTo>
                    <a:pt x="187" y="68"/>
                  </a:lnTo>
                  <a:lnTo>
                    <a:pt x="189" y="67"/>
                  </a:lnTo>
                  <a:lnTo>
                    <a:pt x="187" y="67"/>
                  </a:lnTo>
                  <a:lnTo>
                    <a:pt x="186" y="67"/>
                  </a:lnTo>
                  <a:lnTo>
                    <a:pt x="184" y="67"/>
                  </a:lnTo>
                  <a:close/>
                  <a:moveTo>
                    <a:pt x="20" y="0"/>
                  </a:moveTo>
                  <a:lnTo>
                    <a:pt x="23" y="0"/>
                  </a:lnTo>
                  <a:lnTo>
                    <a:pt x="24" y="0"/>
                  </a:lnTo>
                  <a:lnTo>
                    <a:pt x="25" y="1"/>
                  </a:lnTo>
                  <a:lnTo>
                    <a:pt x="25" y="2"/>
                  </a:lnTo>
                  <a:lnTo>
                    <a:pt x="24" y="5"/>
                  </a:lnTo>
                  <a:lnTo>
                    <a:pt x="19" y="10"/>
                  </a:lnTo>
                  <a:lnTo>
                    <a:pt x="18" y="13"/>
                  </a:lnTo>
                  <a:lnTo>
                    <a:pt x="18" y="18"/>
                  </a:lnTo>
                  <a:lnTo>
                    <a:pt x="21" y="23"/>
                  </a:lnTo>
                  <a:lnTo>
                    <a:pt x="24" y="28"/>
                  </a:lnTo>
                  <a:lnTo>
                    <a:pt x="29" y="33"/>
                  </a:lnTo>
                  <a:lnTo>
                    <a:pt x="33" y="35"/>
                  </a:lnTo>
                  <a:lnTo>
                    <a:pt x="33" y="35"/>
                  </a:lnTo>
                  <a:lnTo>
                    <a:pt x="34" y="34"/>
                  </a:lnTo>
                  <a:lnTo>
                    <a:pt x="34" y="33"/>
                  </a:lnTo>
                  <a:lnTo>
                    <a:pt x="34" y="32"/>
                  </a:lnTo>
                  <a:lnTo>
                    <a:pt x="34" y="30"/>
                  </a:lnTo>
                  <a:lnTo>
                    <a:pt x="34" y="29"/>
                  </a:lnTo>
                  <a:lnTo>
                    <a:pt x="33" y="28"/>
                  </a:lnTo>
                  <a:lnTo>
                    <a:pt x="32" y="27"/>
                  </a:lnTo>
                  <a:lnTo>
                    <a:pt x="29" y="26"/>
                  </a:lnTo>
                  <a:lnTo>
                    <a:pt x="23" y="24"/>
                  </a:lnTo>
                  <a:lnTo>
                    <a:pt x="21" y="22"/>
                  </a:lnTo>
                  <a:lnTo>
                    <a:pt x="20" y="20"/>
                  </a:lnTo>
                  <a:lnTo>
                    <a:pt x="20" y="16"/>
                  </a:lnTo>
                  <a:lnTo>
                    <a:pt x="23" y="13"/>
                  </a:lnTo>
                  <a:lnTo>
                    <a:pt x="25" y="12"/>
                  </a:lnTo>
                  <a:lnTo>
                    <a:pt x="27" y="13"/>
                  </a:lnTo>
                  <a:lnTo>
                    <a:pt x="29" y="14"/>
                  </a:lnTo>
                  <a:lnTo>
                    <a:pt x="31" y="14"/>
                  </a:lnTo>
                  <a:lnTo>
                    <a:pt x="33" y="14"/>
                  </a:lnTo>
                  <a:lnTo>
                    <a:pt x="36" y="11"/>
                  </a:lnTo>
                  <a:lnTo>
                    <a:pt x="37" y="8"/>
                  </a:lnTo>
                  <a:lnTo>
                    <a:pt x="38" y="5"/>
                  </a:lnTo>
                  <a:lnTo>
                    <a:pt x="40" y="1"/>
                  </a:lnTo>
                  <a:lnTo>
                    <a:pt x="42" y="1"/>
                  </a:lnTo>
                  <a:lnTo>
                    <a:pt x="45" y="2"/>
                  </a:lnTo>
                  <a:lnTo>
                    <a:pt x="48" y="4"/>
                  </a:lnTo>
                  <a:lnTo>
                    <a:pt x="51" y="8"/>
                  </a:lnTo>
                  <a:lnTo>
                    <a:pt x="54" y="12"/>
                  </a:lnTo>
                  <a:lnTo>
                    <a:pt x="54" y="16"/>
                  </a:lnTo>
                  <a:lnTo>
                    <a:pt x="53" y="20"/>
                  </a:lnTo>
                  <a:lnTo>
                    <a:pt x="54" y="24"/>
                  </a:lnTo>
                  <a:lnTo>
                    <a:pt x="54" y="23"/>
                  </a:lnTo>
                  <a:lnTo>
                    <a:pt x="54" y="21"/>
                  </a:lnTo>
                  <a:lnTo>
                    <a:pt x="55" y="19"/>
                  </a:lnTo>
                  <a:lnTo>
                    <a:pt x="56" y="18"/>
                  </a:lnTo>
                  <a:lnTo>
                    <a:pt x="57" y="18"/>
                  </a:lnTo>
                  <a:lnTo>
                    <a:pt x="58" y="19"/>
                  </a:lnTo>
                  <a:lnTo>
                    <a:pt x="59" y="19"/>
                  </a:lnTo>
                  <a:lnTo>
                    <a:pt x="60" y="20"/>
                  </a:lnTo>
                  <a:lnTo>
                    <a:pt x="60" y="20"/>
                  </a:lnTo>
                  <a:lnTo>
                    <a:pt x="65" y="16"/>
                  </a:lnTo>
                  <a:lnTo>
                    <a:pt x="69" y="12"/>
                  </a:lnTo>
                  <a:lnTo>
                    <a:pt x="72" y="10"/>
                  </a:lnTo>
                  <a:lnTo>
                    <a:pt x="70" y="10"/>
                  </a:lnTo>
                  <a:lnTo>
                    <a:pt x="69" y="9"/>
                  </a:lnTo>
                  <a:lnTo>
                    <a:pt x="68" y="9"/>
                  </a:lnTo>
                  <a:lnTo>
                    <a:pt x="67" y="9"/>
                  </a:lnTo>
                  <a:lnTo>
                    <a:pt x="59" y="6"/>
                  </a:lnTo>
                  <a:lnTo>
                    <a:pt x="54" y="3"/>
                  </a:lnTo>
                  <a:lnTo>
                    <a:pt x="50" y="2"/>
                  </a:lnTo>
                  <a:lnTo>
                    <a:pt x="48" y="1"/>
                  </a:lnTo>
                  <a:lnTo>
                    <a:pt x="47" y="0"/>
                  </a:lnTo>
                  <a:lnTo>
                    <a:pt x="61" y="4"/>
                  </a:lnTo>
                  <a:lnTo>
                    <a:pt x="75" y="9"/>
                  </a:lnTo>
                  <a:lnTo>
                    <a:pt x="77" y="9"/>
                  </a:lnTo>
                  <a:lnTo>
                    <a:pt x="81" y="11"/>
                  </a:lnTo>
                  <a:lnTo>
                    <a:pt x="85" y="15"/>
                  </a:lnTo>
                  <a:lnTo>
                    <a:pt x="88" y="18"/>
                  </a:lnTo>
                  <a:lnTo>
                    <a:pt x="90" y="25"/>
                  </a:lnTo>
                  <a:lnTo>
                    <a:pt x="92" y="28"/>
                  </a:lnTo>
                  <a:lnTo>
                    <a:pt x="95" y="30"/>
                  </a:lnTo>
                  <a:lnTo>
                    <a:pt x="99" y="31"/>
                  </a:lnTo>
                  <a:lnTo>
                    <a:pt x="103" y="30"/>
                  </a:lnTo>
                  <a:lnTo>
                    <a:pt x="104" y="28"/>
                  </a:lnTo>
                  <a:lnTo>
                    <a:pt x="105" y="23"/>
                  </a:lnTo>
                  <a:lnTo>
                    <a:pt x="106" y="21"/>
                  </a:lnTo>
                  <a:lnTo>
                    <a:pt x="107" y="21"/>
                  </a:lnTo>
                  <a:lnTo>
                    <a:pt x="108" y="22"/>
                  </a:lnTo>
                  <a:lnTo>
                    <a:pt x="109" y="25"/>
                  </a:lnTo>
                  <a:lnTo>
                    <a:pt x="109" y="28"/>
                  </a:lnTo>
                  <a:lnTo>
                    <a:pt x="109" y="32"/>
                  </a:lnTo>
                  <a:lnTo>
                    <a:pt x="110" y="35"/>
                  </a:lnTo>
                  <a:lnTo>
                    <a:pt x="112" y="38"/>
                  </a:lnTo>
                  <a:lnTo>
                    <a:pt x="114" y="41"/>
                  </a:lnTo>
                  <a:lnTo>
                    <a:pt x="117" y="41"/>
                  </a:lnTo>
                  <a:lnTo>
                    <a:pt x="121" y="40"/>
                  </a:lnTo>
                  <a:lnTo>
                    <a:pt x="122" y="39"/>
                  </a:lnTo>
                  <a:lnTo>
                    <a:pt x="122" y="34"/>
                  </a:lnTo>
                  <a:lnTo>
                    <a:pt x="122" y="31"/>
                  </a:lnTo>
                  <a:lnTo>
                    <a:pt x="122" y="28"/>
                  </a:lnTo>
                  <a:lnTo>
                    <a:pt x="124" y="27"/>
                  </a:lnTo>
                  <a:lnTo>
                    <a:pt x="127" y="28"/>
                  </a:lnTo>
                  <a:lnTo>
                    <a:pt x="131" y="30"/>
                  </a:lnTo>
                  <a:lnTo>
                    <a:pt x="134" y="34"/>
                  </a:lnTo>
                  <a:lnTo>
                    <a:pt x="135" y="38"/>
                  </a:lnTo>
                  <a:lnTo>
                    <a:pt x="135" y="41"/>
                  </a:lnTo>
                  <a:lnTo>
                    <a:pt x="134" y="42"/>
                  </a:lnTo>
                  <a:lnTo>
                    <a:pt x="133" y="43"/>
                  </a:lnTo>
                  <a:lnTo>
                    <a:pt x="133" y="44"/>
                  </a:lnTo>
                  <a:lnTo>
                    <a:pt x="133" y="44"/>
                  </a:lnTo>
                  <a:lnTo>
                    <a:pt x="133" y="45"/>
                  </a:lnTo>
                  <a:lnTo>
                    <a:pt x="137" y="45"/>
                  </a:lnTo>
                  <a:lnTo>
                    <a:pt x="140" y="44"/>
                  </a:lnTo>
                  <a:lnTo>
                    <a:pt x="144" y="42"/>
                  </a:lnTo>
                  <a:lnTo>
                    <a:pt x="148" y="42"/>
                  </a:lnTo>
                  <a:lnTo>
                    <a:pt x="150" y="43"/>
                  </a:lnTo>
                  <a:lnTo>
                    <a:pt x="151" y="44"/>
                  </a:lnTo>
                  <a:lnTo>
                    <a:pt x="149" y="47"/>
                  </a:lnTo>
                  <a:lnTo>
                    <a:pt x="144" y="51"/>
                  </a:lnTo>
                  <a:lnTo>
                    <a:pt x="142" y="53"/>
                  </a:lnTo>
                  <a:lnTo>
                    <a:pt x="144" y="54"/>
                  </a:lnTo>
                  <a:lnTo>
                    <a:pt x="145" y="55"/>
                  </a:lnTo>
                  <a:lnTo>
                    <a:pt x="150" y="54"/>
                  </a:lnTo>
                  <a:lnTo>
                    <a:pt x="152" y="54"/>
                  </a:lnTo>
                  <a:lnTo>
                    <a:pt x="155" y="55"/>
                  </a:lnTo>
                  <a:lnTo>
                    <a:pt x="158" y="56"/>
                  </a:lnTo>
                  <a:lnTo>
                    <a:pt x="161" y="58"/>
                  </a:lnTo>
                  <a:lnTo>
                    <a:pt x="170" y="64"/>
                  </a:lnTo>
                  <a:lnTo>
                    <a:pt x="172" y="65"/>
                  </a:lnTo>
                  <a:lnTo>
                    <a:pt x="172" y="65"/>
                  </a:lnTo>
                  <a:lnTo>
                    <a:pt x="173" y="65"/>
                  </a:lnTo>
                  <a:lnTo>
                    <a:pt x="174" y="66"/>
                  </a:lnTo>
                  <a:lnTo>
                    <a:pt x="174" y="65"/>
                  </a:lnTo>
                  <a:lnTo>
                    <a:pt x="174" y="64"/>
                  </a:lnTo>
                  <a:lnTo>
                    <a:pt x="174" y="63"/>
                  </a:lnTo>
                  <a:lnTo>
                    <a:pt x="173" y="62"/>
                  </a:lnTo>
                  <a:lnTo>
                    <a:pt x="172" y="61"/>
                  </a:lnTo>
                  <a:lnTo>
                    <a:pt x="173" y="61"/>
                  </a:lnTo>
                  <a:lnTo>
                    <a:pt x="175" y="60"/>
                  </a:lnTo>
                  <a:lnTo>
                    <a:pt x="178" y="60"/>
                  </a:lnTo>
                  <a:lnTo>
                    <a:pt x="181" y="61"/>
                  </a:lnTo>
                  <a:lnTo>
                    <a:pt x="182" y="61"/>
                  </a:lnTo>
                  <a:lnTo>
                    <a:pt x="185" y="62"/>
                  </a:lnTo>
                  <a:lnTo>
                    <a:pt x="190" y="65"/>
                  </a:lnTo>
                  <a:lnTo>
                    <a:pt x="191" y="67"/>
                  </a:lnTo>
                  <a:lnTo>
                    <a:pt x="190" y="67"/>
                  </a:lnTo>
                  <a:lnTo>
                    <a:pt x="192" y="67"/>
                  </a:lnTo>
                  <a:lnTo>
                    <a:pt x="193" y="68"/>
                  </a:lnTo>
                  <a:lnTo>
                    <a:pt x="193" y="69"/>
                  </a:lnTo>
                  <a:lnTo>
                    <a:pt x="194" y="70"/>
                  </a:lnTo>
                  <a:lnTo>
                    <a:pt x="196" y="70"/>
                  </a:lnTo>
                  <a:lnTo>
                    <a:pt x="199" y="69"/>
                  </a:lnTo>
                  <a:lnTo>
                    <a:pt x="207" y="69"/>
                  </a:lnTo>
                  <a:lnTo>
                    <a:pt x="213" y="71"/>
                  </a:lnTo>
                  <a:lnTo>
                    <a:pt x="213" y="71"/>
                  </a:lnTo>
                  <a:lnTo>
                    <a:pt x="209" y="71"/>
                  </a:lnTo>
                  <a:lnTo>
                    <a:pt x="208" y="72"/>
                  </a:lnTo>
                  <a:lnTo>
                    <a:pt x="208" y="72"/>
                  </a:lnTo>
                  <a:lnTo>
                    <a:pt x="208" y="72"/>
                  </a:lnTo>
                  <a:lnTo>
                    <a:pt x="209" y="74"/>
                  </a:lnTo>
                  <a:lnTo>
                    <a:pt x="211" y="74"/>
                  </a:lnTo>
                  <a:lnTo>
                    <a:pt x="214" y="75"/>
                  </a:lnTo>
                  <a:lnTo>
                    <a:pt x="217" y="77"/>
                  </a:lnTo>
                  <a:lnTo>
                    <a:pt x="217" y="79"/>
                  </a:lnTo>
                  <a:lnTo>
                    <a:pt x="216" y="81"/>
                  </a:lnTo>
                  <a:lnTo>
                    <a:pt x="214" y="81"/>
                  </a:lnTo>
                  <a:lnTo>
                    <a:pt x="210" y="80"/>
                  </a:lnTo>
                  <a:lnTo>
                    <a:pt x="208" y="80"/>
                  </a:lnTo>
                  <a:lnTo>
                    <a:pt x="207" y="81"/>
                  </a:lnTo>
                  <a:lnTo>
                    <a:pt x="208" y="86"/>
                  </a:lnTo>
                  <a:lnTo>
                    <a:pt x="210" y="91"/>
                  </a:lnTo>
                  <a:lnTo>
                    <a:pt x="211" y="95"/>
                  </a:lnTo>
                  <a:lnTo>
                    <a:pt x="211" y="96"/>
                  </a:lnTo>
                  <a:lnTo>
                    <a:pt x="210" y="97"/>
                  </a:lnTo>
                  <a:lnTo>
                    <a:pt x="210" y="97"/>
                  </a:lnTo>
                  <a:lnTo>
                    <a:pt x="209" y="97"/>
                  </a:lnTo>
                  <a:lnTo>
                    <a:pt x="206" y="93"/>
                  </a:lnTo>
                  <a:lnTo>
                    <a:pt x="204" y="88"/>
                  </a:lnTo>
                  <a:lnTo>
                    <a:pt x="201" y="83"/>
                  </a:lnTo>
                  <a:lnTo>
                    <a:pt x="197" y="80"/>
                  </a:lnTo>
                  <a:lnTo>
                    <a:pt x="195" y="80"/>
                  </a:lnTo>
                  <a:lnTo>
                    <a:pt x="194" y="81"/>
                  </a:lnTo>
                  <a:lnTo>
                    <a:pt x="193" y="82"/>
                  </a:lnTo>
                  <a:lnTo>
                    <a:pt x="193" y="84"/>
                  </a:lnTo>
                  <a:lnTo>
                    <a:pt x="192" y="85"/>
                  </a:lnTo>
                  <a:lnTo>
                    <a:pt x="191" y="87"/>
                  </a:lnTo>
                  <a:lnTo>
                    <a:pt x="190" y="88"/>
                  </a:lnTo>
                  <a:lnTo>
                    <a:pt x="185" y="93"/>
                  </a:lnTo>
                  <a:lnTo>
                    <a:pt x="179" y="98"/>
                  </a:lnTo>
                  <a:lnTo>
                    <a:pt x="180" y="98"/>
                  </a:lnTo>
                  <a:lnTo>
                    <a:pt x="181" y="97"/>
                  </a:lnTo>
                  <a:lnTo>
                    <a:pt x="181" y="97"/>
                  </a:lnTo>
                  <a:lnTo>
                    <a:pt x="182" y="96"/>
                  </a:lnTo>
                  <a:lnTo>
                    <a:pt x="183" y="96"/>
                  </a:lnTo>
                  <a:lnTo>
                    <a:pt x="185" y="97"/>
                  </a:lnTo>
                  <a:lnTo>
                    <a:pt x="186" y="98"/>
                  </a:lnTo>
                  <a:lnTo>
                    <a:pt x="187" y="100"/>
                  </a:lnTo>
                  <a:lnTo>
                    <a:pt x="189" y="101"/>
                  </a:lnTo>
                  <a:lnTo>
                    <a:pt x="190" y="103"/>
                  </a:lnTo>
                  <a:lnTo>
                    <a:pt x="192" y="105"/>
                  </a:lnTo>
                  <a:lnTo>
                    <a:pt x="195" y="106"/>
                  </a:lnTo>
                  <a:lnTo>
                    <a:pt x="197" y="107"/>
                  </a:lnTo>
                  <a:lnTo>
                    <a:pt x="199" y="106"/>
                  </a:lnTo>
                  <a:lnTo>
                    <a:pt x="203" y="104"/>
                  </a:lnTo>
                  <a:lnTo>
                    <a:pt x="204" y="103"/>
                  </a:lnTo>
                  <a:lnTo>
                    <a:pt x="206" y="104"/>
                  </a:lnTo>
                  <a:lnTo>
                    <a:pt x="209" y="108"/>
                  </a:lnTo>
                  <a:lnTo>
                    <a:pt x="209" y="109"/>
                  </a:lnTo>
                  <a:lnTo>
                    <a:pt x="208" y="109"/>
                  </a:lnTo>
                  <a:lnTo>
                    <a:pt x="206" y="111"/>
                  </a:lnTo>
                  <a:lnTo>
                    <a:pt x="207" y="111"/>
                  </a:lnTo>
                  <a:lnTo>
                    <a:pt x="210" y="112"/>
                  </a:lnTo>
                  <a:lnTo>
                    <a:pt x="213" y="112"/>
                  </a:lnTo>
                  <a:lnTo>
                    <a:pt x="216" y="113"/>
                  </a:lnTo>
                  <a:lnTo>
                    <a:pt x="219" y="117"/>
                  </a:lnTo>
                  <a:lnTo>
                    <a:pt x="222" y="120"/>
                  </a:lnTo>
                  <a:lnTo>
                    <a:pt x="225" y="125"/>
                  </a:lnTo>
                  <a:lnTo>
                    <a:pt x="227" y="130"/>
                  </a:lnTo>
                  <a:lnTo>
                    <a:pt x="227" y="135"/>
                  </a:lnTo>
                  <a:lnTo>
                    <a:pt x="227" y="140"/>
                  </a:lnTo>
                  <a:lnTo>
                    <a:pt x="225" y="145"/>
                  </a:lnTo>
                  <a:lnTo>
                    <a:pt x="221" y="148"/>
                  </a:lnTo>
                  <a:lnTo>
                    <a:pt x="216" y="151"/>
                  </a:lnTo>
                  <a:lnTo>
                    <a:pt x="211" y="151"/>
                  </a:lnTo>
                  <a:lnTo>
                    <a:pt x="207" y="150"/>
                  </a:lnTo>
                  <a:lnTo>
                    <a:pt x="203" y="147"/>
                  </a:lnTo>
                  <a:lnTo>
                    <a:pt x="195" y="142"/>
                  </a:lnTo>
                  <a:lnTo>
                    <a:pt x="191" y="140"/>
                  </a:lnTo>
                  <a:lnTo>
                    <a:pt x="184" y="138"/>
                  </a:lnTo>
                  <a:lnTo>
                    <a:pt x="178" y="137"/>
                  </a:lnTo>
                  <a:lnTo>
                    <a:pt x="170" y="136"/>
                  </a:lnTo>
                  <a:lnTo>
                    <a:pt x="164" y="134"/>
                  </a:lnTo>
                  <a:lnTo>
                    <a:pt x="164" y="134"/>
                  </a:lnTo>
                  <a:lnTo>
                    <a:pt x="164" y="133"/>
                  </a:lnTo>
                  <a:lnTo>
                    <a:pt x="165" y="133"/>
                  </a:lnTo>
                  <a:lnTo>
                    <a:pt x="168" y="132"/>
                  </a:lnTo>
                  <a:lnTo>
                    <a:pt x="170" y="131"/>
                  </a:lnTo>
                  <a:lnTo>
                    <a:pt x="170" y="131"/>
                  </a:lnTo>
                  <a:lnTo>
                    <a:pt x="169" y="130"/>
                  </a:lnTo>
                  <a:lnTo>
                    <a:pt x="165" y="129"/>
                  </a:lnTo>
                  <a:lnTo>
                    <a:pt x="161" y="127"/>
                  </a:lnTo>
                  <a:lnTo>
                    <a:pt x="156" y="125"/>
                  </a:lnTo>
                  <a:lnTo>
                    <a:pt x="152" y="124"/>
                  </a:lnTo>
                  <a:lnTo>
                    <a:pt x="149" y="123"/>
                  </a:lnTo>
                  <a:lnTo>
                    <a:pt x="132" y="118"/>
                  </a:lnTo>
                  <a:lnTo>
                    <a:pt x="135" y="115"/>
                  </a:lnTo>
                  <a:lnTo>
                    <a:pt x="137" y="110"/>
                  </a:lnTo>
                  <a:lnTo>
                    <a:pt x="140" y="106"/>
                  </a:lnTo>
                  <a:lnTo>
                    <a:pt x="146" y="101"/>
                  </a:lnTo>
                  <a:lnTo>
                    <a:pt x="153" y="96"/>
                  </a:lnTo>
                  <a:lnTo>
                    <a:pt x="155" y="94"/>
                  </a:lnTo>
                  <a:lnTo>
                    <a:pt x="159" y="92"/>
                  </a:lnTo>
                  <a:lnTo>
                    <a:pt x="161" y="90"/>
                  </a:lnTo>
                  <a:lnTo>
                    <a:pt x="162" y="87"/>
                  </a:lnTo>
                  <a:lnTo>
                    <a:pt x="162" y="84"/>
                  </a:lnTo>
                  <a:lnTo>
                    <a:pt x="160" y="82"/>
                  </a:lnTo>
                  <a:lnTo>
                    <a:pt x="157" y="81"/>
                  </a:lnTo>
                  <a:lnTo>
                    <a:pt x="153" y="81"/>
                  </a:lnTo>
                  <a:lnTo>
                    <a:pt x="144" y="80"/>
                  </a:lnTo>
                  <a:lnTo>
                    <a:pt x="139" y="79"/>
                  </a:lnTo>
                  <a:lnTo>
                    <a:pt x="136" y="78"/>
                  </a:lnTo>
                  <a:lnTo>
                    <a:pt x="132" y="75"/>
                  </a:lnTo>
                  <a:lnTo>
                    <a:pt x="128" y="70"/>
                  </a:lnTo>
                  <a:lnTo>
                    <a:pt x="124" y="66"/>
                  </a:lnTo>
                  <a:lnTo>
                    <a:pt x="123" y="65"/>
                  </a:lnTo>
                  <a:lnTo>
                    <a:pt x="122" y="65"/>
                  </a:lnTo>
                  <a:lnTo>
                    <a:pt x="120" y="66"/>
                  </a:lnTo>
                  <a:lnTo>
                    <a:pt x="119" y="66"/>
                  </a:lnTo>
                  <a:lnTo>
                    <a:pt x="118" y="65"/>
                  </a:lnTo>
                  <a:lnTo>
                    <a:pt x="117" y="65"/>
                  </a:lnTo>
                  <a:lnTo>
                    <a:pt x="117" y="62"/>
                  </a:lnTo>
                  <a:lnTo>
                    <a:pt x="116" y="61"/>
                  </a:lnTo>
                  <a:lnTo>
                    <a:pt x="113" y="60"/>
                  </a:lnTo>
                  <a:lnTo>
                    <a:pt x="107" y="60"/>
                  </a:lnTo>
                  <a:lnTo>
                    <a:pt x="106" y="59"/>
                  </a:lnTo>
                  <a:lnTo>
                    <a:pt x="105" y="58"/>
                  </a:lnTo>
                  <a:lnTo>
                    <a:pt x="103" y="57"/>
                  </a:lnTo>
                  <a:lnTo>
                    <a:pt x="102" y="56"/>
                  </a:lnTo>
                  <a:lnTo>
                    <a:pt x="101" y="55"/>
                  </a:lnTo>
                  <a:lnTo>
                    <a:pt x="96" y="53"/>
                  </a:lnTo>
                  <a:lnTo>
                    <a:pt x="92" y="51"/>
                  </a:lnTo>
                  <a:lnTo>
                    <a:pt x="91" y="50"/>
                  </a:lnTo>
                  <a:lnTo>
                    <a:pt x="90" y="50"/>
                  </a:lnTo>
                  <a:lnTo>
                    <a:pt x="90" y="48"/>
                  </a:lnTo>
                  <a:lnTo>
                    <a:pt x="89" y="48"/>
                  </a:lnTo>
                  <a:lnTo>
                    <a:pt x="88" y="47"/>
                  </a:lnTo>
                  <a:lnTo>
                    <a:pt x="83" y="43"/>
                  </a:lnTo>
                  <a:lnTo>
                    <a:pt x="80" y="40"/>
                  </a:lnTo>
                  <a:lnTo>
                    <a:pt x="76" y="38"/>
                  </a:lnTo>
                  <a:lnTo>
                    <a:pt x="71" y="38"/>
                  </a:lnTo>
                  <a:lnTo>
                    <a:pt x="68" y="40"/>
                  </a:lnTo>
                  <a:lnTo>
                    <a:pt x="67" y="42"/>
                  </a:lnTo>
                  <a:lnTo>
                    <a:pt x="66" y="46"/>
                  </a:lnTo>
                  <a:lnTo>
                    <a:pt x="65" y="49"/>
                  </a:lnTo>
                  <a:lnTo>
                    <a:pt x="63" y="52"/>
                  </a:lnTo>
                  <a:lnTo>
                    <a:pt x="63" y="52"/>
                  </a:lnTo>
                  <a:lnTo>
                    <a:pt x="62" y="52"/>
                  </a:lnTo>
                  <a:lnTo>
                    <a:pt x="59" y="51"/>
                  </a:lnTo>
                  <a:lnTo>
                    <a:pt x="58" y="50"/>
                  </a:lnTo>
                  <a:lnTo>
                    <a:pt x="58" y="51"/>
                  </a:lnTo>
                  <a:lnTo>
                    <a:pt x="56" y="52"/>
                  </a:lnTo>
                  <a:lnTo>
                    <a:pt x="55" y="52"/>
                  </a:lnTo>
                  <a:lnTo>
                    <a:pt x="38" y="48"/>
                  </a:lnTo>
                  <a:lnTo>
                    <a:pt x="21" y="43"/>
                  </a:lnTo>
                  <a:lnTo>
                    <a:pt x="4" y="37"/>
                  </a:lnTo>
                  <a:lnTo>
                    <a:pt x="1" y="35"/>
                  </a:lnTo>
                  <a:lnTo>
                    <a:pt x="0" y="31"/>
                  </a:lnTo>
                  <a:lnTo>
                    <a:pt x="0" y="27"/>
                  </a:lnTo>
                  <a:lnTo>
                    <a:pt x="5" y="18"/>
                  </a:lnTo>
                  <a:lnTo>
                    <a:pt x="11" y="9"/>
                  </a:lnTo>
                  <a:lnTo>
                    <a:pt x="18" y="1"/>
                  </a:lnTo>
                  <a:lnTo>
                    <a:pt x="20" y="0"/>
                  </a:lnTo>
                  <a:close/>
                </a:path>
              </a:pathLst>
            </a:custGeom>
            <a:gradFill>
              <a:gsLst>
                <a:gs pos="49000">
                  <a:srgbClr val="38659D"/>
                </a:gs>
                <a:gs pos="87000">
                  <a:schemeClr val="tx2">
                    <a:lumMod val="75000"/>
                    <a:alpha val="80000"/>
                  </a:schemeClr>
                </a:gs>
              </a:gsLst>
              <a:lin ang="2700000" scaled="0"/>
            </a:gradFill>
            <a:ln w="0">
              <a:noFill/>
              <a:prstDash val="solid"/>
              <a:round/>
            </a:ln>
          </p:spPr>
          <p:txBody>
            <a:bodyPr vert="horz" wrap="square" lIns="91416" tIns="45708" rIns="91416" bIns="45708" numCol="1" anchor="t" anchorCtr="0" compatLnSpc="1"/>
            <a:lstStyle/>
            <a:p>
              <a:endParaRPr lang="en-US" sz="2400"/>
            </a:p>
          </p:txBody>
        </p:sp>
        <p:sp>
          <p:nvSpPr>
            <p:cNvPr id="52" name="Freeform 131"/>
            <p:cNvSpPr/>
            <p:nvPr/>
          </p:nvSpPr>
          <p:spPr bwMode="auto">
            <a:xfrm>
              <a:off x="2468202" y="2903509"/>
              <a:ext cx="7241" cy="2896"/>
            </a:xfrm>
            <a:custGeom>
              <a:avLst/>
              <a:gdLst/>
              <a:ahLst/>
              <a:cxnLst>
                <a:cxn ang="0">
                  <a:pos x="0" y="0"/>
                </a:cxn>
                <a:cxn ang="0">
                  <a:pos x="5" y="1"/>
                </a:cxn>
                <a:cxn ang="0">
                  <a:pos x="4" y="2"/>
                </a:cxn>
                <a:cxn ang="0">
                  <a:pos x="3" y="2"/>
                </a:cxn>
                <a:cxn ang="0">
                  <a:pos x="1" y="2"/>
                </a:cxn>
                <a:cxn ang="0">
                  <a:pos x="1" y="1"/>
                </a:cxn>
                <a:cxn ang="0">
                  <a:pos x="0" y="1"/>
                </a:cxn>
                <a:cxn ang="0">
                  <a:pos x="0" y="0"/>
                </a:cxn>
              </a:cxnLst>
              <a:rect l="0" t="0" r="r" b="b"/>
              <a:pathLst>
                <a:path w="5" h="2">
                  <a:moveTo>
                    <a:pt x="0" y="0"/>
                  </a:moveTo>
                  <a:lnTo>
                    <a:pt x="5" y="1"/>
                  </a:lnTo>
                  <a:lnTo>
                    <a:pt x="4" y="2"/>
                  </a:lnTo>
                  <a:lnTo>
                    <a:pt x="3" y="2"/>
                  </a:lnTo>
                  <a:lnTo>
                    <a:pt x="1" y="2"/>
                  </a:lnTo>
                  <a:lnTo>
                    <a:pt x="1" y="1"/>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ln>
          </p:spPr>
          <p:txBody>
            <a:bodyPr vert="horz" wrap="square" lIns="91416" tIns="45708" rIns="91416" bIns="45708" numCol="1" anchor="t" anchorCtr="0" compatLnSpc="1"/>
            <a:lstStyle/>
            <a:p>
              <a:endParaRPr lang="en-US" sz="2400"/>
            </a:p>
          </p:txBody>
        </p:sp>
        <p:sp>
          <p:nvSpPr>
            <p:cNvPr id="53" name="Freeform 132"/>
            <p:cNvSpPr/>
            <p:nvPr/>
          </p:nvSpPr>
          <p:spPr bwMode="auto">
            <a:xfrm>
              <a:off x="2442135" y="2891924"/>
              <a:ext cx="26066" cy="11585"/>
            </a:xfrm>
            <a:custGeom>
              <a:avLst/>
              <a:gdLst/>
              <a:ahLst/>
              <a:cxnLst>
                <a:cxn ang="0">
                  <a:pos x="1" y="0"/>
                </a:cxn>
                <a:cxn ang="0">
                  <a:pos x="4" y="0"/>
                </a:cxn>
                <a:cxn ang="0">
                  <a:pos x="8" y="1"/>
                </a:cxn>
                <a:cxn ang="0">
                  <a:pos x="12" y="2"/>
                </a:cxn>
                <a:cxn ang="0">
                  <a:pos x="15" y="3"/>
                </a:cxn>
                <a:cxn ang="0">
                  <a:pos x="16" y="3"/>
                </a:cxn>
                <a:cxn ang="0">
                  <a:pos x="17" y="4"/>
                </a:cxn>
                <a:cxn ang="0">
                  <a:pos x="18" y="8"/>
                </a:cxn>
                <a:cxn ang="0">
                  <a:pos x="1" y="1"/>
                </a:cxn>
                <a:cxn ang="0">
                  <a:pos x="0" y="0"/>
                </a:cxn>
                <a:cxn ang="0">
                  <a:pos x="1" y="0"/>
                </a:cxn>
              </a:cxnLst>
              <a:rect l="0" t="0" r="r" b="b"/>
              <a:pathLst>
                <a:path w="18" h="8">
                  <a:moveTo>
                    <a:pt x="1" y="0"/>
                  </a:moveTo>
                  <a:lnTo>
                    <a:pt x="4" y="0"/>
                  </a:lnTo>
                  <a:lnTo>
                    <a:pt x="8" y="1"/>
                  </a:lnTo>
                  <a:lnTo>
                    <a:pt x="12" y="2"/>
                  </a:lnTo>
                  <a:lnTo>
                    <a:pt x="15" y="3"/>
                  </a:lnTo>
                  <a:lnTo>
                    <a:pt x="16" y="3"/>
                  </a:lnTo>
                  <a:lnTo>
                    <a:pt x="17" y="4"/>
                  </a:lnTo>
                  <a:lnTo>
                    <a:pt x="18" y="8"/>
                  </a:lnTo>
                  <a:lnTo>
                    <a:pt x="1" y="1"/>
                  </a:lnTo>
                  <a:lnTo>
                    <a:pt x="0" y="0"/>
                  </a:lnTo>
                  <a:lnTo>
                    <a:pt x="1" y="0"/>
                  </a:lnTo>
                  <a:close/>
                </a:path>
              </a:pathLst>
            </a:custGeom>
            <a:gradFill>
              <a:gsLst>
                <a:gs pos="49000">
                  <a:srgbClr val="38659D"/>
                </a:gs>
                <a:gs pos="87000">
                  <a:schemeClr val="tx2">
                    <a:lumMod val="75000"/>
                    <a:alpha val="80000"/>
                  </a:schemeClr>
                </a:gs>
              </a:gsLst>
              <a:lin ang="2700000" scaled="0"/>
            </a:gradFill>
            <a:ln w="0">
              <a:noFill/>
              <a:prstDash val="solid"/>
              <a:round/>
            </a:ln>
          </p:spPr>
          <p:txBody>
            <a:bodyPr vert="horz" wrap="square" lIns="91416" tIns="45708" rIns="91416" bIns="45708" numCol="1" anchor="t" anchorCtr="0" compatLnSpc="1"/>
            <a:lstStyle/>
            <a:p>
              <a:endParaRPr lang="en-US" sz="2400"/>
            </a:p>
          </p:txBody>
        </p:sp>
        <p:sp>
          <p:nvSpPr>
            <p:cNvPr id="54" name="Freeform 133"/>
            <p:cNvSpPr>
              <a:spLocks noEditPoints="1"/>
            </p:cNvSpPr>
            <p:nvPr/>
          </p:nvSpPr>
          <p:spPr bwMode="auto">
            <a:xfrm>
              <a:off x="2817199" y="2683394"/>
              <a:ext cx="76751" cy="56477"/>
            </a:xfrm>
            <a:custGeom>
              <a:avLst/>
              <a:gdLst/>
              <a:ahLst/>
              <a:cxnLst>
                <a:cxn ang="0">
                  <a:pos x="22" y="26"/>
                </a:cxn>
                <a:cxn ang="0">
                  <a:pos x="23" y="26"/>
                </a:cxn>
                <a:cxn ang="0">
                  <a:pos x="22" y="26"/>
                </a:cxn>
                <a:cxn ang="0">
                  <a:pos x="8" y="0"/>
                </a:cxn>
                <a:cxn ang="0">
                  <a:pos x="8" y="0"/>
                </a:cxn>
                <a:cxn ang="0">
                  <a:pos x="9" y="0"/>
                </a:cxn>
                <a:cxn ang="0">
                  <a:pos x="10" y="1"/>
                </a:cxn>
                <a:cxn ang="0">
                  <a:pos x="12" y="1"/>
                </a:cxn>
                <a:cxn ang="0">
                  <a:pos x="13" y="1"/>
                </a:cxn>
                <a:cxn ang="0">
                  <a:pos x="14" y="2"/>
                </a:cxn>
                <a:cxn ang="0">
                  <a:pos x="21" y="4"/>
                </a:cxn>
                <a:cxn ang="0">
                  <a:pos x="28" y="6"/>
                </a:cxn>
                <a:cxn ang="0">
                  <a:pos x="35" y="9"/>
                </a:cxn>
                <a:cxn ang="0">
                  <a:pos x="41" y="14"/>
                </a:cxn>
                <a:cxn ang="0">
                  <a:pos x="41" y="15"/>
                </a:cxn>
                <a:cxn ang="0">
                  <a:pos x="41" y="16"/>
                </a:cxn>
                <a:cxn ang="0">
                  <a:pos x="41" y="17"/>
                </a:cxn>
                <a:cxn ang="0">
                  <a:pos x="42" y="19"/>
                </a:cxn>
                <a:cxn ang="0">
                  <a:pos x="47" y="22"/>
                </a:cxn>
                <a:cxn ang="0">
                  <a:pos x="48" y="24"/>
                </a:cxn>
                <a:cxn ang="0">
                  <a:pos x="50" y="26"/>
                </a:cxn>
                <a:cxn ang="0">
                  <a:pos x="52" y="29"/>
                </a:cxn>
                <a:cxn ang="0">
                  <a:pos x="53" y="31"/>
                </a:cxn>
                <a:cxn ang="0">
                  <a:pos x="53" y="33"/>
                </a:cxn>
                <a:cxn ang="0">
                  <a:pos x="51" y="36"/>
                </a:cxn>
                <a:cxn ang="0">
                  <a:pos x="48" y="37"/>
                </a:cxn>
                <a:cxn ang="0">
                  <a:pos x="43" y="39"/>
                </a:cxn>
                <a:cxn ang="0">
                  <a:pos x="28" y="39"/>
                </a:cxn>
                <a:cxn ang="0">
                  <a:pos x="24" y="37"/>
                </a:cxn>
                <a:cxn ang="0">
                  <a:pos x="22" y="35"/>
                </a:cxn>
                <a:cxn ang="0">
                  <a:pos x="21" y="33"/>
                </a:cxn>
                <a:cxn ang="0">
                  <a:pos x="21" y="30"/>
                </a:cxn>
                <a:cxn ang="0">
                  <a:pos x="20" y="27"/>
                </a:cxn>
                <a:cxn ang="0">
                  <a:pos x="18" y="26"/>
                </a:cxn>
                <a:cxn ang="0">
                  <a:pos x="17" y="26"/>
                </a:cxn>
                <a:cxn ang="0">
                  <a:pos x="15" y="29"/>
                </a:cxn>
                <a:cxn ang="0">
                  <a:pos x="15" y="30"/>
                </a:cxn>
                <a:cxn ang="0">
                  <a:pos x="14" y="32"/>
                </a:cxn>
                <a:cxn ang="0">
                  <a:pos x="14" y="33"/>
                </a:cxn>
                <a:cxn ang="0">
                  <a:pos x="13" y="33"/>
                </a:cxn>
                <a:cxn ang="0">
                  <a:pos x="7" y="30"/>
                </a:cxn>
                <a:cxn ang="0">
                  <a:pos x="3" y="28"/>
                </a:cxn>
                <a:cxn ang="0">
                  <a:pos x="1" y="24"/>
                </a:cxn>
                <a:cxn ang="0">
                  <a:pos x="0" y="21"/>
                </a:cxn>
                <a:cxn ang="0">
                  <a:pos x="1" y="20"/>
                </a:cxn>
                <a:cxn ang="0">
                  <a:pos x="5" y="19"/>
                </a:cxn>
                <a:cxn ang="0">
                  <a:pos x="10" y="19"/>
                </a:cxn>
                <a:cxn ang="0">
                  <a:pos x="14" y="21"/>
                </a:cxn>
                <a:cxn ang="0">
                  <a:pos x="19" y="24"/>
                </a:cxn>
                <a:cxn ang="0">
                  <a:pos x="21" y="25"/>
                </a:cxn>
                <a:cxn ang="0">
                  <a:pos x="20" y="24"/>
                </a:cxn>
                <a:cxn ang="0">
                  <a:pos x="19" y="23"/>
                </a:cxn>
                <a:cxn ang="0">
                  <a:pos x="18" y="22"/>
                </a:cxn>
                <a:cxn ang="0">
                  <a:pos x="17" y="22"/>
                </a:cxn>
                <a:cxn ang="0">
                  <a:pos x="20" y="22"/>
                </a:cxn>
                <a:cxn ang="0">
                  <a:pos x="20" y="21"/>
                </a:cxn>
                <a:cxn ang="0">
                  <a:pos x="16" y="16"/>
                </a:cxn>
                <a:cxn ang="0">
                  <a:pos x="13" y="11"/>
                </a:cxn>
                <a:cxn ang="0">
                  <a:pos x="9" y="6"/>
                </a:cxn>
                <a:cxn ang="0">
                  <a:pos x="7" y="1"/>
                </a:cxn>
                <a:cxn ang="0">
                  <a:pos x="7" y="0"/>
                </a:cxn>
                <a:cxn ang="0">
                  <a:pos x="8" y="0"/>
                </a:cxn>
              </a:cxnLst>
              <a:rect l="0" t="0" r="r" b="b"/>
              <a:pathLst>
                <a:path w="53" h="39">
                  <a:moveTo>
                    <a:pt x="22" y="26"/>
                  </a:moveTo>
                  <a:lnTo>
                    <a:pt x="23" y="26"/>
                  </a:lnTo>
                  <a:lnTo>
                    <a:pt x="22" y="26"/>
                  </a:lnTo>
                  <a:close/>
                  <a:moveTo>
                    <a:pt x="8" y="0"/>
                  </a:moveTo>
                  <a:lnTo>
                    <a:pt x="8" y="0"/>
                  </a:lnTo>
                  <a:lnTo>
                    <a:pt x="9" y="0"/>
                  </a:lnTo>
                  <a:lnTo>
                    <a:pt x="10" y="1"/>
                  </a:lnTo>
                  <a:lnTo>
                    <a:pt x="12" y="1"/>
                  </a:lnTo>
                  <a:lnTo>
                    <a:pt x="13" y="1"/>
                  </a:lnTo>
                  <a:lnTo>
                    <a:pt x="14" y="2"/>
                  </a:lnTo>
                  <a:lnTo>
                    <a:pt x="21" y="4"/>
                  </a:lnTo>
                  <a:lnTo>
                    <a:pt x="28" y="6"/>
                  </a:lnTo>
                  <a:lnTo>
                    <a:pt x="35" y="9"/>
                  </a:lnTo>
                  <a:lnTo>
                    <a:pt x="41" y="14"/>
                  </a:lnTo>
                  <a:lnTo>
                    <a:pt x="41" y="15"/>
                  </a:lnTo>
                  <a:lnTo>
                    <a:pt x="41" y="16"/>
                  </a:lnTo>
                  <a:lnTo>
                    <a:pt x="41" y="17"/>
                  </a:lnTo>
                  <a:lnTo>
                    <a:pt x="42" y="19"/>
                  </a:lnTo>
                  <a:lnTo>
                    <a:pt x="47" y="22"/>
                  </a:lnTo>
                  <a:lnTo>
                    <a:pt x="48" y="24"/>
                  </a:lnTo>
                  <a:lnTo>
                    <a:pt x="50" y="26"/>
                  </a:lnTo>
                  <a:lnTo>
                    <a:pt x="52" y="29"/>
                  </a:lnTo>
                  <a:lnTo>
                    <a:pt x="53" y="31"/>
                  </a:lnTo>
                  <a:lnTo>
                    <a:pt x="53" y="33"/>
                  </a:lnTo>
                  <a:lnTo>
                    <a:pt x="51" y="36"/>
                  </a:lnTo>
                  <a:lnTo>
                    <a:pt x="48" y="37"/>
                  </a:lnTo>
                  <a:lnTo>
                    <a:pt x="43" y="39"/>
                  </a:lnTo>
                  <a:lnTo>
                    <a:pt x="28" y="39"/>
                  </a:lnTo>
                  <a:lnTo>
                    <a:pt x="24" y="37"/>
                  </a:lnTo>
                  <a:lnTo>
                    <a:pt x="22" y="35"/>
                  </a:lnTo>
                  <a:lnTo>
                    <a:pt x="21" y="33"/>
                  </a:lnTo>
                  <a:lnTo>
                    <a:pt x="21" y="30"/>
                  </a:lnTo>
                  <a:lnTo>
                    <a:pt x="20" y="27"/>
                  </a:lnTo>
                  <a:lnTo>
                    <a:pt x="18" y="26"/>
                  </a:lnTo>
                  <a:lnTo>
                    <a:pt x="17" y="26"/>
                  </a:lnTo>
                  <a:lnTo>
                    <a:pt x="15" y="29"/>
                  </a:lnTo>
                  <a:lnTo>
                    <a:pt x="15" y="30"/>
                  </a:lnTo>
                  <a:lnTo>
                    <a:pt x="14" y="32"/>
                  </a:lnTo>
                  <a:lnTo>
                    <a:pt x="14" y="33"/>
                  </a:lnTo>
                  <a:lnTo>
                    <a:pt x="13" y="33"/>
                  </a:lnTo>
                  <a:lnTo>
                    <a:pt x="7" y="30"/>
                  </a:lnTo>
                  <a:lnTo>
                    <a:pt x="3" y="28"/>
                  </a:lnTo>
                  <a:lnTo>
                    <a:pt x="1" y="24"/>
                  </a:lnTo>
                  <a:lnTo>
                    <a:pt x="0" y="21"/>
                  </a:lnTo>
                  <a:lnTo>
                    <a:pt x="1" y="20"/>
                  </a:lnTo>
                  <a:lnTo>
                    <a:pt x="5" y="19"/>
                  </a:lnTo>
                  <a:lnTo>
                    <a:pt x="10" y="19"/>
                  </a:lnTo>
                  <a:lnTo>
                    <a:pt x="14" y="21"/>
                  </a:lnTo>
                  <a:lnTo>
                    <a:pt x="19" y="24"/>
                  </a:lnTo>
                  <a:lnTo>
                    <a:pt x="21" y="25"/>
                  </a:lnTo>
                  <a:lnTo>
                    <a:pt x="20" y="24"/>
                  </a:lnTo>
                  <a:lnTo>
                    <a:pt x="19" y="23"/>
                  </a:lnTo>
                  <a:lnTo>
                    <a:pt x="18" y="22"/>
                  </a:lnTo>
                  <a:lnTo>
                    <a:pt x="17" y="22"/>
                  </a:lnTo>
                  <a:lnTo>
                    <a:pt x="20" y="22"/>
                  </a:lnTo>
                  <a:lnTo>
                    <a:pt x="20" y="21"/>
                  </a:lnTo>
                  <a:lnTo>
                    <a:pt x="16" y="16"/>
                  </a:lnTo>
                  <a:lnTo>
                    <a:pt x="13" y="11"/>
                  </a:lnTo>
                  <a:lnTo>
                    <a:pt x="9" y="6"/>
                  </a:lnTo>
                  <a:lnTo>
                    <a:pt x="7" y="1"/>
                  </a:lnTo>
                  <a:lnTo>
                    <a:pt x="7" y="0"/>
                  </a:lnTo>
                  <a:lnTo>
                    <a:pt x="8" y="0"/>
                  </a:lnTo>
                  <a:close/>
                </a:path>
              </a:pathLst>
            </a:custGeom>
            <a:gradFill>
              <a:gsLst>
                <a:gs pos="49000">
                  <a:srgbClr val="38659D"/>
                </a:gs>
                <a:gs pos="87000">
                  <a:schemeClr val="tx2">
                    <a:lumMod val="75000"/>
                    <a:alpha val="80000"/>
                  </a:schemeClr>
                </a:gs>
              </a:gsLst>
              <a:lin ang="2700000" scaled="0"/>
            </a:gradFill>
            <a:ln w="0">
              <a:noFill/>
              <a:prstDash val="solid"/>
              <a:round/>
            </a:ln>
          </p:spPr>
          <p:txBody>
            <a:bodyPr vert="horz" wrap="square" lIns="91416" tIns="45708" rIns="91416" bIns="45708" numCol="1" anchor="t" anchorCtr="0" compatLnSpc="1"/>
            <a:lstStyle/>
            <a:p>
              <a:endParaRPr lang="en-US" sz="2400"/>
            </a:p>
          </p:txBody>
        </p:sp>
        <p:sp>
          <p:nvSpPr>
            <p:cNvPr id="55" name="Freeform 134"/>
            <p:cNvSpPr/>
            <p:nvPr/>
          </p:nvSpPr>
          <p:spPr bwMode="auto">
            <a:xfrm>
              <a:off x="2336422" y="2900613"/>
              <a:ext cx="79647" cy="53581"/>
            </a:xfrm>
            <a:custGeom>
              <a:avLst/>
              <a:gdLst/>
              <a:ahLst/>
              <a:cxnLst>
                <a:cxn ang="0">
                  <a:pos x="16" y="0"/>
                </a:cxn>
                <a:cxn ang="0">
                  <a:pos x="17" y="0"/>
                </a:cxn>
                <a:cxn ang="0">
                  <a:pos x="20" y="2"/>
                </a:cxn>
                <a:cxn ang="0">
                  <a:pos x="25" y="4"/>
                </a:cxn>
                <a:cxn ang="0">
                  <a:pos x="28" y="6"/>
                </a:cxn>
                <a:cxn ang="0">
                  <a:pos x="31" y="7"/>
                </a:cxn>
                <a:cxn ang="0">
                  <a:pos x="32" y="8"/>
                </a:cxn>
                <a:cxn ang="0">
                  <a:pos x="38" y="15"/>
                </a:cxn>
                <a:cxn ang="0">
                  <a:pos x="44" y="21"/>
                </a:cxn>
                <a:cxn ang="0">
                  <a:pos x="46" y="23"/>
                </a:cxn>
                <a:cxn ang="0">
                  <a:pos x="50" y="24"/>
                </a:cxn>
                <a:cxn ang="0">
                  <a:pos x="53" y="25"/>
                </a:cxn>
                <a:cxn ang="0">
                  <a:pos x="55" y="27"/>
                </a:cxn>
                <a:cxn ang="0">
                  <a:pos x="55" y="29"/>
                </a:cxn>
                <a:cxn ang="0">
                  <a:pos x="53" y="30"/>
                </a:cxn>
                <a:cxn ang="0">
                  <a:pos x="51" y="30"/>
                </a:cxn>
                <a:cxn ang="0">
                  <a:pos x="47" y="29"/>
                </a:cxn>
                <a:cxn ang="0">
                  <a:pos x="43" y="28"/>
                </a:cxn>
                <a:cxn ang="0">
                  <a:pos x="39" y="26"/>
                </a:cxn>
                <a:cxn ang="0">
                  <a:pos x="37" y="24"/>
                </a:cxn>
                <a:cxn ang="0">
                  <a:pos x="34" y="23"/>
                </a:cxn>
                <a:cxn ang="0">
                  <a:pos x="34" y="21"/>
                </a:cxn>
                <a:cxn ang="0">
                  <a:pos x="35" y="20"/>
                </a:cxn>
                <a:cxn ang="0">
                  <a:pos x="35" y="19"/>
                </a:cxn>
                <a:cxn ang="0">
                  <a:pos x="34" y="19"/>
                </a:cxn>
                <a:cxn ang="0">
                  <a:pos x="31" y="23"/>
                </a:cxn>
                <a:cxn ang="0">
                  <a:pos x="29" y="28"/>
                </a:cxn>
                <a:cxn ang="0">
                  <a:pos x="26" y="32"/>
                </a:cxn>
                <a:cxn ang="0">
                  <a:pos x="23" y="35"/>
                </a:cxn>
                <a:cxn ang="0">
                  <a:pos x="19" y="37"/>
                </a:cxn>
                <a:cxn ang="0">
                  <a:pos x="17" y="37"/>
                </a:cxn>
                <a:cxn ang="0">
                  <a:pos x="16" y="35"/>
                </a:cxn>
                <a:cxn ang="0">
                  <a:pos x="15" y="32"/>
                </a:cxn>
                <a:cxn ang="0">
                  <a:pos x="14" y="29"/>
                </a:cxn>
                <a:cxn ang="0">
                  <a:pos x="13" y="28"/>
                </a:cxn>
                <a:cxn ang="0">
                  <a:pos x="10" y="28"/>
                </a:cxn>
                <a:cxn ang="0">
                  <a:pos x="5" y="31"/>
                </a:cxn>
                <a:cxn ang="0">
                  <a:pos x="2" y="32"/>
                </a:cxn>
                <a:cxn ang="0">
                  <a:pos x="0" y="31"/>
                </a:cxn>
                <a:cxn ang="0">
                  <a:pos x="0" y="30"/>
                </a:cxn>
                <a:cxn ang="0">
                  <a:pos x="4" y="26"/>
                </a:cxn>
                <a:cxn ang="0">
                  <a:pos x="6" y="24"/>
                </a:cxn>
                <a:cxn ang="0">
                  <a:pos x="8" y="22"/>
                </a:cxn>
                <a:cxn ang="0">
                  <a:pos x="8" y="21"/>
                </a:cxn>
                <a:cxn ang="0">
                  <a:pos x="8" y="20"/>
                </a:cxn>
                <a:cxn ang="0">
                  <a:pos x="6" y="19"/>
                </a:cxn>
                <a:cxn ang="0">
                  <a:pos x="5" y="18"/>
                </a:cxn>
                <a:cxn ang="0">
                  <a:pos x="4" y="16"/>
                </a:cxn>
                <a:cxn ang="0">
                  <a:pos x="4" y="15"/>
                </a:cxn>
                <a:cxn ang="0">
                  <a:pos x="8" y="11"/>
                </a:cxn>
                <a:cxn ang="0">
                  <a:pos x="12" y="8"/>
                </a:cxn>
                <a:cxn ang="0">
                  <a:pos x="15" y="5"/>
                </a:cxn>
                <a:cxn ang="0">
                  <a:pos x="16" y="4"/>
                </a:cxn>
                <a:cxn ang="0">
                  <a:pos x="16" y="2"/>
                </a:cxn>
                <a:cxn ang="0">
                  <a:pos x="16" y="1"/>
                </a:cxn>
                <a:cxn ang="0">
                  <a:pos x="16" y="0"/>
                </a:cxn>
              </a:cxnLst>
              <a:rect l="0" t="0" r="r" b="b"/>
              <a:pathLst>
                <a:path w="55" h="37">
                  <a:moveTo>
                    <a:pt x="16" y="0"/>
                  </a:moveTo>
                  <a:lnTo>
                    <a:pt x="17" y="0"/>
                  </a:lnTo>
                  <a:lnTo>
                    <a:pt x="20" y="2"/>
                  </a:lnTo>
                  <a:lnTo>
                    <a:pt x="25" y="4"/>
                  </a:lnTo>
                  <a:lnTo>
                    <a:pt x="28" y="6"/>
                  </a:lnTo>
                  <a:lnTo>
                    <a:pt x="31" y="7"/>
                  </a:lnTo>
                  <a:lnTo>
                    <a:pt x="32" y="8"/>
                  </a:lnTo>
                  <a:lnTo>
                    <a:pt x="38" y="15"/>
                  </a:lnTo>
                  <a:lnTo>
                    <a:pt x="44" y="21"/>
                  </a:lnTo>
                  <a:lnTo>
                    <a:pt x="46" y="23"/>
                  </a:lnTo>
                  <a:lnTo>
                    <a:pt x="50" y="24"/>
                  </a:lnTo>
                  <a:lnTo>
                    <a:pt x="53" y="25"/>
                  </a:lnTo>
                  <a:lnTo>
                    <a:pt x="55" y="27"/>
                  </a:lnTo>
                  <a:lnTo>
                    <a:pt x="55" y="29"/>
                  </a:lnTo>
                  <a:lnTo>
                    <a:pt x="53" y="30"/>
                  </a:lnTo>
                  <a:lnTo>
                    <a:pt x="51" y="30"/>
                  </a:lnTo>
                  <a:lnTo>
                    <a:pt x="47" y="29"/>
                  </a:lnTo>
                  <a:lnTo>
                    <a:pt x="43" y="28"/>
                  </a:lnTo>
                  <a:lnTo>
                    <a:pt x="39" y="26"/>
                  </a:lnTo>
                  <a:lnTo>
                    <a:pt x="37" y="24"/>
                  </a:lnTo>
                  <a:lnTo>
                    <a:pt x="34" y="23"/>
                  </a:lnTo>
                  <a:lnTo>
                    <a:pt x="34" y="21"/>
                  </a:lnTo>
                  <a:lnTo>
                    <a:pt x="35" y="20"/>
                  </a:lnTo>
                  <a:lnTo>
                    <a:pt x="35" y="19"/>
                  </a:lnTo>
                  <a:lnTo>
                    <a:pt x="34" y="19"/>
                  </a:lnTo>
                  <a:lnTo>
                    <a:pt x="31" y="23"/>
                  </a:lnTo>
                  <a:lnTo>
                    <a:pt x="29" y="28"/>
                  </a:lnTo>
                  <a:lnTo>
                    <a:pt x="26" y="32"/>
                  </a:lnTo>
                  <a:lnTo>
                    <a:pt x="23" y="35"/>
                  </a:lnTo>
                  <a:lnTo>
                    <a:pt x="19" y="37"/>
                  </a:lnTo>
                  <a:lnTo>
                    <a:pt x="17" y="37"/>
                  </a:lnTo>
                  <a:lnTo>
                    <a:pt x="16" y="35"/>
                  </a:lnTo>
                  <a:lnTo>
                    <a:pt x="15" y="32"/>
                  </a:lnTo>
                  <a:lnTo>
                    <a:pt x="14" y="29"/>
                  </a:lnTo>
                  <a:lnTo>
                    <a:pt x="13" y="28"/>
                  </a:lnTo>
                  <a:lnTo>
                    <a:pt x="10" y="28"/>
                  </a:lnTo>
                  <a:lnTo>
                    <a:pt x="5" y="31"/>
                  </a:lnTo>
                  <a:lnTo>
                    <a:pt x="2" y="32"/>
                  </a:lnTo>
                  <a:lnTo>
                    <a:pt x="0" y="31"/>
                  </a:lnTo>
                  <a:lnTo>
                    <a:pt x="0" y="30"/>
                  </a:lnTo>
                  <a:lnTo>
                    <a:pt x="4" y="26"/>
                  </a:lnTo>
                  <a:lnTo>
                    <a:pt x="6" y="24"/>
                  </a:lnTo>
                  <a:lnTo>
                    <a:pt x="8" y="22"/>
                  </a:lnTo>
                  <a:lnTo>
                    <a:pt x="8" y="21"/>
                  </a:lnTo>
                  <a:lnTo>
                    <a:pt x="8" y="20"/>
                  </a:lnTo>
                  <a:lnTo>
                    <a:pt x="6" y="19"/>
                  </a:lnTo>
                  <a:lnTo>
                    <a:pt x="5" y="18"/>
                  </a:lnTo>
                  <a:lnTo>
                    <a:pt x="4" y="16"/>
                  </a:lnTo>
                  <a:lnTo>
                    <a:pt x="4" y="15"/>
                  </a:lnTo>
                  <a:lnTo>
                    <a:pt x="8" y="11"/>
                  </a:lnTo>
                  <a:lnTo>
                    <a:pt x="12" y="8"/>
                  </a:lnTo>
                  <a:lnTo>
                    <a:pt x="15" y="5"/>
                  </a:lnTo>
                  <a:lnTo>
                    <a:pt x="16" y="4"/>
                  </a:lnTo>
                  <a:lnTo>
                    <a:pt x="16" y="2"/>
                  </a:lnTo>
                  <a:lnTo>
                    <a:pt x="16" y="1"/>
                  </a:lnTo>
                  <a:lnTo>
                    <a:pt x="16" y="0"/>
                  </a:lnTo>
                  <a:close/>
                </a:path>
              </a:pathLst>
            </a:custGeom>
            <a:gradFill>
              <a:gsLst>
                <a:gs pos="49000">
                  <a:srgbClr val="38659D"/>
                </a:gs>
                <a:gs pos="87000">
                  <a:schemeClr val="tx2">
                    <a:lumMod val="75000"/>
                    <a:alpha val="80000"/>
                  </a:schemeClr>
                </a:gs>
              </a:gsLst>
              <a:lin ang="2700000" scaled="0"/>
            </a:gradFill>
            <a:ln w="0">
              <a:noFill/>
              <a:prstDash val="solid"/>
              <a:round/>
            </a:ln>
          </p:spPr>
          <p:txBody>
            <a:bodyPr vert="horz" wrap="square" lIns="91416" tIns="45708" rIns="91416" bIns="45708" numCol="1" anchor="t" anchorCtr="0" compatLnSpc="1"/>
            <a:lstStyle/>
            <a:p>
              <a:endParaRPr lang="en-US" sz="2400"/>
            </a:p>
          </p:txBody>
        </p:sp>
        <p:sp>
          <p:nvSpPr>
            <p:cNvPr id="56" name="Freeform 135"/>
            <p:cNvSpPr/>
            <p:nvPr/>
          </p:nvSpPr>
          <p:spPr bwMode="auto">
            <a:xfrm>
              <a:off x="2458064" y="2932471"/>
              <a:ext cx="11585" cy="2896"/>
            </a:xfrm>
            <a:custGeom>
              <a:avLst/>
              <a:gdLst/>
              <a:ahLst/>
              <a:cxnLst>
                <a:cxn ang="0">
                  <a:pos x="1" y="0"/>
                </a:cxn>
                <a:cxn ang="0">
                  <a:pos x="2" y="0"/>
                </a:cxn>
                <a:cxn ang="0">
                  <a:pos x="3" y="0"/>
                </a:cxn>
                <a:cxn ang="0">
                  <a:pos x="4" y="0"/>
                </a:cxn>
                <a:cxn ang="0">
                  <a:pos x="5" y="1"/>
                </a:cxn>
                <a:cxn ang="0">
                  <a:pos x="6" y="1"/>
                </a:cxn>
                <a:cxn ang="0">
                  <a:pos x="7" y="2"/>
                </a:cxn>
                <a:cxn ang="0">
                  <a:pos x="8" y="2"/>
                </a:cxn>
                <a:cxn ang="0">
                  <a:pos x="4" y="2"/>
                </a:cxn>
                <a:cxn ang="0">
                  <a:pos x="2" y="2"/>
                </a:cxn>
                <a:cxn ang="0">
                  <a:pos x="0" y="1"/>
                </a:cxn>
                <a:cxn ang="0">
                  <a:pos x="0" y="1"/>
                </a:cxn>
                <a:cxn ang="0">
                  <a:pos x="0" y="1"/>
                </a:cxn>
                <a:cxn ang="0">
                  <a:pos x="1" y="0"/>
                </a:cxn>
              </a:cxnLst>
              <a:rect l="0" t="0" r="r" b="b"/>
              <a:pathLst>
                <a:path w="8" h="2">
                  <a:moveTo>
                    <a:pt x="1" y="0"/>
                  </a:moveTo>
                  <a:lnTo>
                    <a:pt x="2" y="0"/>
                  </a:lnTo>
                  <a:lnTo>
                    <a:pt x="3" y="0"/>
                  </a:lnTo>
                  <a:lnTo>
                    <a:pt x="4" y="0"/>
                  </a:lnTo>
                  <a:lnTo>
                    <a:pt x="5" y="1"/>
                  </a:lnTo>
                  <a:lnTo>
                    <a:pt x="6" y="1"/>
                  </a:lnTo>
                  <a:lnTo>
                    <a:pt x="7" y="2"/>
                  </a:lnTo>
                  <a:lnTo>
                    <a:pt x="8" y="2"/>
                  </a:lnTo>
                  <a:lnTo>
                    <a:pt x="4" y="2"/>
                  </a:lnTo>
                  <a:lnTo>
                    <a:pt x="2" y="2"/>
                  </a:lnTo>
                  <a:lnTo>
                    <a:pt x="0" y="1"/>
                  </a:lnTo>
                  <a:lnTo>
                    <a:pt x="0" y="1"/>
                  </a:lnTo>
                  <a:lnTo>
                    <a:pt x="0" y="1"/>
                  </a:lnTo>
                  <a:lnTo>
                    <a:pt x="1" y="0"/>
                  </a:lnTo>
                  <a:close/>
                </a:path>
              </a:pathLst>
            </a:custGeom>
            <a:gradFill>
              <a:gsLst>
                <a:gs pos="49000">
                  <a:srgbClr val="38659D"/>
                </a:gs>
                <a:gs pos="87000">
                  <a:schemeClr val="tx2">
                    <a:lumMod val="75000"/>
                    <a:alpha val="80000"/>
                  </a:schemeClr>
                </a:gs>
              </a:gsLst>
              <a:lin ang="2700000" scaled="0"/>
            </a:gradFill>
            <a:ln w="0">
              <a:noFill/>
              <a:prstDash val="solid"/>
              <a:round/>
            </a:ln>
          </p:spPr>
          <p:txBody>
            <a:bodyPr vert="horz" wrap="square" lIns="91416" tIns="45708" rIns="91416" bIns="45708" numCol="1" anchor="t" anchorCtr="0" compatLnSpc="1"/>
            <a:lstStyle/>
            <a:p>
              <a:endParaRPr lang="en-US" sz="2400"/>
            </a:p>
          </p:txBody>
        </p:sp>
        <p:sp>
          <p:nvSpPr>
            <p:cNvPr id="57" name="Freeform 136"/>
            <p:cNvSpPr/>
            <p:nvPr/>
          </p:nvSpPr>
          <p:spPr bwMode="auto">
            <a:xfrm>
              <a:off x="1663045" y="2996189"/>
              <a:ext cx="17377" cy="33307"/>
            </a:xfrm>
            <a:custGeom>
              <a:avLst/>
              <a:gdLst/>
              <a:ahLst/>
              <a:cxnLst>
                <a:cxn ang="0">
                  <a:pos x="8" y="0"/>
                </a:cxn>
                <a:cxn ang="0">
                  <a:pos x="9" y="0"/>
                </a:cxn>
                <a:cxn ang="0">
                  <a:pos x="11" y="1"/>
                </a:cxn>
                <a:cxn ang="0">
                  <a:pos x="12" y="1"/>
                </a:cxn>
                <a:cxn ang="0">
                  <a:pos x="7" y="12"/>
                </a:cxn>
                <a:cxn ang="0">
                  <a:pos x="1" y="22"/>
                </a:cxn>
                <a:cxn ang="0">
                  <a:pos x="0" y="23"/>
                </a:cxn>
                <a:cxn ang="0">
                  <a:pos x="0" y="21"/>
                </a:cxn>
                <a:cxn ang="0">
                  <a:pos x="1" y="20"/>
                </a:cxn>
                <a:cxn ang="0">
                  <a:pos x="1" y="19"/>
                </a:cxn>
                <a:cxn ang="0">
                  <a:pos x="2" y="17"/>
                </a:cxn>
                <a:cxn ang="0">
                  <a:pos x="2" y="15"/>
                </a:cxn>
                <a:cxn ang="0">
                  <a:pos x="4" y="11"/>
                </a:cxn>
                <a:cxn ang="0">
                  <a:pos x="5" y="6"/>
                </a:cxn>
                <a:cxn ang="0">
                  <a:pos x="7" y="1"/>
                </a:cxn>
                <a:cxn ang="0">
                  <a:pos x="8" y="0"/>
                </a:cxn>
              </a:cxnLst>
              <a:rect l="0" t="0" r="r" b="b"/>
              <a:pathLst>
                <a:path w="12" h="23">
                  <a:moveTo>
                    <a:pt x="8" y="0"/>
                  </a:moveTo>
                  <a:lnTo>
                    <a:pt x="9" y="0"/>
                  </a:lnTo>
                  <a:lnTo>
                    <a:pt x="11" y="1"/>
                  </a:lnTo>
                  <a:lnTo>
                    <a:pt x="12" y="1"/>
                  </a:lnTo>
                  <a:lnTo>
                    <a:pt x="7" y="12"/>
                  </a:lnTo>
                  <a:lnTo>
                    <a:pt x="1" y="22"/>
                  </a:lnTo>
                  <a:lnTo>
                    <a:pt x="0" y="23"/>
                  </a:lnTo>
                  <a:lnTo>
                    <a:pt x="0" y="21"/>
                  </a:lnTo>
                  <a:lnTo>
                    <a:pt x="1" y="20"/>
                  </a:lnTo>
                  <a:lnTo>
                    <a:pt x="1" y="19"/>
                  </a:lnTo>
                  <a:lnTo>
                    <a:pt x="2" y="17"/>
                  </a:lnTo>
                  <a:lnTo>
                    <a:pt x="2" y="15"/>
                  </a:lnTo>
                  <a:lnTo>
                    <a:pt x="4" y="11"/>
                  </a:lnTo>
                  <a:lnTo>
                    <a:pt x="5" y="6"/>
                  </a:lnTo>
                  <a:lnTo>
                    <a:pt x="7" y="1"/>
                  </a:lnTo>
                  <a:lnTo>
                    <a:pt x="8" y="0"/>
                  </a:lnTo>
                  <a:close/>
                </a:path>
              </a:pathLst>
            </a:custGeom>
            <a:gradFill>
              <a:gsLst>
                <a:gs pos="49000">
                  <a:srgbClr val="38659D"/>
                </a:gs>
                <a:gs pos="87000">
                  <a:schemeClr val="tx2">
                    <a:lumMod val="75000"/>
                    <a:alpha val="80000"/>
                  </a:schemeClr>
                </a:gs>
              </a:gsLst>
              <a:lin ang="2700000" scaled="0"/>
            </a:gradFill>
            <a:ln w="0">
              <a:noFill/>
              <a:prstDash val="solid"/>
              <a:round/>
            </a:ln>
          </p:spPr>
          <p:txBody>
            <a:bodyPr vert="horz" wrap="square" lIns="91416" tIns="45708" rIns="91416" bIns="45708" numCol="1" anchor="t" anchorCtr="0" compatLnSpc="1"/>
            <a:lstStyle/>
            <a:p>
              <a:endParaRPr lang="en-US" sz="2400"/>
            </a:p>
          </p:txBody>
        </p:sp>
        <p:sp>
          <p:nvSpPr>
            <p:cNvPr id="58" name="Freeform 137"/>
            <p:cNvSpPr/>
            <p:nvPr/>
          </p:nvSpPr>
          <p:spPr bwMode="auto">
            <a:xfrm>
              <a:off x="3038762" y="2764489"/>
              <a:ext cx="5792" cy="2896"/>
            </a:xfrm>
            <a:custGeom>
              <a:avLst/>
              <a:gdLst/>
              <a:ahLst/>
              <a:cxnLst>
                <a:cxn ang="0">
                  <a:pos x="0" y="0"/>
                </a:cxn>
                <a:cxn ang="0">
                  <a:pos x="1" y="0"/>
                </a:cxn>
                <a:cxn ang="0">
                  <a:pos x="2" y="1"/>
                </a:cxn>
                <a:cxn ang="0">
                  <a:pos x="3" y="1"/>
                </a:cxn>
                <a:cxn ang="0">
                  <a:pos x="4" y="2"/>
                </a:cxn>
                <a:cxn ang="0">
                  <a:pos x="2" y="2"/>
                </a:cxn>
                <a:cxn ang="0">
                  <a:pos x="0" y="0"/>
                </a:cxn>
              </a:cxnLst>
              <a:rect l="0" t="0" r="r" b="b"/>
              <a:pathLst>
                <a:path w="4" h="2">
                  <a:moveTo>
                    <a:pt x="0" y="0"/>
                  </a:moveTo>
                  <a:lnTo>
                    <a:pt x="1" y="0"/>
                  </a:lnTo>
                  <a:lnTo>
                    <a:pt x="2" y="1"/>
                  </a:lnTo>
                  <a:lnTo>
                    <a:pt x="3" y="1"/>
                  </a:lnTo>
                  <a:lnTo>
                    <a:pt x="4" y="2"/>
                  </a:lnTo>
                  <a:lnTo>
                    <a:pt x="2" y="2"/>
                  </a:lnTo>
                  <a:lnTo>
                    <a:pt x="0" y="0"/>
                  </a:lnTo>
                  <a:close/>
                </a:path>
              </a:pathLst>
            </a:custGeom>
            <a:gradFill>
              <a:gsLst>
                <a:gs pos="49000">
                  <a:srgbClr val="38659D"/>
                </a:gs>
                <a:gs pos="87000">
                  <a:schemeClr val="tx2">
                    <a:lumMod val="75000"/>
                    <a:alpha val="80000"/>
                  </a:schemeClr>
                </a:gs>
              </a:gsLst>
              <a:lin ang="2700000" scaled="0"/>
            </a:gradFill>
            <a:ln w="0">
              <a:noFill/>
              <a:prstDash val="solid"/>
              <a:round/>
            </a:ln>
          </p:spPr>
          <p:txBody>
            <a:bodyPr vert="horz" wrap="square" lIns="91416" tIns="45708" rIns="91416" bIns="45708" numCol="1" anchor="t" anchorCtr="0" compatLnSpc="1"/>
            <a:lstStyle/>
            <a:p>
              <a:endParaRPr lang="en-US" sz="2400"/>
            </a:p>
          </p:txBody>
        </p:sp>
        <p:sp>
          <p:nvSpPr>
            <p:cNvPr id="59" name="Freeform 138"/>
            <p:cNvSpPr/>
            <p:nvPr/>
          </p:nvSpPr>
          <p:spPr bwMode="auto">
            <a:xfrm>
              <a:off x="3035866" y="2761593"/>
              <a:ext cx="2896" cy="2896"/>
            </a:xfrm>
            <a:custGeom>
              <a:avLst/>
              <a:gdLst/>
              <a:ahLst/>
              <a:cxnLst>
                <a:cxn ang="0">
                  <a:pos x="0" y="0"/>
                </a:cxn>
                <a:cxn ang="0">
                  <a:pos x="1" y="1"/>
                </a:cxn>
                <a:cxn ang="0">
                  <a:pos x="2" y="2"/>
                </a:cxn>
                <a:cxn ang="0">
                  <a:pos x="2" y="2"/>
                </a:cxn>
                <a:cxn ang="0">
                  <a:pos x="0" y="0"/>
                </a:cxn>
              </a:cxnLst>
              <a:rect l="0" t="0" r="r" b="b"/>
              <a:pathLst>
                <a:path w="2" h="2">
                  <a:moveTo>
                    <a:pt x="0" y="0"/>
                  </a:moveTo>
                  <a:lnTo>
                    <a:pt x="1" y="1"/>
                  </a:lnTo>
                  <a:lnTo>
                    <a:pt x="2" y="2"/>
                  </a:lnTo>
                  <a:lnTo>
                    <a:pt x="2" y="2"/>
                  </a:lnTo>
                  <a:lnTo>
                    <a:pt x="0" y="0"/>
                  </a:lnTo>
                  <a:close/>
                </a:path>
              </a:pathLst>
            </a:custGeom>
            <a:gradFill>
              <a:gsLst>
                <a:gs pos="49000">
                  <a:srgbClr val="38659D"/>
                </a:gs>
                <a:gs pos="87000">
                  <a:schemeClr val="tx2">
                    <a:lumMod val="75000"/>
                    <a:alpha val="80000"/>
                  </a:schemeClr>
                </a:gs>
              </a:gsLst>
              <a:lin ang="2700000" scaled="0"/>
            </a:gradFill>
            <a:ln w="0">
              <a:noFill/>
              <a:prstDash val="solid"/>
              <a:round/>
            </a:ln>
          </p:spPr>
          <p:txBody>
            <a:bodyPr vert="horz" wrap="square" lIns="91416" tIns="45708" rIns="91416" bIns="45708" numCol="1" anchor="t" anchorCtr="0" compatLnSpc="1"/>
            <a:lstStyle/>
            <a:p>
              <a:endParaRPr lang="en-US" sz="2400"/>
            </a:p>
          </p:txBody>
        </p:sp>
        <p:sp>
          <p:nvSpPr>
            <p:cNvPr id="60" name="Freeform 139"/>
            <p:cNvSpPr>
              <a:spLocks noEditPoints="1"/>
            </p:cNvSpPr>
            <p:nvPr/>
          </p:nvSpPr>
          <p:spPr bwMode="auto">
            <a:xfrm>
              <a:off x="1668838" y="3029495"/>
              <a:ext cx="11585" cy="44892"/>
            </a:xfrm>
            <a:custGeom>
              <a:avLst/>
              <a:gdLst/>
              <a:ahLst/>
              <a:cxnLst>
                <a:cxn ang="0">
                  <a:pos x="5" y="11"/>
                </a:cxn>
                <a:cxn ang="0">
                  <a:pos x="4" y="17"/>
                </a:cxn>
                <a:cxn ang="0">
                  <a:pos x="5" y="18"/>
                </a:cxn>
                <a:cxn ang="0">
                  <a:pos x="8" y="21"/>
                </a:cxn>
                <a:cxn ang="0">
                  <a:pos x="8" y="22"/>
                </a:cxn>
                <a:cxn ang="0">
                  <a:pos x="7" y="25"/>
                </a:cxn>
                <a:cxn ang="0">
                  <a:pos x="6" y="28"/>
                </a:cxn>
                <a:cxn ang="0">
                  <a:pos x="4" y="31"/>
                </a:cxn>
                <a:cxn ang="0">
                  <a:pos x="2" y="31"/>
                </a:cxn>
                <a:cxn ang="0">
                  <a:pos x="0" y="30"/>
                </a:cxn>
                <a:cxn ang="0">
                  <a:pos x="0" y="28"/>
                </a:cxn>
                <a:cxn ang="0">
                  <a:pos x="1" y="25"/>
                </a:cxn>
                <a:cxn ang="0">
                  <a:pos x="3" y="20"/>
                </a:cxn>
                <a:cxn ang="0">
                  <a:pos x="4" y="15"/>
                </a:cxn>
                <a:cxn ang="0">
                  <a:pos x="5" y="11"/>
                </a:cxn>
                <a:cxn ang="0">
                  <a:pos x="6" y="2"/>
                </a:cxn>
                <a:cxn ang="0">
                  <a:pos x="6" y="5"/>
                </a:cxn>
                <a:cxn ang="0">
                  <a:pos x="5" y="11"/>
                </a:cxn>
                <a:cxn ang="0">
                  <a:pos x="5" y="8"/>
                </a:cxn>
                <a:cxn ang="0">
                  <a:pos x="6" y="2"/>
                </a:cxn>
                <a:cxn ang="0">
                  <a:pos x="7" y="0"/>
                </a:cxn>
                <a:cxn ang="0">
                  <a:pos x="6" y="2"/>
                </a:cxn>
                <a:cxn ang="0">
                  <a:pos x="6" y="1"/>
                </a:cxn>
                <a:cxn ang="0">
                  <a:pos x="7" y="0"/>
                </a:cxn>
              </a:cxnLst>
              <a:rect l="0" t="0" r="r" b="b"/>
              <a:pathLst>
                <a:path w="8" h="31">
                  <a:moveTo>
                    <a:pt x="5" y="11"/>
                  </a:moveTo>
                  <a:lnTo>
                    <a:pt x="4" y="17"/>
                  </a:lnTo>
                  <a:lnTo>
                    <a:pt x="5" y="18"/>
                  </a:lnTo>
                  <a:lnTo>
                    <a:pt x="8" y="21"/>
                  </a:lnTo>
                  <a:lnTo>
                    <a:pt x="8" y="22"/>
                  </a:lnTo>
                  <a:lnTo>
                    <a:pt x="7" y="25"/>
                  </a:lnTo>
                  <a:lnTo>
                    <a:pt x="6" y="28"/>
                  </a:lnTo>
                  <a:lnTo>
                    <a:pt x="4" y="31"/>
                  </a:lnTo>
                  <a:lnTo>
                    <a:pt x="2" y="31"/>
                  </a:lnTo>
                  <a:lnTo>
                    <a:pt x="0" y="30"/>
                  </a:lnTo>
                  <a:lnTo>
                    <a:pt x="0" y="28"/>
                  </a:lnTo>
                  <a:lnTo>
                    <a:pt x="1" y="25"/>
                  </a:lnTo>
                  <a:lnTo>
                    <a:pt x="3" y="20"/>
                  </a:lnTo>
                  <a:lnTo>
                    <a:pt x="4" y="15"/>
                  </a:lnTo>
                  <a:lnTo>
                    <a:pt x="5" y="11"/>
                  </a:lnTo>
                  <a:close/>
                  <a:moveTo>
                    <a:pt x="6" y="2"/>
                  </a:moveTo>
                  <a:lnTo>
                    <a:pt x="6" y="5"/>
                  </a:lnTo>
                  <a:lnTo>
                    <a:pt x="5" y="11"/>
                  </a:lnTo>
                  <a:lnTo>
                    <a:pt x="5" y="8"/>
                  </a:lnTo>
                  <a:lnTo>
                    <a:pt x="6" y="2"/>
                  </a:lnTo>
                  <a:close/>
                  <a:moveTo>
                    <a:pt x="7" y="0"/>
                  </a:moveTo>
                  <a:lnTo>
                    <a:pt x="6" y="2"/>
                  </a:lnTo>
                  <a:lnTo>
                    <a:pt x="6" y="1"/>
                  </a:lnTo>
                  <a:lnTo>
                    <a:pt x="7" y="0"/>
                  </a:lnTo>
                  <a:close/>
                </a:path>
              </a:pathLst>
            </a:custGeom>
            <a:gradFill>
              <a:gsLst>
                <a:gs pos="49000">
                  <a:srgbClr val="38659D"/>
                </a:gs>
                <a:gs pos="87000">
                  <a:schemeClr val="tx2">
                    <a:lumMod val="75000"/>
                    <a:alpha val="80000"/>
                  </a:schemeClr>
                </a:gs>
              </a:gsLst>
              <a:lin ang="2700000" scaled="0"/>
            </a:gradFill>
            <a:ln w="0">
              <a:noFill/>
              <a:prstDash val="solid"/>
              <a:round/>
            </a:ln>
          </p:spPr>
          <p:txBody>
            <a:bodyPr vert="horz" wrap="square" lIns="91416" tIns="45708" rIns="91416" bIns="45708" numCol="1" anchor="t" anchorCtr="0" compatLnSpc="1"/>
            <a:lstStyle/>
            <a:p>
              <a:endParaRPr lang="en-US" sz="2400"/>
            </a:p>
          </p:txBody>
        </p:sp>
        <p:sp>
          <p:nvSpPr>
            <p:cNvPr id="61" name="Freeform 140"/>
            <p:cNvSpPr/>
            <p:nvPr/>
          </p:nvSpPr>
          <p:spPr bwMode="auto">
            <a:xfrm>
              <a:off x="3044554" y="2764489"/>
              <a:ext cx="17377" cy="13034"/>
            </a:xfrm>
            <a:custGeom>
              <a:avLst/>
              <a:gdLst/>
              <a:ahLst/>
              <a:cxnLst>
                <a:cxn ang="0">
                  <a:pos x="0" y="0"/>
                </a:cxn>
                <a:cxn ang="0">
                  <a:pos x="2" y="1"/>
                </a:cxn>
                <a:cxn ang="0">
                  <a:pos x="5" y="3"/>
                </a:cxn>
                <a:cxn ang="0">
                  <a:pos x="6" y="4"/>
                </a:cxn>
                <a:cxn ang="0">
                  <a:pos x="6" y="5"/>
                </a:cxn>
                <a:cxn ang="0">
                  <a:pos x="8" y="6"/>
                </a:cxn>
                <a:cxn ang="0">
                  <a:pos x="9" y="6"/>
                </a:cxn>
                <a:cxn ang="0">
                  <a:pos x="12" y="9"/>
                </a:cxn>
                <a:cxn ang="0">
                  <a:pos x="7" y="6"/>
                </a:cxn>
                <a:cxn ang="0">
                  <a:pos x="2" y="2"/>
                </a:cxn>
                <a:cxn ang="0">
                  <a:pos x="1" y="1"/>
                </a:cxn>
                <a:cxn ang="0">
                  <a:pos x="0" y="0"/>
                </a:cxn>
                <a:cxn ang="0">
                  <a:pos x="0" y="0"/>
                </a:cxn>
              </a:cxnLst>
              <a:rect l="0" t="0" r="r" b="b"/>
              <a:pathLst>
                <a:path w="12" h="9">
                  <a:moveTo>
                    <a:pt x="0" y="0"/>
                  </a:moveTo>
                  <a:lnTo>
                    <a:pt x="2" y="1"/>
                  </a:lnTo>
                  <a:lnTo>
                    <a:pt x="5" y="3"/>
                  </a:lnTo>
                  <a:lnTo>
                    <a:pt x="6" y="4"/>
                  </a:lnTo>
                  <a:lnTo>
                    <a:pt x="6" y="5"/>
                  </a:lnTo>
                  <a:lnTo>
                    <a:pt x="8" y="6"/>
                  </a:lnTo>
                  <a:lnTo>
                    <a:pt x="9" y="6"/>
                  </a:lnTo>
                  <a:lnTo>
                    <a:pt x="12" y="9"/>
                  </a:lnTo>
                  <a:lnTo>
                    <a:pt x="7" y="6"/>
                  </a:lnTo>
                  <a:lnTo>
                    <a:pt x="2" y="2"/>
                  </a:lnTo>
                  <a:lnTo>
                    <a:pt x="1" y="1"/>
                  </a:lnTo>
                  <a:lnTo>
                    <a:pt x="0" y="0"/>
                  </a:lnTo>
                  <a:lnTo>
                    <a:pt x="0" y="0"/>
                  </a:lnTo>
                  <a:close/>
                </a:path>
              </a:pathLst>
            </a:custGeom>
            <a:gradFill>
              <a:gsLst>
                <a:gs pos="49000">
                  <a:srgbClr val="38659D"/>
                </a:gs>
                <a:gs pos="87000">
                  <a:schemeClr val="tx2">
                    <a:lumMod val="75000"/>
                    <a:alpha val="80000"/>
                  </a:schemeClr>
                </a:gs>
              </a:gsLst>
              <a:lin ang="2700000" scaled="0"/>
            </a:gradFill>
            <a:ln w="0">
              <a:noFill/>
              <a:prstDash val="solid"/>
              <a:round/>
            </a:ln>
          </p:spPr>
          <p:txBody>
            <a:bodyPr vert="horz" wrap="square" lIns="91416" tIns="45708" rIns="91416" bIns="45708" numCol="1" anchor="t" anchorCtr="0" compatLnSpc="1"/>
            <a:lstStyle/>
            <a:p>
              <a:endParaRPr lang="en-US" sz="2400"/>
            </a:p>
          </p:txBody>
        </p:sp>
        <p:sp>
          <p:nvSpPr>
            <p:cNvPr id="62" name="Freeform 141"/>
            <p:cNvSpPr/>
            <p:nvPr/>
          </p:nvSpPr>
          <p:spPr bwMode="auto">
            <a:xfrm>
              <a:off x="2995318" y="2726838"/>
              <a:ext cx="149157" cy="112954"/>
            </a:xfrm>
            <a:custGeom>
              <a:avLst/>
              <a:gdLst/>
              <a:ahLst/>
              <a:cxnLst>
                <a:cxn ang="0">
                  <a:pos x="10" y="0"/>
                </a:cxn>
                <a:cxn ang="0">
                  <a:pos x="11" y="1"/>
                </a:cxn>
                <a:cxn ang="0">
                  <a:pos x="25" y="12"/>
                </a:cxn>
                <a:cxn ang="0">
                  <a:pos x="30" y="18"/>
                </a:cxn>
                <a:cxn ang="0">
                  <a:pos x="34" y="21"/>
                </a:cxn>
                <a:cxn ang="0">
                  <a:pos x="33" y="20"/>
                </a:cxn>
                <a:cxn ang="0">
                  <a:pos x="33" y="18"/>
                </a:cxn>
                <a:cxn ang="0">
                  <a:pos x="32" y="16"/>
                </a:cxn>
                <a:cxn ang="0">
                  <a:pos x="32" y="16"/>
                </a:cxn>
                <a:cxn ang="0">
                  <a:pos x="42" y="21"/>
                </a:cxn>
                <a:cxn ang="0">
                  <a:pos x="57" y="29"/>
                </a:cxn>
                <a:cxn ang="0">
                  <a:pos x="73" y="39"/>
                </a:cxn>
                <a:cxn ang="0">
                  <a:pos x="86" y="50"/>
                </a:cxn>
                <a:cxn ang="0">
                  <a:pos x="91" y="55"/>
                </a:cxn>
                <a:cxn ang="0">
                  <a:pos x="96" y="66"/>
                </a:cxn>
                <a:cxn ang="0">
                  <a:pos x="103" y="78"/>
                </a:cxn>
                <a:cxn ang="0">
                  <a:pos x="101" y="75"/>
                </a:cxn>
                <a:cxn ang="0">
                  <a:pos x="94" y="67"/>
                </a:cxn>
                <a:cxn ang="0">
                  <a:pos x="88" y="59"/>
                </a:cxn>
                <a:cxn ang="0">
                  <a:pos x="84" y="57"/>
                </a:cxn>
                <a:cxn ang="0">
                  <a:pos x="89" y="62"/>
                </a:cxn>
                <a:cxn ang="0">
                  <a:pos x="89" y="65"/>
                </a:cxn>
                <a:cxn ang="0">
                  <a:pos x="81" y="57"/>
                </a:cxn>
                <a:cxn ang="0">
                  <a:pos x="77" y="54"/>
                </a:cxn>
                <a:cxn ang="0">
                  <a:pos x="75" y="55"/>
                </a:cxn>
                <a:cxn ang="0">
                  <a:pos x="69" y="47"/>
                </a:cxn>
                <a:cxn ang="0">
                  <a:pos x="66" y="43"/>
                </a:cxn>
                <a:cxn ang="0">
                  <a:pos x="64" y="41"/>
                </a:cxn>
                <a:cxn ang="0">
                  <a:pos x="59" y="37"/>
                </a:cxn>
                <a:cxn ang="0">
                  <a:pos x="50" y="29"/>
                </a:cxn>
                <a:cxn ang="0">
                  <a:pos x="46" y="28"/>
                </a:cxn>
                <a:cxn ang="0">
                  <a:pos x="46" y="31"/>
                </a:cxn>
                <a:cxn ang="0">
                  <a:pos x="50" y="34"/>
                </a:cxn>
                <a:cxn ang="0">
                  <a:pos x="51" y="37"/>
                </a:cxn>
                <a:cxn ang="0">
                  <a:pos x="44" y="32"/>
                </a:cxn>
                <a:cxn ang="0">
                  <a:pos x="38" y="26"/>
                </a:cxn>
                <a:cxn ang="0">
                  <a:pos x="30" y="23"/>
                </a:cxn>
                <a:cxn ang="0">
                  <a:pos x="27" y="20"/>
                </a:cxn>
                <a:cxn ang="0">
                  <a:pos x="28" y="21"/>
                </a:cxn>
                <a:cxn ang="0">
                  <a:pos x="29" y="23"/>
                </a:cxn>
                <a:cxn ang="0">
                  <a:pos x="30" y="24"/>
                </a:cxn>
                <a:cxn ang="0">
                  <a:pos x="14" y="12"/>
                </a:cxn>
                <a:cxn ang="0">
                  <a:pos x="6" y="7"/>
                </a:cxn>
                <a:cxn ang="0">
                  <a:pos x="1" y="3"/>
                </a:cxn>
                <a:cxn ang="0">
                  <a:pos x="5" y="3"/>
                </a:cxn>
                <a:cxn ang="0">
                  <a:pos x="10" y="5"/>
                </a:cxn>
                <a:cxn ang="0">
                  <a:pos x="12" y="7"/>
                </a:cxn>
                <a:cxn ang="0">
                  <a:pos x="13" y="9"/>
                </a:cxn>
                <a:cxn ang="0">
                  <a:pos x="15" y="10"/>
                </a:cxn>
                <a:cxn ang="0">
                  <a:pos x="14" y="6"/>
                </a:cxn>
                <a:cxn ang="0">
                  <a:pos x="10" y="0"/>
                </a:cxn>
              </a:cxnLst>
              <a:rect l="0" t="0" r="r" b="b"/>
              <a:pathLst>
                <a:path w="103" h="78">
                  <a:moveTo>
                    <a:pt x="10" y="0"/>
                  </a:moveTo>
                  <a:lnTo>
                    <a:pt x="10" y="0"/>
                  </a:lnTo>
                  <a:lnTo>
                    <a:pt x="11" y="0"/>
                  </a:lnTo>
                  <a:lnTo>
                    <a:pt x="11" y="1"/>
                  </a:lnTo>
                  <a:lnTo>
                    <a:pt x="11" y="1"/>
                  </a:lnTo>
                  <a:lnTo>
                    <a:pt x="25" y="12"/>
                  </a:lnTo>
                  <a:lnTo>
                    <a:pt x="28" y="15"/>
                  </a:lnTo>
                  <a:lnTo>
                    <a:pt x="30" y="18"/>
                  </a:lnTo>
                  <a:lnTo>
                    <a:pt x="33" y="21"/>
                  </a:lnTo>
                  <a:lnTo>
                    <a:pt x="34" y="21"/>
                  </a:lnTo>
                  <a:lnTo>
                    <a:pt x="34" y="20"/>
                  </a:lnTo>
                  <a:lnTo>
                    <a:pt x="33" y="20"/>
                  </a:lnTo>
                  <a:lnTo>
                    <a:pt x="33" y="19"/>
                  </a:lnTo>
                  <a:lnTo>
                    <a:pt x="33" y="18"/>
                  </a:lnTo>
                  <a:lnTo>
                    <a:pt x="32" y="17"/>
                  </a:lnTo>
                  <a:lnTo>
                    <a:pt x="32" y="16"/>
                  </a:lnTo>
                  <a:lnTo>
                    <a:pt x="32" y="16"/>
                  </a:lnTo>
                  <a:lnTo>
                    <a:pt x="32" y="16"/>
                  </a:lnTo>
                  <a:lnTo>
                    <a:pt x="38" y="18"/>
                  </a:lnTo>
                  <a:lnTo>
                    <a:pt x="42" y="21"/>
                  </a:lnTo>
                  <a:lnTo>
                    <a:pt x="47" y="24"/>
                  </a:lnTo>
                  <a:lnTo>
                    <a:pt x="57" y="29"/>
                  </a:lnTo>
                  <a:lnTo>
                    <a:pt x="65" y="33"/>
                  </a:lnTo>
                  <a:lnTo>
                    <a:pt x="73" y="39"/>
                  </a:lnTo>
                  <a:lnTo>
                    <a:pt x="82" y="46"/>
                  </a:lnTo>
                  <a:lnTo>
                    <a:pt x="86" y="50"/>
                  </a:lnTo>
                  <a:lnTo>
                    <a:pt x="90" y="54"/>
                  </a:lnTo>
                  <a:lnTo>
                    <a:pt x="91" y="55"/>
                  </a:lnTo>
                  <a:lnTo>
                    <a:pt x="92" y="60"/>
                  </a:lnTo>
                  <a:lnTo>
                    <a:pt x="96" y="66"/>
                  </a:lnTo>
                  <a:lnTo>
                    <a:pt x="100" y="72"/>
                  </a:lnTo>
                  <a:lnTo>
                    <a:pt x="103" y="78"/>
                  </a:lnTo>
                  <a:lnTo>
                    <a:pt x="102" y="77"/>
                  </a:lnTo>
                  <a:lnTo>
                    <a:pt x="101" y="75"/>
                  </a:lnTo>
                  <a:lnTo>
                    <a:pt x="98" y="71"/>
                  </a:lnTo>
                  <a:lnTo>
                    <a:pt x="94" y="67"/>
                  </a:lnTo>
                  <a:lnTo>
                    <a:pt x="91" y="62"/>
                  </a:lnTo>
                  <a:lnTo>
                    <a:pt x="88" y="59"/>
                  </a:lnTo>
                  <a:lnTo>
                    <a:pt x="85" y="56"/>
                  </a:lnTo>
                  <a:lnTo>
                    <a:pt x="84" y="57"/>
                  </a:lnTo>
                  <a:lnTo>
                    <a:pt x="85" y="59"/>
                  </a:lnTo>
                  <a:lnTo>
                    <a:pt x="89" y="62"/>
                  </a:lnTo>
                  <a:lnTo>
                    <a:pt x="90" y="64"/>
                  </a:lnTo>
                  <a:lnTo>
                    <a:pt x="89" y="65"/>
                  </a:lnTo>
                  <a:lnTo>
                    <a:pt x="86" y="63"/>
                  </a:lnTo>
                  <a:lnTo>
                    <a:pt x="81" y="57"/>
                  </a:lnTo>
                  <a:lnTo>
                    <a:pt x="78" y="54"/>
                  </a:lnTo>
                  <a:lnTo>
                    <a:pt x="77" y="54"/>
                  </a:lnTo>
                  <a:lnTo>
                    <a:pt x="77" y="55"/>
                  </a:lnTo>
                  <a:lnTo>
                    <a:pt x="75" y="55"/>
                  </a:lnTo>
                  <a:lnTo>
                    <a:pt x="71" y="50"/>
                  </a:lnTo>
                  <a:lnTo>
                    <a:pt x="69" y="47"/>
                  </a:lnTo>
                  <a:lnTo>
                    <a:pt x="67" y="45"/>
                  </a:lnTo>
                  <a:lnTo>
                    <a:pt x="66" y="43"/>
                  </a:lnTo>
                  <a:lnTo>
                    <a:pt x="65" y="42"/>
                  </a:lnTo>
                  <a:lnTo>
                    <a:pt x="64" y="41"/>
                  </a:lnTo>
                  <a:lnTo>
                    <a:pt x="62" y="39"/>
                  </a:lnTo>
                  <a:lnTo>
                    <a:pt x="59" y="37"/>
                  </a:lnTo>
                  <a:lnTo>
                    <a:pt x="55" y="34"/>
                  </a:lnTo>
                  <a:lnTo>
                    <a:pt x="50" y="29"/>
                  </a:lnTo>
                  <a:lnTo>
                    <a:pt x="48" y="28"/>
                  </a:lnTo>
                  <a:lnTo>
                    <a:pt x="46" y="28"/>
                  </a:lnTo>
                  <a:lnTo>
                    <a:pt x="45" y="29"/>
                  </a:lnTo>
                  <a:lnTo>
                    <a:pt x="46" y="31"/>
                  </a:lnTo>
                  <a:lnTo>
                    <a:pt x="48" y="33"/>
                  </a:lnTo>
                  <a:lnTo>
                    <a:pt x="50" y="34"/>
                  </a:lnTo>
                  <a:lnTo>
                    <a:pt x="52" y="36"/>
                  </a:lnTo>
                  <a:lnTo>
                    <a:pt x="51" y="37"/>
                  </a:lnTo>
                  <a:lnTo>
                    <a:pt x="48" y="37"/>
                  </a:lnTo>
                  <a:lnTo>
                    <a:pt x="44" y="32"/>
                  </a:lnTo>
                  <a:lnTo>
                    <a:pt x="42" y="29"/>
                  </a:lnTo>
                  <a:lnTo>
                    <a:pt x="38" y="26"/>
                  </a:lnTo>
                  <a:lnTo>
                    <a:pt x="32" y="24"/>
                  </a:lnTo>
                  <a:lnTo>
                    <a:pt x="30" y="23"/>
                  </a:lnTo>
                  <a:lnTo>
                    <a:pt x="28" y="21"/>
                  </a:lnTo>
                  <a:lnTo>
                    <a:pt x="27" y="20"/>
                  </a:lnTo>
                  <a:lnTo>
                    <a:pt x="27" y="20"/>
                  </a:lnTo>
                  <a:lnTo>
                    <a:pt x="28" y="21"/>
                  </a:lnTo>
                  <a:lnTo>
                    <a:pt x="29" y="22"/>
                  </a:lnTo>
                  <a:lnTo>
                    <a:pt x="29" y="23"/>
                  </a:lnTo>
                  <a:lnTo>
                    <a:pt x="30" y="24"/>
                  </a:lnTo>
                  <a:lnTo>
                    <a:pt x="30" y="24"/>
                  </a:lnTo>
                  <a:lnTo>
                    <a:pt x="24" y="20"/>
                  </a:lnTo>
                  <a:lnTo>
                    <a:pt x="14" y="12"/>
                  </a:lnTo>
                  <a:lnTo>
                    <a:pt x="11" y="10"/>
                  </a:lnTo>
                  <a:lnTo>
                    <a:pt x="6" y="7"/>
                  </a:lnTo>
                  <a:lnTo>
                    <a:pt x="3" y="4"/>
                  </a:lnTo>
                  <a:lnTo>
                    <a:pt x="1" y="3"/>
                  </a:lnTo>
                  <a:lnTo>
                    <a:pt x="0" y="2"/>
                  </a:lnTo>
                  <a:lnTo>
                    <a:pt x="5" y="3"/>
                  </a:lnTo>
                  <a:lnTo>
                    <a:pt x="9" y="5"/>
                  </a:lnTo>
                  <a:lnTo>
                    <a:pt x="10" y="5"/>
                  </a:lnTo>
                  <a:lnTo>
                    <a:pt x="11" y="6"/>
                  </a:lnTo>
                  <a:lnTo>
                    <a:pt x="12" y="7"/>
                  </a:lnTo>
                  <a:lnTo>
                    <a:pt x="13" y="8"/>
                  </a:lnTo>
                  <a:lnTo>
                    <a:pt x="13" y="9"/>
                  </a:lnTo>
                  <a:lnTo>
                    <a:pt x="14" y="10"/>
                  </a:lnTo>
                  <a:lnTo>
                    <a:pt x="15" y="10"/>
                  </a:lnTo>
                  <a:lnTo>
                    <a:pt x="15" y="10"/>
                  </a:lnTo>
                  <a:lnTo>
                    <a:pt x="14" y="6"/>
                  </a:lnTo>
                  <a:lnTo>
                    <a:pt x="10" y="0"/>
                  </a:lnTo>
                  <a:lnTo>
                    <a:pt x="10" y="0"/>
                  </a:lnTo>
                  <a:close/>
                </a:path>
              </a:pathLst>
            </a:custGeom>
            <a:gradFill>
              <a:gsLst>
                <a:gs pos="49000">
                  <a:srgbClr val="38659D"/>
                </a:gs>
                <a:gs pos="87000">
                  <a:schemeClr val="tx2">
                    <a:lumMod val="75000"/>
                    <a:alpha val="80000"/>
                  </a:schemeClr>
                </a:gs>
              </a:gsLst>
              <a:lin ang="2700000" scaled="0"/>
            </a:gradFill>
            <a:ln w="0">
              <a:noFill/>
              <a:prstDash val="solid"/>
              <a:round/>
            </a:ln>
          </p:spPr>
          <p:txBody>
            <a:bodyPr vert="horz" wrap="square" lIns="91416" tIns="45708" rIns="91416" bIns="45708" numCol="1" anchor="t" anchorCtr="0" compatLnSpc="1"/>
            <a:lstStyle/>
            <a:p>
              <a:endParaRPr lang="en-US" sz="2400"/>
            </a:p>
          </p:txBody>
        </p:sp>
        <p:sp>
          <p:nvSpPr>
            <p:cNvPr id="63" name="Freeform 142"/>
            <p:cNvSpPr/>
            <p:nvPr/>
          </p:nvSpPr>
          <p:spPr bwMode="auto">
            <a:xfrm>
              <a:off x="1641323" y="3088869"/>
              <a:ext cx="26066" cy="20274"/>
            </a:xfrm>
            <a:custGeom>
              <a:avLst/>
              <a:gdLst/>
              <a:ahLst/>
              <a:cxnLst>
                <a:cxn ang="0">
                  <a:pos x="13" y="0"/>
                </a:cxn>
                <a:cxn ang="0">
                  <a:pos x="18" y="0"/>
                </a:cxn>
                <a:cxn ang="0">
                  <a:pos x="10" y="10"/>
                </a:cxn>
                <a:cxn ang="0">
                  <a:pos x="6" y="13"/>
                </a:cxn>
                <a:cxn ang="0">
                  <a:pos x="5" y="14"/>
                </a:cxn>
                <a:cxn ang="0">
                  <a:pos x="2" y="14"/>
                </a:cxn>
                <a:cxn ang="0">
                  <a:pos x="0" y="13"/>
                </a:cxn>
                <a:cxn ang="0">
                  <a:pos x="0" y="12"/>
                </a:cxn>
                <a:cxn ang="0">
                  <a:pos x="0" y="11"/>
                </a:cxn>
                <a:cxn ang="0">
                  <a:pos x="3" y="6"/>
                </a:cxn>
                <a:cxn ang="0">
                  <a:pos x="8" y="3"/>
                </a:cxn>
                <a:cxn ang="0">
                  <a:pos x="12" y="1"/>
                </a:cxn>
                <a:cxn ang="0">
                  <a:pos x="13" y="0"/>
                </a:cxn>
              </a:cxnLst>
              <a:rect l="0" t="0" r="r" b="b"/>
              <a:pathLst>
                <a:path w="18" h="14">
                  <a:moveTo>
                    <a:pt x="13" y="0"/>
                  </a:moveTo>
                  <a:lnTo>
                    <a:pt x="18" y="0"/>
                  </a:lnTo>
                  <a:lnTo>
                    <a:pt x="10" y="10"/>
                  </a:lnTo>
                  <a:lnTo>
                    <a:pt x="6" y="13"/>
                  </a:lnTo>
                  <a:lnTo>
                    <a:pt x="5" y="14"/>
                  </a:lnTo>
                  <a:lnTo>
                    <a:pt x="2" y="14"/>
                  </a:lnTo>
                  <a:lnTo>
                    <a:pt x="0" y="13"/>
                  </a:lnTo>
                  <a:lnTo>
                    <a:pt x="0" y="12"/>
                  </a:lnTo>
                  <a:lnTo>
                    <a:pt x="0" y="11"/>
                  </a:lnTo>
                  <a:lnTo>
                    <a:pt x="3" y="6"/>
                  </a:lnTo>
                  <a:lnTo>
                    <a:pt x="8" y="3"/>
                  </a:lnTo>
                  <a:lnTo>
                    <a:pt x="12" y="1"/>
                  </a:lnTo>
                  <a:lnTo>
                    <a:pt x="13" y="0"/>
                  </a:lnTo>
                  <a:close/>
                </a:path>
              </a:pathLst>
            </a:custGeom>
            <a:gradFill>
              <a:gsLst>
                <a:gs pos="49000">
                  <a:srgbClr val="38659D"/>
                </a:gs>
                <a:gs pos="87000">
                  <a:schemeClr val="tx2">
                    <a:lumMod val="75000"/>
                    <a:alpha val="80000"/>
                  </a:schemeClr>
                </a:gs>
              </a:gsLst>
              <a:lin ang="2700000" scaled="0"/>
            </a:gradFill>
            <a:ln w="0">
              <a:noFill/>
              <a:prstDash val="solid"/>
              <a:round/>
            </a:ln>
          </p:spPr>
          <p:txBody>
            <a:bodyPr vert="horz" wrap="square" lIns="91416" tIns="45708" rIns="91416" bIns="45708" numCol="1" anchor="t" anchorCtr="0" compatLnSpc="1"/>
            <a:lstStyle/>
            <a:p>
              <a:endParaRPr lang="en-US" sz="2400"/>
            </a:p>
          </p:txBody>
        </p:sp>
        <p:sp>
          <p:nvSpPr>
            <p:cNvPr id="64" name="Freeform 143"/>
            <p:cNvSpPr/>
            <p:nvPr/>
          </p:nvSpPr>
          <p:spPr bwMode="auto">
            <a:xfrm>
              <a:off x="3069172" y="2789107"/>
              <a:ext cx="70958" cy="69510"/>
            </a:xfrm>
            <a:custGeom>
              <a:avLst/>
              <a:gdLst/>
              <a:ahLst/>
              <a:cxnLst>
                <a:cxn ang="0">
                  <a:pos x="1" y="0"/>
                </a:cxn>
                <a:cxn ang="0">
                  <a:pos x="2" y="0"/>
                </a:cxn>
                <a:cxn ang="0">
                  <a:pos x="7" y="3"/>
                </a:cxn>
                <a:cxn ang="0">
                  <a:pos x="9" y="5"/>
                </a:cxn>
                <a:cxn ang="0">
                  <a:pos x="11" y="6"/>
                </a:cxn>
                <a:cxn ang="0">
                  <a:pos x="20" y="13"/>
                </a:cxn>
                <a:cxn ang="0">
                  <a:pos x="27" y="18"/>
                </a:cxn>
                <a:cxn ang="0">
                  <a:pos x="34" y="25"/>
                </a:cxn>
                <a:cxn ang="0">
                  <a:pos x="39" y="32"/>
                </a:cxn>
                <a:cxn ang="0">
                  <a:pos x="45" y="41"/>
                </a:cxn>
                <a:cxn ang="0">
                  <a:pos x="46" y="43"/>
                </a:cxn>
                <a:cxn ang="0">
                  <a:pos x="47" y="44"/>
                </a:cxn>
                <a:cxn ang="0">
                  <a:pos x="49" y="47"/>
                </a:cxn>
                <a:cxn ang="0">
                  <a:pos x="49" y="47"/>
                </a:cxn>
                <a:cxn ang="0">
                  <a:pos x="48" y="48"/>
                </a:cxn>
                <a:cxn ang="0">
                  <a:pos x="45" y="48"/>
                </a:cxn>
                <a:cxn ang="0">
                  <a:pos x="42" y="46"/>
                </a:cxn>
                <a:cxn ang="0">
                  <a:pos x="39" y="43"/>
                </a:cxn>
                <a:cxn ang="0">
                  <a:pos x="36" y="39"/>
                </a:cxn>
                <a:cxn ang="0">
                  <a:pos x="34" y="35"/>
                </a:cxn>
                <a:cxn ang="0">
                  <a:pos x="32" y="31"/>
                </a:cxn>
                <a:cxn ang="0">
                  <a:pos x="32" y="30"/>
                </a:cxn>
                <a:cxn ang="0">
                  <a:pos x="32" y="31"/>
                </a:cxn>
                <a:cxn ang="0">
                  <a:pos x="33" y="32"/>
                </a:cxn>
                <a:cxn ang="0">
                  <a:pos x="33" y="33"/>
                </a:cxn>
                <a:cxn ang="0">
                  <a:pos x="33" y="34"/>
                </a:cxn>
                <a:cxn ang="0">
                  <a:pos x="34" y="36"/>
                </a:cxn>
                <a:cxn ang="0">
                  <a:pos x="35" y="37"/>
                </a:cxn>
                <a:cxn ang="0">
                  <a:pos x="35" y="37"/>
                </a:cxn>
                <a:cxn ang="0">
                  <a:pos x="34" y="37"/>
                </a:cxn>
                <a:cxn ang="0">
                  <a:pos x="31" y="33"/>
                </a:cxn>
                <a:cxn ang="0">
                  <a:pos x="28" y="29"/>
                </a:cxn>
                <a:cxn ang="0">
                  <a:pos x="25" y="26"/>
                </a:cxn>
                <a:cxn ang="0">
                  <a:pos x="22" y="25"/>
                </a:cxn>
                <a:cxn ang="0">
                  <a:pos x="16" y="23"/>
                </a:cxn>
                <a:cxn ang="0">
                  <a:pos x="13" y="21"/>
                </a:cxn>
                <a:cxn ang="0">
                  <a:pos x="11" y="18"/>
                </a:cxn>
                <a:cxn ang="0">
                  <a:pos x="11" y="16"/>
                </a:cxn>
                <a:cxn ang="0">
                  <a:pos x="12" y="16"/>
                </a:cxn>
                <a:cxn ang="0">
                  <a:pos x="12" y="15"/>
                </a:cxn>
                <a:cxn ang="0">
                  <a:pos x="7" y="9"/>
                </a:cxn>
                <a:cxn ang="0">
                  <a:pos x="4" y="6"/>
                </a:cxn>
                <a:cxn ang="0">
                  <a:pos x="1" y="4"/>
                </a:cxn>
                <a:cxn ang="0">
                  <a:pos x="0" y="1"/>
                </a:cxn>
                <a:cxn ang="0">
                  <a:pos x="1" y="0"/>
                </a:cxn>
              </a:cxnLst>
              <a:rect l="0" t="0" r="r" b="b"/>
              <a:pathLst>
                <a:path w="49" h="48">
                  <a:moveTo>
                    <a:pt x="1" y="0"/>
                  </a:moveTo>
                  <a:lnTo>
                    <a:pt x="2" y="0"/>
                  </a:lnTo>
                  <a:lnTo>
                    <a:pt x="7" y="3"/>
                  </a:lnTo>
                  <a:lnTo>
                    <a:pt x="9" y="5"/>
                  </a:lnTo>
                  <a:lnTo>
                    <a:pt x="11" y="6"/>
                  </a:lnTo>
                  <a:lnTo>
                    <a:pt x="20" y="13"/>
                  </a:lnTo>
                  <a:lnTo>
                    <a:pt x="27" y="18"/>
                  </a:lnTo>
                  <a:lnTo>
                    <a:pt x="34" y="25"/>
                  </a:lnTo>
                  <a:lnTo>
                    <a:pt x="39" y="32"/>
                  </a:lnTo>
                  <a:lnTo>
                    <a:pt x="45" y="41"/>
                  </a:lnTo>
                  <a:lnTo>
                    <a:pt x="46" y="43"/>
                  </a:lnTo>
                  <a:lnTo>
                    <a:pt x="47" y="44"/>
                  </a:lnTo>
                  <a:lnTo>
                    <a:pt x="49" y="47"/>
                  </a:lnTo>
                  <a:lnTo>
                    <a:pt x="49" y="47"/>
                  </a:lnTo>
                  <a:lnTo>
                    <a:pt x="48" y="48"/>
                  </a:lnTo>
                  <a:lnTo>
                    <a:pt x="45" y="48"/>
                  </a:lnTo>
                  <a:lnTo>
                    <a:pt x="42" y="46"/>
                  </a:lnTo>
                  <a:lnTo>
                    <a:pt x="39" y="43"/>
                  </a:lnTo>
                  <a:lnTo>
                    <a:pt x="36" y="39"/>
                  </a:lnTo>
                  <a:lnTo>
                    <a:pt x="34" y="35"/>
                  </a:lnTo>
                  <a:lnTo>
                    <a:pt x="32" y="31"/>
                  </a:lnTo>
                  <a:lnTo>
                    <a:pt x="32" y="30"/>
                  </a:lnTo>
                  <a:lnTo>
                    <a:pt x="32" y="31"/>
                  </a:lnTo>
                  <a:lnTo>
                    <a:pt x="33" y="32"/>
                  </a:lnTo>
                  <a:lnTo>
                    <a:pt x="33" y="33"/>
                  </a:lnTo>
                  <a:lnTo>
                    <a:pt x="33" y="34"/>
                  </a:lnTo>
                  <a:lnTo>
                    <a:pt x="34" y="36"/>
                  </a:lnTo>
                  <a:lnTo>
                    <a:pt x="35" y="37"/>
                  </a:lnTo>
                  <a:lnTo>
                    <a:pt x="35" y="37"/>
                  </a:lnTo>
                  <a:lnTo>
                    <a:pt x="34" y="37"/>
                  </a:lnTo>
                  <a:lnTo>
                    <a:pt x="31" y="33"/>
                  </a:lnTo>
                  <a:lnTo>
                    <a:pt x="28" y="29"/>
                  </a:lnTo>
                  <a:lnTo>
                    <a:pt x="25" y="26"/>
                  </a:lnTo>
                  <a:lnTo>
                    <a:pt x="22" y="25"/>
                  </a:lnTo>
                  <a:lnTo>
                    <a:pt x="16" y="23"/>
                  </a:lnTo>
                  <a:lnTo>
                    <a:pt x="13" y="21"/>
                  </a:lnTo>
                  <a:lnTo>
                    <a:pt x="11" y="18"/>
                  </a:lnTo>
                  <a:lnTo>
                    <a:pt x="11" y="16"/>
                  </a:lnTo>
                  <a:lnTo>
                    <a:pt x="12" y="16"/>
                  </a:lnTo>
                  <a:lnTo>
                    <a:pt x="12" y="15"/>
                  </a:lnTo>
                  <a:lnTo>
                    <a:pt x="7" y="9"/>
                  </a:lnTo>
                  <a:lnTo>
                    <a:pt x="4" y="6"/>
                  </a:lnTo>
                  <a:lnTo>
                    <a:pt x="1" y="4"/>
                  </a:lnTo>
                  <a:lnTo>
                    <a:pt x="0" y="1"/>
                  </a:lnTo>
                  <a:lnTo>
                    <a:pt x="1" y="0"/>
                  </a:lnTo>
                  <a:close/>
                </a:path>
              </a:pathLst>
            </a:custGeom>
            <a:gradFill>
              <a:gsLst>
                <a:gs pos="49000">
                  <a:srgbClr val="38659D"/>
                </a:gs>
                <a:gs pos="87000">
                  <a:schemeClr val="tx2">
                    <a:lumMod val="75000"/>
                    <a:alpha val="80000"/>
                  </a:schemeClr>
                </a:gs>
              </a:gsLst>
              <a:lin ang="2700000" scaled="0"/>
            </a:gradFill>
            <a:ln w="0">
              <a:noFill/>
              <a:prstDash val="solid"/>
              <a:round/>
            </a:ln>
          </p:spPr>
          <p:txBody>
            <a:bodyPr vert="horz" wrap="square" lIns="91416" tIns="45708" rIns="91416" bIns="45708" numCol="1" anchor="t" anchorCtr="0" compatLnSpc="1"/>
            <a:lstStyle/>
            <a:p>
              <a:endParaRPr lang="en-US" sz="2400"/>
            </a:p>
          </p:txBody>
        </p:sp>
        <p:sp>
          <p:nvSpPr>
            <p:cNvPr id="65" name="Freeform 144"/>
            <p:cNvSpPr/>
            <p:nvPr/>
          </p:nvSpPr>
          <p:spPr bwMode="auto">
            <a:xfrm>
              <a:off x="1668838" y="3193133"/>
              <a:ext cx="41996" cy="78199"/>
            </a:xfrm>
            <a:custGeom>
              <a:avLst/>
              <a:gdLst/>
              <a:ahLst/>
              <a:cxnLst>
                <a:cxn ang="0">
                  <a:pos x="4" y="0"/>
                </a:cxn>
                <a:cxn ang="0">
                  <a:pos x="13" y="6"/>
                </a:cxn>
                <a:cxn ang="0">
                  <a:pos x="20" y="13"/>
                </a:cxn>
                <a:cxn ang="0">
                  <a:pos x="21" y="14"/>
                </a:cxn>
                <a:cxn ang="0">
                  <a:pos x="20" y="15"/>
                </a:cxn>
                <a:cxn ang="0">
                  <a:pos x="20" y="15"/>
                </a:cxn>
                <a:cxn ang="0">
                  <a:pos x="19" y="16"/>
                </a:cxn>
                <a:cxn ang="0">
                  <a:pos x="19" y="17"/>
                </a:cxn>
                <a:cxn ang="0">
                  <a:pos x="23" y="27"/>
                </a:cxn>
                <a:cxn ang="0">
                  <a:pos x="27" y="37"/>
                </a:cxn>
                <a:cxn ang="0">
                  <a:pos x="28" y="40"/>
                </a:cxn>
                <a:cxn ang="0">
                  <a:pos x="29" y="43"/>
                </a:cxn>
                <a:cxn ang="0">
                  <a:pos x="29" y="50"/>
                </a:cxn>
                <a:cxn ang="0">
                  <a:pos x="28" y="53"/>
                </a:cxn>
                <a:cxn ang="0">
                  <a:pos x="25" y="54"/>
                </a:cxn>
                <a:cxn ang="0">
                  <a:pos x="22" y="54"/>
                </a:cxn>
                <a:cxn ang="0">
                  <a:pos x="17" y="51"/>
                </a:cxn>
                <a:cxn ang="0">
                  <a:pos x="13" y="47"/>
                </a:cxn>
                <a:cxn ang="0">
                  <a:pos x="10" y="42"/>
                </a:cxn>
                <a:cxn ang="0">
                  <a:pos x="10" y="41"/>
                </a:cxn>
                <a:cxn ang="0">
                  <a:pos x="11" y="40"/>
                </a:cxn>
                <a:cxn ang="0">
                  <a:pos x="12" y="40"/>
                </a:cxn>
                <a:cxn ang="0">
                  <a:pos x="14" y="39"/>
                </a:cxn>
                <a:cxn ang="0">
                  <a:pos x="15" y="38"/>
                </a:cxn>
                <a:cxn ang="0">
                  <a:pos x="16" y="38"/>
                </a:cxn>
                <a:cxn ang="0">
                  <a:pos x="17" y="37"/>
                </a:cxn>
                <a:cxn ang="0">
                  <a:pos x="18" y="36"/>
                </a:cxn>
                <a:cxn ang="0">
                  <a:pos x="18" y="36"/>
                </a:cxn>
                <a:cxn ang="0">
                  <a:pos x="18" y="35"/>
                </a:cxn>
                <a:cxn ang="0">
                  <a:pos x="16" y="34"/>
                </a:cxn>
                <a:cxn ang="0">
                  <a:pos x="15" y="35"/>
                </a:cxn>
                <a:cxn ang="0">
                  <a:pos x="12" y="37"/>
                </a:cxn>
                <a:cxn ang="0">
                  <a:pos x="10" y="38"/>
                </a:cxn>
                <a:cxn ang="0">
                  <a:pos x="8" y="38"/>
                </a:cxn>
                <a:cxn ang="0">
                  <a:pos x="7" y="36"/>
                </a:cxn>
                <a:cxn ang="0">
                  <a:pos x="8" y="34"/>
                </a:cxn>
                <a:cxn ang="0">
                  <a:pos x="9" y="31"/>
                </a:cxn>
                <a:cxn ang="0">
                  <a:pos x="9" y="29"/>
                </a:cxn>
                <a:cxn ang="0">
                  <a:pos x="8" y="28"/>
                </a:cxn>
                <a:cxn ang="0">
                  <a:pos x="7" y="27"/>
                </a:cxn>
                <a:cxn ang="0">
                  <a:pos x="6" y="27"/>
                </a:cxn>
                <a:cxn ang="0">
                  <a:pos x="4" y="27"/>
                </a:cxn>
                <a:cxn ang="0">
                  <a:pos x="3" y="27"/>
                </a:cxn>
                <a:cxn ang="0">
                  <a:pos x="2" y="26"/>
                </a:cxn>
                <a:cxn ang="0">
                  <a:pos x="1" y="25"/>
                </a:cxn>
                <a:cxn ang="0">
                  <a:pos x="0" y="22"/>
                </a:cxn>
                <a:cxn ang="0">
                  <a:pos x="0" y="17"/>
                </a:cxn>
                <a:cxn ang="0">
                  <a:pos x="0" y="12"/>
                </a:cxn>
                <a:cxn ang="0">
                  <a:pos x="1" y="8"/>
                </a:cxn>
                <a:cxn ang="0">
                  <a:pos x="2" y="3"/>
                </a:cxn>
                <a:cxn ang="0">
                  <a:pos x="3" y="1"/>
                </a:cxn>
                <a:cxn ang="0">
                  <a:pos x="4" y="0"/>
                </a:cxn>
              </a:cxnLst>
              <a:rect l="0" t="0" r="r" b="b"/>
              <a:pathLst>
                <a:path w="29" h="54">
                  <a:moveTo>
                    <a:pt x="4" y="0"/>
                  </a:moveTo>
                  <a:lnTo>
                    <a:pt x="13" y="6"/>
                  </a:lnTo>
                  <a:lnTo>
                    <a:pt x="20" y="13"/>
                  </a:lnTo>
                  <a:lnTo>
                    <a:pt x="21" y="14"/>
                  </a:lnTo>
                  <a:lnTo>
                    <a:pt x="20" y="15"/>
                  </a:lnTo>
                  <a:lnTo>
                    <a:pt x="20" y="15"/>
                  </a:lnTo>
                  <a:lnTo>
                    <a:pt x="19" y="16"/>
                  </a:lnTo>
                  <a:lnTo>
                    <a:pt x="19" y="17"/>
                  </a:lnTo>
                  <a:lnTo>
                    <a:pt x="23" y="27"/>
                  </a:lnTo>
                  <a:lnTo>
                    <a:pt x="27" y="37"/>
                  </a:lnTo>
                  <a:lnTo>
                    <a:pt x="28" y="40"/>
                  </a:lnTo>
                  <a:lnTo>
                    <a:pt x="29" y="43"/>
                  </a:lnTo>
                  <a:lnTo>
                    <a:pt x="29" y="50"/>
                  </a:lnTo>
                  <a:lnTo>
                    <a:pt x="28" y="53"/>
                  </a:lnTo>
                  <a:lnTo>
                    <a:pt x="25" y="54"/>
                  </a:lnTo>
                  <a:lnTo>
                    <a:pt x="22" y="54"/>
                  </a:lnTo>
                  <a:lnTo>
                    <a:pt x="17" y="51"/>
                  </a:lnTo>
                  <a:lnTo>
                    <a:pt x="13" y="47"/>
                  </a:lnTo>
                  <a:lnTo>
                    <a:pt x="10" y="42"/>
                  </a:lnTo>
                  <a:lnTo>
                    <a:pt x="10" y="41"/>
                  </a:lnTo>
                  <a:lnTo>
                    <a:pt x="11" y="40"/>
                  </a:lnTo>
                  <a:lnTo>
                    <a:pt x="12" y="40"/>
                  </a:lnTo>
                  <a:lnTo>
                    <a:pt x="14" y="39"/>
                  </a:lnTo>
                  <a:lnTo>
                    <a:pt x="15" y="38"/>
                  </a:lnTo>
                  <a:lnTo>
                    <a:pt x="16" y="38"/>
                  </a:lnTo>
                  <a:lnTo>
                    <a:pt x="17" y="37"/>
                  </a:lnTo>
                  <a:lnTo>
                    <a:pt x="18" y="36"/>
                  </a:lnTo>
                  <a:lnTo>
                    <a:pt x="18" y="36"/>
                  </a:lnTo>
                  <a:lnTo>
                    <a:pt x="18" y="35"/>
                  </a:lnTo>
                  <a:lnTo>
                    <a:pt x="16" y="34"/>
                  </a:lnTo>
                  <a:lnTo>
                    <a:pt x="15" y="35"/>
                  </a:lnTo>
                  <a:lnTo>
                    <a:pt x="12" y="37"/>
                  </a:lnTo>
                  <a:lnTo>
                    <a:pt x="10" y="38"/>
                  </a:lnTo>
                  <a:lnTo>
                    <a:pt x="8" y="38"/>
                  </a:lnTo>
                  <a:lnTo>
                    <a:pt x="7" y="36"/>
                  </a:lnTo>
                  <a:lnTo>
                    <a:pt x="8" y="34"/>
                  </a:lnTo>
                  <a:lnTo>
                    <a:pt x="9" y="31"/>
                  </a:lnTo>
                  <a:lnTo>
                    <a:pt x="9" y="29"/>
                  </a:lnTo>
                  <a:lnTo>
                    <a:pt x="8" y="28"/>
                  </a:lnTo>
                  <a:lnTo>
                    <a:pt x="7" y="27"/>
                  </a:lnTo>
                  <a:lnTo>
                    <a:pt x="6" y="27"/>
                  </a:lnTo>
                  <a:lnTo>
                    <a:pt x="4" y="27"/>
                  </a:lnTo>
                  <a:lnTo>
                    <a:pt x="3" y="27"/>
                  </a:lnTo>
                  <a:lnTo>
                    <a:pt x="2" y="26"/>
                  </a:lnTo>
                  <a:lnTo>
                    <a:pt x="1" y="25"/>
                  </a:lnTo>
                  <a:lnTo>
                    <a:pt x="0" y="22"/>
                  </a:lnTo>
                  <a:lnTo>
                    <a:pt x="0" y="17"/>
                  </a:lnTo>
                  <a:lnTo>
                    <a:pt x="0" y="12"/>
                  </a:lnTo>
                  <a:lnTo>
                    <a:pt x="1" y="8"/>
                  </a:lnTo>
                  <a:lnTo>
                    <a:pt x="2" y="3"/>
                  </a:lnTo>
                  <a:lnTo>
                    <a:pt x="3" y="1"/>
                  </a:lnTo>
                  <a:lnTo>
                    <a:pt x="4" y="0"/>
                  </a:lnTo>
                  <a:close/>
                </a:path>
              </a:pathLst>
            </a:custGeom>
            <a:gradFill>
              <a:gsLst>
                <a:gs pos="49000">
                  <a:srgbClr val="38659D"/>
                </a:gs>
                <a:gs pos="87000">
                  <a:schemeClr val="tx2">
                    <a:lumMod val="75000"/>
                    <a:alpha val="80000"/>
                  </a:schemeClr>
                </a:gs>
              </a:gsLst>
              <a:lin ang="2700000" scaled="0"/>
            </a:gradFill>
            <a:ln w="0">
              <a:noFill/>
              <a:prstDash val="solid"/>
              <a:round/>
            </a:ln>
          </p:spPr>
          <p:txBody>
            <a:bodyPr vert="horz" wrap="square" lIns="91416" tIns="45708" rIns="91416" bIns="45708" numCol="1" anchor="t" anchorCtr="0" compatLnSpc="1"/>
            <a:lstStyle/>
            <a:p>
              <a:endParaRPr lang="en-US" sz="2400"/>
            </a:p>
          </p:txBody>
        </p:sp>
        <p:sp>
          <p:nvSpPr>
            <p:cNvPr id="66" name="Freeform 145"/>
            <p:cNvSpPr/>
            <p:nvPr/>
          </p:nvSpPr>
          <p:spPr bwMode="auto">
            <a:xfrm>
              <a:off x="2792581" y="3229336"/>
              <a:ext cx="36204" cy="14481"/>
            </a:xfrm>
            <a:custGeom>
              <a:avLst/>
              <a:gdLst/>
              <a:ahLst/>
              <a:cxnLst>
                <a:cxn ang="0">
                  <a:pos x="0" y="0"/>
                </a:cxn>
                <a:cxn ang="0">
                  <a:pos x="9" y="2"/>
                </a:cxn>
                <a:cxn ang="0">
                  <a:pos x="16" y="4"/>
                </a:cxn>
                <a:cxn ang="0">
                  <a:pos x="24" y="8"/>
                </a:cxn>
                <a:cxn ang="0">
                  <a:pos x="25" y="9"/>
                </a:cxn>
                <a:cxn ang="0">
                  <a:pos x="24" y="9"/>
                </a:cxn>
                <a:cxn ang="0">
                  <a:pos x="24" y="9"/>
                </a:cxn>
                <a:cxn ang="0">
                  <a:pos x="23" y="10"/>
                </a:cxn>
                <a:cxn ang="0">
                  <a:pos x="19" y="10"/>
                </a:cxn>
                <a:cxn ang="0">
                  <a:pos x="16" y="8"/>
                </a:cxn>
                <a:cxn ang="0">
                  <a:pos x="8" y="4"/>
                </a:cxn>
                <a:cxn ang="0">
                  <a:pos x="4" y="2"/>
                </a:cxn>
                <a:cxn ang="0">
                  <a:pos x="1" y="0"/>
                </a:cxn>
                <a:cxn ang="0">
                  <a:pos x="0" y="0"/>
                </a:cxn>
              </a:cxnLst>
              <a:rect l="0" t="0" r="r" b="b"/>
              <a:pathLst>
                <a:path w="25" h="10">
                  <a:moveTo>
                    <a:pt x="0" y="0"/>
                  </a:moveTo>
                  <a:lnTo>
                    <a:pt x="9" y="2"/>
                  </a:lnTo>
                  <a:lnTo>
                    <a:pt x="16" y="4"/>
                  </a:lnTo>
                  <a:lnTo>
                    <a:pt x="24" y="8"/>
                  </a:lnTo>
                  <a:lnTo>
                    <a:pt x="25" y="9"/>
                  </a:lnTo>
                  <a:lnTo>
                    <a:pt x="24" y="9"/>
                  </a:lnTo>
                  <a:lnTo>
                    <a:pt x="24" y="9"/>
                  </a:lnTo>
                  <a:lnTo>
                    <a:pt x="23" y="10"/>
                  </a:lnTo>
                  <a:lnTo>
                    <a:pt x="19" y="10"/>
                  </a:lnTo>
                  <a:lnTo>
                    <a:pt x="16" y="8"/>
                  </a:lnTo>
                  <a:lnTo>
                    <a:pt x="8" y="4"/>
                  </a:lnTo>
                  <a:lnTo>
                    <a:pt x="4" y="2"/>
                  </a:lnTo>
                  <a:lnTo>
                    <a:pt x="1" y="0"/>
                  </a:lnTo>
                  <a:lnTo>
                    <a:pt x="0" y="0"/>
                  </a:lnTo>
                  <a:close/>
                </a:path>
              </a:pathLst>
            </a:custGeom>
            <a:gradFill>
              <a:gsLst>
                <a:gs pos="49000">
                  <a:srgbClr val="38659D"/>
                </a:gs>
                <a:gs pos="87000">
                  <a:schemeClr val="tx2">
                    <a:lumMod val="75000"/>
                    <a:alpha val="80000"/>
                  </a:schemeClr>
                </a:gs>
              </a:gsLst>
              <a:lin ang="2700000" scaled="0"/>
            </a:gradFill>
            <a:ln w="0">
              <a:noFill/>
              <a:prstDash val="solid"/>
              <a:round/>
            </a:ln>
          </p:spPr>
          <p:txBody>
            <a:bodyPr vert="horz" wrap="square" lIns="91416" tIns="45708" rIns="91416" bIns="45708" numCol="1" anchor="t" anchorCtr="0" compatLnSpc="1"/>
            <a:lstStyle/>
            <a:p>
              <a:endParaRPr lang="en-US" sz="2400"/>
            </a:p>
          </p:txBody>
        </p:sp>
        <p:sp>
          <p:nvSpPr>
            <p:cNvPr id="67" name="Freeform 146"/>
            <p:cNvSpPr/>
            <p:nvPr/>
          </p:nvSpPr>
          <p:spPr bwMode="auto">
            <a:xfrm>
              <a:off x="2962011" y="3197477"/>
              <a:ext cx="18826" cy="59373"/>
            </a:xfrm>
            <a:custGeom>
              <a:avLst/>
              <a:gdLst/>
              <a:ahLst/>
              <a:cxnLst>
                <a:cxn ang="0">
                  <a:pos x="2" y="0"/>
                </a:cxn>
                <a:cxn ang="0">
                  <a:pos x="2" y="2"/>
                </a:cxn>
                <a:cxn ang="0">
                  <a:pos x="5" y="9"/>
                </a:cxn>
                <a:cxn ang="0">
                  <a:pos x="7" y="16"/>
                </a:cxn>
                <a:cxn ang="0">
                  <a:pos x="10" y="25"/>
                </a:cxn>
                <a:cxn ang="0">
                  <a:pos x="13" y="38"/>
                </a:cxn>
                <a:cxn ang="0">
                  <a:pos x="13" y="39"/>
                </a:cxn>
                <a:cxn ang="0">
                  <a:pos x="12" y="39"/>
                </a:cxn>
                <a:cxn ang="0">
                  <a:pos x="9" y="41"/>
                </a:cxn>
                <a:cxn ang="0">
                  <a:pos x="8" y="40"/>
                </a:cxn>
                <a:cxn ang="0">
                  <a:pos x="5" y="37"/>
                </a:cxn>
                <a:cxn ang="0">
                  <a:pos x="4" y="33"/>
                </a:cxn>
                <a:cxn ang="0">
                  <a:pos x="4" y="30"/>
                </a:cxn>
                <a:cxn ang="0">
                  <a:pos x="2" y="26"/>
                </a:cxn>
                <a:cxn ang="0">
                  <a:pos x="0" y="24"/>
                </a:cxn>
                <a:cxn ang="0">
                  <a:pos x="1" y="22"/>
                </a:cxn>
                <a:cxn ang="0">
                  <a:pos x="1" y="3"/>
                </a:cxn>
                <a:cxn ang="0">
                  <a:pos x="1" y="1"/>
                </a:cxn>
                <a:cxn ang="0">
                  <a:pos x="2" y="0"/>
                </a:cxn>
              </a:cxnLst>
              <a:rect l="0" t="0" r="r" b="b"/>
              <a:pathLst>
                <a:path w="13" h="41">
                  <a:moveTo>
                    <a:pt x="2" y="0"/>
                  </a:moveTo>
                  <a:lnTo>
                    <a:pt x="2" y="2"/>
                  </a:lnTo>
                  <a:lnTo>
                    <a:pt x="5" y="9"/>
                  </a:lnTo>
                  <a:lnTo>
                    <a:pt x="7" y="16"/>
                  </a:lnTo>
                  <a:lnTo>
                    <a:pt x="10" y="25"/>
                  </a:lnTo>
                  <a:lnTo>
                    <a:pt x="13" y="38"/>
                  </a:lnTo>
                  <a:lnTo>
                    <a:pt x="13" y="39"/>
                  </a:lnTo>
                  <a:lnTo>
                    <a:pt x="12" y="39"/>
                  </a:lnTo>
                  <a:lnTo>
                    <a:pt x="9" y="41"/>
                  </a:lnTo>
                  <a:lnTo>
                    <a:pt x="8" y="40"/>
                  </a:lnTo>
                  <a:lnTo>
                    <a:pt x="5" y="37"/>
                  </a:lnTo>
                  <a:lnTo>
                    <a:pt x="4" y="33"/>
                  </a:lnTo>
                  <a:lnTo>
                    <a:pt x="4" y="30"/>
                  </a:lnTo>
                  <a:lnTo>
                    <a:pt x="2" y="26"/>
                  </a:lnTo>
                  <a:lnTo>
                    <a:pt x="0" y="24"/>
                  </a:lnTo>
                  <a:lnTo>
                    <a:pt x="1" y="22"/>
                  </a:lnTo>
                  <a:lnTo>
                    <a:pt x="1" y="3"/>
                  </a:lnTo>
                  <a:lnTo>
                    <a:pt x="1" y="1"/>
                  </a:lnTo>
                  <a:lnTo>
                    <a:pt x="2" y="0"/>
                  </a:lnTo>
                  <a:close/>
                </a:path>
              </a:pathLst>
            </a:custGeom>
            <a:gradFill>
              <a:gsLst>
                <a:gs pos="49000">
                  <a:srgbClr val="38659D"/>
                </a:gs>
                <a:gs pos="87000">
                  <a:schemeClr val="tx2">
                    <a:lumMod val="75000"/>
                    <a:alpha val="80000"/>
                  </a:schemeClr>
                </a:gs>
              </a:gsLst>
              <a:lin ang="2700000" scaled="0"/>
            </a:gradFill>
            <a:ln w="0">
              <a:noFill/>
              <a:prstDash val="solid"/>
              <a:round/>
            </a:ln>
          </p:spPr>
          <p:txBody>
            <a:bodyPr vert="horz" wrap="square" lIns="91416" tIns="45708" rIns="91416" bIns="45708" numCol="1" anchor="t" anchorCtr="0" compatLnSpc="1"/>
            <a:lstStyle/>
            <a:p>
              <a:endParaRPr lang="en-US" sz="2400"/>
            </a:p>
          </p:txBody>
        </p:sp>
        <p:sp>
          <p:nvSpPr>
            <p:cNvPr id="68" name="Freeform 147"/>
            <p:cNvSpPr/>
            <p:nvPr/>
          </p:nvSpPr>
          <p:spPr bwMode="auto">
            <a:xfrm>
              <a:off x="2869331" y="3145345"/>
              <a:ext cx="86887" cy="120195"/>
            </a:xfrm>
            <a:custGeom>
              <a:avLst/>
              <a:gdLst/>
              <a:ahLst/>
              <a:cxnLst>
                <a:cxn ang="0">
                  <a:pos x="10" y="7"/>
                </a:cxn>
                <a:cxn ang="0">
                  <a:pos x="12" y="16"/>
                </a:cxn>
                <a:cxn ang="0">
                  <a:pos x="20" y="24"/>
                </a:cxn>
                <a:cxn ang="0">
                  <a:pos x="25" y="29"/>
                </a:cxn>
                <a:cxn ang="0">
                  <a:pos x="23" y="33"/>
                </a:cxn>
                <a:cxn ang="0">
                  <a:pos x="22" y="38"/>
                </a:cxn>
                <a:cxn ang="0">
                  <a:pos x="22" y="42"/>
                </a:cxn>
                <a:cxn ang="0">
                  <a:pos x="28" y="43"/>
                </a:cxn>
                <a:cxn ang="0">
                  <a:pos x="34" y="42"/>
                </a:cxn>
                <a:cxn ang="0">
                  <a:pos x="35" y="36"/>
                </a:cxn>
                <a:cxn ang="0">
                  <a:pos x="37" y="30"/>
                </a:cxn>
                <a:cxn ang="0">
                  <a:pos x="41" y="27"/>
                </a:cxn>
                <a:cxn ang="0">
                  <a:pos x="48" y="31"/>
                </a:cxn>
                <a:cxn ang="0">
                  <a:pos x="48" y="36"/>
                </a:cxn>
                <a:cxn ang="0">
                  <a:pos x="47" y="43"/>
                </a:cxn>
                <a:cxn ang="0">
                  <a:pos x="48" y="43"/>
                </a:cxn>
                <a:cxn ang="0">
                  <a:pos x="53" y="41"/>
                </a:cxn>
                <a:cxn ang="0">
                  <a:pos x="53" y="44"/>
                </a:cxn>
                <a:cxn ang="0">
                  <a:pos x="50" y="48"/>
                </a:cxn>
                <a:cxn ang="0">
                  <a:pos x="51" y="49"/>
                </a:cxn>
                <a:cxn ang="0">
                  <a:pos x="55" y="45"/>
                </a:cxn>
                <a:cxn ang="0">
                  <a:pos x="60" y="41"/>
                </a:cxn>
                <a:cxn ang="0">
                  <a:pos x="59" y="44"/>
                </a:cxn>
                <a:cxn ang="0">
                  <a:pos x="55" y="48"/>
                </a:cxn>
                <a:cxn ang="0">
                  <a:pos x="55" y="52"/>
                </a:cxn>
                <a:cxn ang="0">
                  <a:pos x="56" y="56"/>
                </a:cxn>
                <a:cxn ang="0">
                  <a:pos x="56" y="58"/>
                </a:cxn>
                <a:cxn ang="0">
                  <a:pos x="54" y="58"/>
                </a:cxn>
                <a:cxn ang="0">
                  <a:pos x="56" y="61"/>
                </a:cxn>
                <a:cxn ang="0">
                  <a:pos x="58" y="66"/>
                </a:cxn>
                <a:cxn ang="0">
                  <a:pos x="51" y="76"/>
                </a:cxn>
                <a:cxn ang="0">
                  <a:pos x="47" y="79"/>
                </a:cxn>
                <a:cxn ang="0">
                  <a:pos x="49" y="75"/>
                </a:cxn>
                <a:cxn ang="0">
                  <a:pos x="54" y="67"/>
                </a:cxn>
                <a:cxn ang="0">
                  <a:pos x="51" y="61"/>
                </a:cxn>
                <a:cxn ang="0">
                  <a:pos x="44" y="61"/>
                </a:cxn>
                <a:cxn ang="0">
                  <a:pos x="39" y="65"/>
                </a:cxn>
                <a:cxn ang="0">
                  <a:pos x="37" y="72"/>
                </a:cxn>
                <a:cxn ang="0">
                  <a:pos x="31" y="75"/>
                </a:cxn>
                <a:cxn ang="0">
                  <a:pos x="18" y="76"/>
                </a:cxn>
                <a:cxn ang="0">
                  <a:pos x="13" y="81"/>
                </a:cxn>
                <a:cxn ang="0">
                  <a:pos x="7" y="82"/>
                </a:cxn>
                <a:cxn ang="0">
                  <a:pos x="6" y="79"/>
                </a:cxn>
                <a:cxn ang="0">
                  <a:pos x="10" y="70"/>
                </a:cxn>
                <a:cxn ang="0">
                  <a:pos x="12" y="63"/>
                </a:cxn>
                <a:cxn ang="0">
                  <a:pos x="8" y="63"/>
                </a:cxn>
                <a:cxn ang="0">
                  <a:pos x="4" y="66"/>
                </a:cxn>
                <a:cxn ang="0">
                  <a:pos x="1" y="65"/>
                </a:cxn>
                <a:cxn ang="0">
                  <a:pos x="3" y="62"/>
                </a:cxn>
                <a:cxn ang="0">
                  <a:pos x="4" y="60"/>
                </a:cxn>
                <a:cxn ang="0">
                  <a:pos x="1" y="26"/>
                </a:cxn>
                <a:cxn ang="0">
                  <a:pos x="0" y="7"/>
                </a:cxn>
                <a:cxn ang="0">
                  <a:pos x="4" y="2"/>
                </a:cxn>
                <a:cxn ang="0">
                  <a:pos x="6" y="0"/>
                </a:cxn>
              </a:cxnLst>
              <a:rect l="0" t="0" r="r" b="b"/>
              <a:pathLst>
                <a:path w="60" h="83">
                  <a:moveTo>
                    <a:pt x="6" y="0"/>
                  </a:moveTo>
                  <a:lnTo>
                    <a:pt x="10" y="7"/>
                  </a:lnTo>
                  <a:lnTo>
                    <a:pt x="12" y="12"/>
                  </a:lnTo>
                  <a:lnTo>
                    <a:pt x="12" y="16"/>
                  </a:lnTo>
                  <a:lnTo>
                    <a:pt x="16" y="20"/>
                  </a:lnTo>
                  <a:lnTo>
                    <a:pt x="20" y="24"/>
                  </a:lnTo>
                  <a:lnTo>
                    <a:pt x="24" y="27"/>
                  </a:lnTo>
                  <a:lnTo>
                    <a:pt x="25" y="29"/>
                  </a:lnTo>
                  <a:lnTo>
                    <a:pt x="24" y="31"/>
                  </a:lnTo>
                  <a:lnTo>
                    <a:pt x="23" y="33"/>
                  </a:lnTo>
                  <a:lnTo>
                    <a:pt x="22" y="35"/>
                  </a:lnTo>
                  <a:lnTo>
                    <a:pt x="22" y="38"/>
                  </a:lnTo>
                  <a:lnTo>
                    <a:pt x="21" y="40"/>
                  </a:lnTo>
                  <a:lnTo>
                    <a:pt x="22" y="42"/>
                  </a:lnTo>
                  <a:lnTo>
                    <a:pt x="25" y="43"/>
                  </a:lnTo>
                  <a:lnTo>
                    <a:pt x="28" y="43"/>
                  </a:lnTo>
                  <a:lnTo>
                    <a:pt x="34" y="43"/>
                  </a:lnTo>
                  <a:lnTo>
                    <a:pt x="34" y="42"/>
                  </a:lnTo>
                  <a:lnTo>
                    <a:pt x="34" y="40"/>
                  </a:lnTo>
                  <a:lnTo>
                    <a:pt x="35" y="36"/>
                  </a:lnTo>
                  <a:lnTo>
                    <a:pt x="36" y="33"/>
                  </a:lnTo>
                  <a:lnTo>
                    <a:pt x="37" y="30"/>
                  </a:lnTo>
                  <a:lnTo>
                    <a:pt x="39" y="28"/>
                  </a:lnTo>
                  <a:lnTo>
                    <a:pt x="41" y="27"/>
                  </a:lnTo>
                  <a:lnTo>
                    <a:pt x="44" y="27"/>
                  </a:lnTo>
                  <a:lnTo>
                    <a:pt x="48" y="31"/>
                  </a:lnTo>
                  <a:lnTo>
                    <a:pt x="48" y="33"/>
                  </a:lnTo>
                  <a:lnTo>
                    <a:pt x="48" y="36"/>
                  </a:lnTo>
                  <a:lnTo>
                    <a:pt x="47" y="40"/>
                  </a:lnTo>
                  <a:lnTo>
                    <a:pt x="47" y="43"/>
                  </a:lnTo>
                  <a:lnTo>
                    <a:pt x="47" y="43"/>
                  </a:lnTo>
                  <a:lnTo>
                    <a:pt x="48" y="43"/>
                  </a:lnTo>
                  <a:lnTo>
                    <a:pt x="52" y="41"/>
                  </a:lnTo>
                  <a:lnTo>
                    <a:pt x="53" y="41"/>
                  </a:lnTo>
                  <a:lnTo>
                    <a:pt x="53" y="42"/>
                  </a:lnTo>
                  <a:lnTo>
                    <a:pt x="53" y="44"/>
                  </a:lnTo>
                  <a:lnTo>
                    <a:pt x="51" y="46"/>
                  </a:lnTo>
                  <a:lnTo>
                    <a:pt x="50" y="48"/>
                  </a:lnTo>
                  <a:lnTo>
                    <a:pt x="50" y="49"/>
                  </a:lnTo>
                  <a:lnTo>
                    <a:pt x="51" y="49"/>
                  </a:lnTo>
                  <a:lnTo>
                    <a:pt x="53" y="48"/>
                  </a:lnTo>
                  <a:lnTo>
                    <a:pt x="55" y="45"/>
                  </a:lnTo>
                  <a:lnTo>
                    <a:pt x="58" y="41"/>
                  </a:lnTo>
                  <a:lnTo>
                    <a:pt x="60" y="41"/>
                  </a:lnTo>
                  <a:lnTo>
                    <a:pt x="60" y="42"/>
                  </a:lnTo>
                  <a:lnTo>
                    <a:pt x="59" y="44"/>
                  </a:lnTo>
                  <a:lnTo>
                    <a:pt x="57" y="46"/>
                  </a:lnTo>
                  <a:lnTo>
                    <a:pt x="55" y="48"/>
                  </a:lnTo>
                  <a:lnTo>
                    <a:pt x="55" y="50"/>
                  </a:lnTo>
                  <a:lnTo>
                    <a:pt x="55" y="52"/>
                  </a:lnTo>
                  <a:lnTo>
                    <a:pt x="55" y="54"/>
                  </a:lnTo>
                  <a:lnTo>
                    <a:pt x="56" y="56"/>
                  </a:lnTo>
                  <a:lnTo>
                    <a:pt x="57" y="58"/>
                  </a:lnTo>
                  <a:lnTo>
                    <a:pt x="56" y="58"/>
                  </a:lnTo>
                  <a:lnTo>
                    <a:pt x="55" y="57"/>
                  </a:lnTo>
                  <a:lnTo>
                    <a:pt x="54" y="58"/>
                  </a:lnTo>
                  <a:lnTo>
                    <a:pt x="55" y="59"/>
                  </a:lnTo>
                  <a:lnTo>
                    <a:pt x="56" y="61"/>
                  </a:lnTo>
                  <a:lnTo>
                    <a:pt x="58" y="63"/>
                  </a:lnTo>
                  <a:lnTo>
                    <a:pt x="58" y="66"/>
                  </a:lnTo>
                  <a:lnTo>
                    <a:pt x="55" y="71"/>
                  </a:lnTo>
                  <a:lnTo>
                    <a:pt x="51" y="76"/>
                  </a:lnTo>
                  <a:lnTo>
                    <a:pt x="47" y="81"/>
                  </a:lnTo>
                  <a:lnTo>
                    <a:pt x="47" y="79"/>
                  </a:lnTo>
                  <a:lnTo>
                    <a:pt x="48" y="79"/>
                  </a:lnTo>
                  <a:lnTo>
                    <a:pt x="49" y="75"/>
                  </a:lnTo>
                  <a:lnTo>
                    <a:pt x="52" y="71"/>
                  </a:lnTo>
                  <a:lnTo>
                    <a:pt x="54" y="67"/>
                  </a:lnTo>
                  <a:lnTo>
                    <a:pt x="53" y="63"/>
                  </a:lnTo>
                  <a:lnTo>
                    <a:pt x="51" y="61"/>
                  </a:lnTo>
                  <a:lnTo>
                    <a:pt x="47" y="61"/>
                  </a:lnTo>
                  <a:lnTo>
                    <a:pt x="44" y="61"/>
                  </a:lnTo>
                  <a:lnTo>
                    <a:pt x="41" y="63"/>
                  </a:lnTo>
                  <a:lnTo>
                    <a:pt x="39" y="65"/>
                  </a:lnTo>
                  <a:lnTo>
                    <a:pt x="38" y="68"/>
                  </a:lnTo>
                  <a:lnTo>
                    <a:pt x="37" y="72"/>
                  </a:lnTo>
                  <a:lnTo>
                    <a:pt x="35" y="74"/>
                  </a:lnTo>
                  <a:lnTo>
                    <a:pt x="31" y="75"/>
                  </a:lnTo>
                  <a:lnTo>
                    <a:pt x="22" y="75"/>
                  </a:lnTo>
                  <a:lnTo>
                    <a:pt x="18" y="76"/>
                  </a:lnTo>
                  <a:lnTo>
                    <a:pt x="15" y="78"/>
                  </a:lnTo>
                  <a:lnTo>
                    <a:pt x="13" y="81"/>
                  </a:lnTo>
                  <a:lnTo>
                    <a:pt x="9" y="83"/>
                  </a:lnTo>
                  <a:lnTo>
                    <a:pt x="7" y="82"/>
                  </a:lnTo>
                  <a:lnTo>
                    <a:pt x="6" y="80"/>
                  </a:lnTo>
                  <a:lnTo>
                    <a:pt x="6" y="79"/>
                  </a:lnTo>
                  <a:lnTo>
                    <a:pt x="7" y="74"/>
                  </a:lnTo>
                  <a:lnTo>
                    <a:pt x="10" y="70"/>
                  </a:lnTo>
                  <a:lnTo>
                    <a:pt x="12" y="67"/>
                  </a:lnTo>
                  <a:lnTo>
                    <a:pt x="12" y="63"/>
                  </a:lnTo>
                  <a:lnTo>
                    <a:pt x="11" y="62"/>
                  </a:lnTo>
                  <a:lnTo>
                    <a:pt x="8" y="63"/>
                  </a:lnTo>
                  <a:lnTo>
                    <a:pt x="6" y="64"/>
                  </a:lnTo>
                  <a:lnTo>
                    <a:pt x="4" y="66"/>
                  </a:lnTo>
                  <a:lnTo>
                    <a:pt x="2" y="66"/>
                  </a:lnTo>
                  <a:lnTo>
                    <a:pt x="1" y="65"/>
                  </a:lnTo>
                  <a:lnTo>
                    <a:pt x="2" y="64"/>
                  </a:lnTo>
                  <a:lnTo>
                    <a:pt x="3" y="62"/>
                  </a:lnTo>
                  <a:lnTo>
                    <a:pt x="4" y="61"/>
                  </a:lnTo>
                  <a:lnTo>
                    <a:pt x="4" y="60"/>
                  </a:lnTo>
                  <a:lnTo>
                    <a:pt x="3" y="43"/>
                  </a:lnTo>
                  <a:lnTo>
                    <a:pt x="1" y="26"/>
                  </a:lnTo>
                  <a:lnTo>
                    <a:pt x="0" y="9"/>
                  </a:lnTo>
                  <a:lnTo>
                    <a:pt x="0" y="7"/>
                  </a:lnTo>
                  <a:lnTo>
                    <a:pt x="2" y="4"/>
                  </a:lnTo>
                  <a:lnTo>
                    <a:pt x="4" y="2"/>
                  </a:lnTo>
                  <a:lnTo>
                    <a:pt x="6" y="1"/>
                  </a:lnTo>
                  <a:lnTo>
                    <a:pt x="6" y="0"/>
                  </a:lnTo>
                  <a:close/>
                </a:path>
              </a:pathLst>
            </a:custGeom>
            <a:gradFill>
              <a:gsLst>
                <a:gs pos="49000">
                  <a:srgbClr val="38659D"/>
                </a:gs>
                <a:gs pos="87000">
                  <a:schemeClr val="tx2">
                    <a:lumMod val="75000"/>
                    <a:alpha val="80000"/>
                  </a:schemeClr>
                </a:gs>
              </a:gsLst>
              <a:lin ang="2700000" scaled="0"/>
            </a:gradFill>
            <a:ln w="0">
              <a:noFill/>
              <a:prstDash val="solid"/>
              <a:round/>
            </a:ln>
          </p:spPr>
          <p:txBody>
            <a:bodyPr vert="horz" wrap="square" lIns="91416" tIns="45708" rIns="91416" bIns="45708" numCol="1" anchor="t" anchorCtr="0" compatLnSpc="1"/>
            <a:lstStyle/>
            <a:p>
              <a:endParaRPr lang="en-US" sz="2400"/>
            </a:p>
          </p:txBody>
        </p:sp>
        <p:sp>
          <p:nvSpPr>
            <p:cNvPr id="69" name="Freeform 148"/>
            <p:cNvSpPr/>
            <p:nvPr/>
          </p:nvSpPr>
          <p:spPr bwMode="auto">
            <a:xfrm>
              <a:off x="2951875" y="3229336"/>
              <a:ext cx="10137" cy="4345"/>
            </a:xfrm>
            <a:custGeom>
              <a:avLst/>
              <a:gdLst/>
              <a:ahLst/>
              <a:cxnLst>
                <a:cxn ang="0">
                  <a:pos x="0" y="0"/>
                </a:cxn>
                <a:cxn ang="0">
                  <a:pos x="3" y="0"/>
                </a:cxn>
                <a:cxn ang="0">
                  <a:pos x="5" y="1"/>
                </a:cxn>
                <a:cxn ang="0">
                  <a:pos x="6" y="1"/>
                </a:cxn>
                <a:cxn ang="0">
                  <a:pos x="7" y="2"/>
                </a:cxn>
                <a:cxn ang="0">
                  <a:pos x="7" y="3"/>
                </a:cxn>
                <a:cxn ang="0">
                  <a:pos x="7" y="3"/>
                </a:cxn>
                <a:cxn ang="0">
                  <a:pos x="5" y="3"/>
                </a:cxn>
                <a:cxn ang="0">
                  <a:pos x="3" y="3"/>
                </a:cxn>
                <a:cxn ang="0">
                  <a:pos x="0" y="0"/>
                </a:cxn>
              </a:cxnLst>
              <a:rect l="0" t="0" r="r" b="b"/>
              <a:pathLst>
                <a:path w="7" h="3">
                  <a:moveTo>
                    <a:pt x="0" y="0"/>
                  </a:moveTo>
                  <a:lnTo>
                    <a:pt x="3" y="0"/>
                  </a:lnTo>
                  <a:lnTo>
                    <a:pt x="5" y="1"/>
                  </a:lnTo>
                  <a:lnTo>
                    <a:pt x="6" y="1"/>
                  </a:lnTo>
                  <a:lnTo>
                    <a:pt x="7" y="2"/>
                  </a:lnTo>
                  <a:lnTo>
                    <a:pt x="7" y="3"/>
                  </a:lnTo>
                  <a:lnTo>
                    <a:pt x="7" y="3"/>
                  </a:lnTo>
                  <a:lnTo>
                    <a:pt x="5" y="3"/>
                  </a:lnTo>
                  <a:lnTo>
                    <a:pt x="3" y="3"/>
                  </a:lnTo>
                  <a:lnTo>
                    <a:pt x="0" y="0"/>
                  </a:lnTo>
                  <a:close/>
                </a:path>
              </a:pathLst>
            </a:custGeom>
            <a:gradFill>
              <a:gsLst>
                <a:gs pos="49000">
                  <a:srgbClr val="38659D"/>
                </a:gs>
                <a:gs pos="87000">
                  <a:schemeClr val="tx2">
                    <a:lumMod val="75000"/>
                    <a:alpha val="80000"/>
                  </a:schemeClr>
                </a:gs>
              </a:gsLst>
              <a:lin ang="2700000" scaled="0"/>
            </a:gradFill>
            <a:ln w="0">
              <a:noFill/>
              <a:prstDash val="solid"/>
              <a:round/>
            </a:ln>
          </p:spPr>
          <p:txBody>
            <a:bodyPr vert="horz" wrap="square" lIns="91416" tIns="45708" rIns="91416" bIns="45708" numCol="1" anchor="t" anchorCtr="0" compatLnSpc="1"/>
            <a:lstStyle/>
            <a:p>
              <a:endParaRPr lang="en-US" sz="2400"/>
            </a:p>
          </p:txBody>
        </p:sp>
        <p:sp>
          <p:nvSpPr>
            <p:cNvPr id="70" name="Freeform 149"/>
            <p:cNvSpPr/>
            <p:nvPr/>
          </p:nvSpPr>
          <p:spPr bwMode="auto">
            <a:xfrm>
              <a:off x="2691212" y="3508824"/>
              <a:ext cx="39100" cy="23170"/>
            </a:xfrm>
            <a:custGeom>
              <a:avLst/>
              <a:gdLst/>
              <a:ahLst/>
              <a:cxnLst>
                <a:cxn ang="0">
                  <a:pos x="27" y="0"/>
                </a:cxn>
                <a:cxn ang="0">
                  <a:pos x="7" y="14"/>
                </a:cxn>
                <a:cxn ang="0">
                  <a:pos x="5" y="15"/>
                </a:cxn>
                <a:cxn ang="0">
                  <a:pos x="3" y="15"/>
                </a:cxn>
                <a:cxn ang="0">
                  <a:pos x="2" y="16"/>
                </a:cxn>
                <a:cxn ang="0">
                  <a:pos x="1" y="16"/>
                </a:cxn>
                <a:cxn ang="0">
                  <a:pos x="0" y="16"/>
                </a:cxn>
                <a:cxn ang="0">
                  <a:pos x="0" y="16"/>
                </a:cxn>
                <a:cxn ang="0">
                  <a:pos x="9" y="9"/>
                </a:cxn>
                <a:cxn ang="0">
                  <a:pos x="17" y="3"/>
                </a:cxn>
                <a:cxn ang="0">
                  <a:pos x="24" y="1"/>
                </a:cxn>
                <a:cxn ang="0">
                  <a:pos x="26" y="1"/>
                </a:cxn>
                <a:cxn ang="0">
                  <a:pos x="27" y="0"/>
                </a:cxn>
              </a:cxnLst>
              <a:rect l="0" t="0" r="r" b="b"/>
              <a:pathLst>
                <a:path w="27" h="16">
                  <a:moveTo>
                    <a:pt x="27" y="0"/>
                  </a:moveTo>
                  <a:lnTo>
                    <a:pt x="7" y="14"/>
                  </a:lnTo>
                  <a:lnTo>
                    <a:pt x="5" y="15"/>
                  </a:lnTo>
                  <a:lnTo>
                    <a:pt x="3" y="15"/>
                  </a:lnTo>
                  <a:lnTo>
                    <a:pt x="2" y="16"/>
                  </a:lnTo>
                  <a:lnTo>
                    <a:pt x="1" y="16"/>
                  </a:lnTo>
                  <a:lnTo>
                    <a:pt x="0" y="16"/>
                  </a:lnTo>
                  <a:lnTo>
                    <a:pt x="0" y="16"/>
                  </a:lnTo>
                  <a:lnTo>
                    <a:pt x="9" y="9"/>
                  </a:lnTo>
                  <a:lnTo>
                    <a:pt x="17" y="3"/>
                  </a:lnTo>
                  <a:lnTo>
                    <a:pt x="24" y="1"/>
                  </a:lnTo>
                  <a:lnTo>
                    <a:pt x="26" y="1"/>
                  </a:lnTo>
                  <a:lnTo>
                    <a:pt x="27" y="0"/>
                  </a:lnTo>
                  <a:close/>
                </a:path>
              </a:pathLst>
            </a:custGeom>
            <a:gradFill>
              <a:gsLst>
                <a:gs pos="49000">
                  <a:srgbClr val="38659D"/>
                </a:gs>
                <a:gs pos="87000">
                  <a:schemeClr val="tx2">
                    <a:lumMod val="75000"/>
                    <a:alpha val="80000"/>
                  </a:schemeClr>
                </a:gs>
              </a:gsLst>
              <a:lin ang="2700000" scaled="0"/>
            </a:gradFill>
            <a:ln w="0">
              <a:noFill/>
              <a:prstDash val="solid"/>
              <a:round/>
            </a:ln>
          </p:spPr>
          <p:txBody>
            <a:bodyPr vert="horz" wrap="square" lIns="91416" tIns="45708" rIns="91416" bIns="45708" numCol="1" anchor="t" anchorCtr="0" compatLnSpc="1"/>
            <a:lstStyle/>
            <a:p>
              <a:endParaRPr lang="en-US" sz="2400"/>
            </a:p>
          </p:txBody>
        </p:sp>
        <p:sp>
          <p:nvSpPr>
            <p:cNvPr id="71" name="Freeform 150"/>
            <p:cNvSpPr/>
            <p:nvPr/>
          </p:nvSpPr>
          <p:spPr bwMode="auto">
            <a:xfrm>
              <a:off x="1755725" y="3853477"/>
              <a:ext cx="7241" cy="14481"/>
            </a:xfrm>
            <a:custGeom>
              <a:avLst/>
              <a:gdLst/>
              <a:ahLst/>
              <a:cxnLst>
                <a:cxn ang="0">
                  <a:pos x="0" y="0"/>
                </a:cxn>
                <a:cxn ang="0">
                  <a:pos x="4" y="6"/>
                </a:cxn>
                <a:cxn ang="0">
                  <a:pos x="5" y="10"/>
                </a:cxn>
                <a:cxn ang="0">
                  <a:pos x="5" y="10"/>
                </a:cxn>
                <a:cxn ang="0">
                  <a:pos x="4" y="10"/>
                </a:cxn>
                <a:cxn ang="0">
                  <a:pos x="3" y="10"/>
                </a:cxn>
                <a:cxn ang="0">
                  <a:pos x="2" y="9"/>
                </a:cxn>
                <a:cxn ang="0">
                  <a:pos x="2" y="8"/>
                </a:cxn>
                <a:cxn ang="0">
                  <a:pos x="1" y="8"/>
                </a:cxn>
                <a:cxn ang="0">
                  <a:pos x="1" y="7"/>
                </a:cxn>
                <a:cxn ang="0">
                  <a:pos x="1" y="5"/>
                </a:cxn>
                <a:cxn ang="0">
                  <a:pos x="0" y="4"/>
                </a:cxn>
                <a:cxn ang="0">
                  <a:pos x="0" y="2"/>
                </a:cxn>
                <a:cxn ang="0">
                  <a:pos x="0" y="1"/>
                </a:cxn>
                <a:cxn ang="0">
                  <a:pos x="0" y="0"/>
                </a:cxn>
              </a:cxnLst>
              <a:rect l="0" t="0" r="r" b="b"/>
              <a:pathLst>
                <a:path w="5" h="10">
                  <a:moveTo>
                    <a:pt x="0" y="0"/>
                  </a:moveTo>
                  <a:lnTo>
                    <a:pt x="4" y="6"/>
                  </a:lnTo>
                  <a:lnTo>
                    <a:pt x="5" y="10"/>
                  </a:lnTo>
                  <a:lnTo>
                    <a:pt x="5" y="10"/>
                  </a:lnTo>
                  <a:lnTo>
                    <a:pt x="4" y="10"/>
                  </a:lnTo>
                  <a:lnTo>
                    <a:pt x="3" y="10"/>
                  </a:lnTo>
                  <a:lnTo>
                    <a:pt x="2" y="9"/>
                  </a:lnTo>
                  <a:lnTo>
                    <a:pt x="2" y="8"/>
                  </a:lnTo>
                  <a:lnTo>
                    <a:pt x="1" y="8"/>
                  </a:lnTo>
                  <a:lnTo>
                    <a:pt x="1" y="7"/>
                  </a:lnTo>
                  <a:lnTo>
                    <a:pt x="1" y="5"/>
                  </a:lnTo>
                  <a:lnTo>
                    <a:pt x="0" y="4"/>
                  </a:lnTo>
                  <a:lnTo>
                    <a:pt x="0" y="2"/>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ln>
          </p:spPr>
          <p:txBody>
            <a:bodyPr vert="horz" wrap="square" lIns="91416" tIns="45708" rIns="91416" bIns="45708" numCol="1" anchor="t" anchorCtr="0" compatLnSpc="1"/>
            <a:lstStyle/>
            <a:p>
              <a:endParaRPr lang="en-US" sz="2400"/>
            </a:p>
          </p:txBody>
        </p:sp>
        <p:sp>
          <p:nvSpPr>
            <p:cNvPr id="72" name="Freeform 151"/>
            <p:cNvSpPr/>
            <p:nvPr/>
          </p:nvSpPr>
          <p:spPr bwMode="auto">
            <a:xfrm>
              <a:off x="2685420" y="3951950"/>
              <a:ext cx="10137" cy="21722"/>
            </a:xfrm>
            <a:custGeom>
              <a:avLst/>
              <a:gdLst/>
              <a:ahLst/>
              <a:cxnLst>
                <a:cxn ang="0">
                  <a:pos x="2" y="0"/>
                </a:cxn>
                <a:cxn ang="0">
                  <a:pos x="4" y="1"/>
                </a:cxn>
                <a:cxn ang="0">
                  <a:pos x="6" y="3"/>
                </a:cxn>
                <a:cxn ang="0">
                  <a:pos x="7" y="6"/>
                </a:cxn>
                <a:cxn ang="0">
                  <a:pos x="6" y="10"/>
                </a:cxn>
                <a:cxn ang="0">
                  <a:pos x="4" y="15"/>
                </a:cxn>
                <a:cxn ang="0">
                  <a:pos x="4" y="15"/>
                </a:cxn>
                <a:cxn ang="0">
                  <a:pos x="3" y="15"/>
                </a:cxn>
                <a:cxn ang="0">
                  <a:pos x="2" y="15"/>
                </a:cxn>
                <a:cxn ang="0">
                  <a:pos x="1" y="14"/>
                </a:cxn>
                <a:cxn ang="0">
                  <a:pos x="0" y="13"/>
                </a:cxn>
                <a:cxn ang="0">
                  <a:pos x="1" y="10"/>
                </a:cxn>
                <a:cxn ang="0">
                  <a:pos x="3" y="7"/>
                </a:cxn>
                <a:cxn ang="0">
                  <a:pos x="4" y="5"/>
                </a:cxn>
                <a:cxn ang="0">
                  <a:pos x="3" y="2"/>
                </a:cxn>
                <a:cxn ang="0">
                  <a:pos x="2" y="0"/>
                </a:cxn>
              </a:cxnLst>
              <a:rect l="0" t="0" r="r" b="b"/>
              <a:pathLst>
                <a:path w="7" h="15">
                  <a:moveTo>
                    <a:pt x="2" y="0"/>
                  </a:moveTo>
                  <a:lnTo>
                    <a:pt x="4" y="1"/>
                  </a:lnTo>
                  <a:lnTo>
                    <a:pt x="6" y="3"/>
                  </a:lnTo>
                  <a:lnTo>
                    <a:pt x="7" y="6"/>
                  </a:lnTo>
                  <a:lnTo>
                    <a:pt x="6" y="10"/>
                  </a:lnTo>
                  <a:lnTo>
                    <a:pt x="4" y="15"/>
                  </a:lnTo>
                  <a:lnTo>
                    <a:pt x="4" y="15"/>
                  </a:lnTo>
                  <a:lnTo>
                    <a:pt x="3" y="15"/>
                  </a:lnTo>
                  <a:lnTo>
                    <a:pt x="2" y="15"/>
                  </a:lnTo>
                  <a:lnTo>
                    <a:pt x="1" y="14"/>
                  </a:lnTo>
                  <a:lnTo>
                    <a:pt x="0" y="13"/>
                  </a:lnTo>
                  <a:lnTo>
                    <a:pt x="1" y="10"/>
                  </a:lnTo>
                  <a:lnTo>
                    <a:pt x="3" y="7"/>
                  </a:lnTo>
                  <a:lnTo>
                    <a:pt x="4" y="5"/>
                  </a:lnTo>
                  <a:lnTo>
                    <a:pt x="3" y="2"/>
                  </a:lnTo>
                  <a:lnTo>
                    <a:pt x="2" y="0"/>
                  </a:lnTo>
                  <a:close/>
                </a:path>
              </a:pathLst>
            </a:custGeom>
            <a:gradFill>
              <a:gsLst>
                <a:gs pos="49000">
                  <a:srgbClr val="38659D"/>
                </a:gs>
                <a:gs pos="87000">
                  <a:schemeClr val="tx2">
                    <a:lumMod val="75000"/>
                    <a:alpha val="80000"/>
                  </a:schemeClr>
                </a:gs>
              </a:gsLst>
              <a:lin ang="2700000" scaled="0"/>
            </a:gradFill>
            <a:ln w="0">
              <a:noFill/>
              <a:prstDash val="solid"/>
              <a:round/>
            </a:ln>
          </p:spPr>
          <p:txBody>
            <a:bodyPr vert="horz" wrap="square" lIns="91416" tIns="45708" rIns="91416" bIns="45708" numCol="1" anchor="t" anchorCtr="0" compatLnSpc="1"/>
            <a:lstStyle/>
            <a:p>
              <a:endParaRPr lang="en-US" sz="2400"/>
            </a:p>
          </p:txBody>
        </p:sp>
        <p:sp>
          <p:nvSpPr>
            <p:cNvPr id="73" name="Freeform 152"/>
            <p:cNvSpPr/>
            <p:nvPr/>
          </p:nvSpPr>
          <p:spPr bwMode="auto">
            <a:xfrm>
              <a:off x="2669490" y="3947605"/>
              <a:ext cx="18826" cy="4345"/>
            </a:xfrm>
            <a:custGeom>
              <a:avLst/>
              <a:gdLst/>
              <a:ahLst/>
              <a:cxnLst>
                <a:cxn ang="0">
                  <a:pos x="0" y="0"/>
                </a:cxn>
                <a:cxn ang="0">
                  <a:pos x="1" y="0"/>
                </a:cxn>
                <a:cxn ang="0">
                  <a:pos x="5" y="1"/>
                </a:cxn>
                <a:cxn ang="0">
                  <a:pos x="9" y="2"/>
                </a:cxn>
                <a:cxn ang="0">
                  <a:pos x="13" y="3"/>
                </a:cxn>
                <a:cxn ang="0">
                  <a:pos x="7" y="2"/>
                </a:cxn>
                <a:cxn ang="0">
                  <a:pos x="0" y="0"/>
                </a:cxn>
              </a:cxnLst>
              <a:rect l="0" t="0" r="r" b="b"/>
              <a:pathLst>
                <a:path w="13" h="3">
                  <a:moveTo>
                    <a:pt x="0" y="0"/>
                  </a:moveTo>
                  <a:lnTo>
                    <a:pt x="1" y="0"/>
                  </a:lnTo>
                  <a:lnTo>
                    <a:pt x="5" y="1"/>
                  </a:lnTo>
                  <a:lnTo>
                    <a:pt x="9" y="2"/>
                  </a:lnTo>
                  <a:lnTo>
                    <a:pt x="13" y="3"/>
                  </a:lnTo>
                  <a:lnTo>
                    <a:pt x="7" y="2"/>
                  </a:lnTo>
                  <a:lnTo>
                    <a:pt x="0" y="0"/>
                  </a:lnTo>
                  <a:close/>
                </a:path>
              </a:pathLst>
            </a:custGeom>
            <a:gradFill>
              <a:gsLst>
                <a:gs pos="49000">
                  <a:srgbClr val="38659D"/>
                </a:gs>
                <a:gs pos="87000">
                  <a:schemeClr val="tx2">
                    <a:lumMod val="75000"/>
                    <a:alpha val="80000"/>
                  </a:schemeClr>
                </a:gs>
              </a:gsLst>
              <a:lin ang="2700000" scaled="0"/>
            </a:gradFill>
            <a:ln w="0">
              <a:noFill/>
              <a:prstDash val="solid"/>
              <a:round/>
            </a:ln>
          </p:spPr>
          <p:txBody>
            <a:bodyPr vert="horz" wrap="square" lIns="91416" tIns="45708" rIns="91416" bIns="45708" numCol="1" anchor="t" anchorCtr="0" compatLnSpc="1"/>
            <a:lstStyle/>
            <a:p>
              <a:endParaRPr lang="en-US" sz="2400"/>
            </a:p>
          </p:txBody>
        </p:sp>
        <p:sp>
          <p:nvSpPr>
            <p:cNvPr id="74" name="Freeform 153"/>
            <p:cNvSpPr/>
            <p:nvPr/>
          </p:nvSpPr>
          <p:spPr bwMode="auto">
            <a:xfrm>
              <a:off x="2500060" y="4067800"/>
              <a:ext cx="267903" cy="76751"/>
            </a:xfrm>
            <a:custGeom>
              <a:avLst/>
              <a:gdLst/>
              <a:ahLst/>
              <a:cxnLst>
                <a:cxn ang="0">
                  <a:pos x="68" y="1"/>
                </a:cxn>
                <a:cxn ang="0">
                  <a:pos x="67" y="3"/>
                </a:cxn>
                <a:cxn ang="0">
                  <a:pos x="76" y="3"/>
                </a:cxn>
                <a:cxn ang="0">
                  <a:pos x="88" y="5"/>
                </a:cxn>
                <a:cxn ang="0">
                  <a:pos x="101" y="10"/>
                </a:cxn>
                <a:cxn ang="0">
                  <a:pos x="109" y="9"/>
                </a:cxn>
                <a:cxn ang="0">
                  <a:pos x="123" y="10"/>
                </a:cxn>
                <a:cxn ang="0">
                  <a:pos x="137" y="17"/>
                </a:cxn>
                <a:cxn ang="0">
                  <a:pos x="146" y="23"/>
                </a:cxn>
                <a:cxn ang="0">
                  <a:pos x="149" y="22"/>
                </a:cxn>
                <a:cxn ang="0">
                  <a:pos x="152" y="22"/>
                </a:cxn>
                <a:cxn ang="0">
                  <a:pos x="162" y="27"/>
                </a:cxn>
                <a:cxn ang="0">
                  <a:pos x="170" y="29"/>
                </a:cxn>
                <a:cxn ang="0">
                  <a:pos x="176" y="28"/>
                </a:cxn>
                <a:cxn ang="0">
                  <a:pos x="181" y="27"/>
                </a:cxn>
                <a:cxn ang="0">
                  <a:pos x="185" y="29"/>
                </a:cxn>
                <a:cxn ang="0">
                  <a:pos x="185" y="38"/>
                </a:cxn>
                <a:cxn ang="0">
                  <a:pos x="180" y="42"/>
                </a:cxn>
                <a:cxn ang="0">
                  <a:pos x="166" y="44"/>
                </a:cxn>
                <a:cxn ang="0">
                  <a:pos x="141" y="52"/>
                </a:cxn>
                <a:cxn ang="0">
                  <a:pos x="133" y="53"/>
                </a:cxn>
                <a:cxn ang="0">
                  <a:pos x="140" y="45"/>
                </a:cxn>
                <a:cxn ang="0">
                  <a:pos x="144" y="40"/>
                </a:cxn>
                <a:cxn ang="0">
                  <a:pos x="142" y="37"/>
                </a:cxn>
                <a:cxn ang="0">
                  <a:pos x="130" y="35"/>
                </a:cxn>
                <a:cxn ang="0">
                  <a:pos x="118" y="33"/>
                </a:cxn>
                <a:cxn ang="0">
                  <a:pos x="115" y="29"/>
                </a:cxn>
                <a:cxn ang="0">
                  <a:pos x="113" y="23"/>
                </a:cxn>
                <a:cxn ang="0">
                  <a:pos x="111" y="24"/>
                </a:cxn>
                <a:cxn ang="0">
                  <a:pos x="96" y="21"/>
                </a:cxn>
                <a:cxn ang="0">
                  <a:pos x="74" y="17"/>
                </a:cxn>
                <a:cxn ang="0">
                  <a:pos x="59" y="19"/>
                </a:cxn>
                <a:cxn ang="0">
                  <a:pos x="43" y="22"/>
                </a:cxn>
                <a:cxn ang="0">
                  <a:pos x="31" y="25"/>
                </a:cxn>
                <a:cxn ang="0">
                  <a:pos x="23" y="26"/>
                </a:cxn>
                <a:cxn ang="0">
                  <a:pos x="12" y="33"/>
                </a:cxn>
                <a:cxn ang="0">
                  <a:pos x="6" y="36"/>
                </a:cxn>
                <a:cxn ang="0">
                  <a:pos x="1" y="35"/>
                </a:cxn>
                <a:cxn ang="0">
                  <a:pos x="6" y="27"/>
                </a:cxn>
                <a:cxn ang="0">
                  <a:pos x="18" y="15"/>
                </a:cxn>
                <a:cxn ang="0">
                  <a:pos x="35" y="8"/>
                </a:cxn>
                <a:cxn ang="0">
                  <a:pos x="54" y="2"/>
                </a:cxn>
                <a:cxn ang="0">
                  <a:pos x="68" y="0"/>
                </a:cxn>
              </a:cxnLst>
              <a:rect l="0" t="0" r="r" b="b"/>
              <a:pathLst>
                <a:path w="185" h="53">
                  <a:moveTo>
                    <a:pt x="68" y="0"/>
                  </a:moveTo>
                  <a:lnTo>
                    <a:pt x="68" y="1"/>
                  </a:lnTo>
                  <a:lnTo>
                    <a:pt x="67" y="2"/>
                  </a:lnTo>
                  <a:lnTo>
                    <a:pt x="67" y="3"/>
                  </a:lnTo>
                  <a:lnTo>
                    <a:pt x="72" y="3"/>
                  </a:lnTo>
                  <a:lnTo>
                    <a:pt x="76" y="3"/>
                  </a:lnTo>
                  <a:lnTo>
                    <a:pt x="81" y="3"/>
                  </a:lnTo>
                  <a:lnTo>
                    <a:pt x="88" y="5"/>
                  </a:lnTo>
                  <a:lnTo>
                    <a:pt x="95" y="8"/>
                  </a:lnTo>
                  <a:lnTo>
                    <a:pt x="101" y="10"/>
                  </a:lnTo>
                  <a:lnTo>
                    <a:pt x="105" y="10"/>
                  </a:lnTo>
                  <a:lnTo>
                    <a:pt x="109" y="9"/>
                  </a:lnTo>
                  <a:lnTo>
                    <a:pt x="112" y="8"/>
                  </a:lnTo>
                  <a:lnTo>
                    <a:pt x="123" y="10"/>
                  </a:lnTo>
                  <a:lnTo>
                    <a:pt x="132" y="14"/>
                  </a:lnTo>
                  <a:lnTo>
                    <a:pt x="137" y="17"/>
                  </a:lnTo>
                  <a:lnTo>
                    <a:pt x="141" y="20"/>
                  </a:lnTo>
                  <a:lnTo>
                    <a:pt x="146" y="23"/>
                  </a:lnTo>
                  <a:lnTo>
                    <a:pt x="148" y="23"/>
                  </a:lnTo>
                  <a:lnTo>
                    <a:pt x="149" y="22"/>
                  </a:lnTo>
                  <a:lnTo>
                    <a:pt x="151" y="22"/>
                  </a:lnTo>
                  <a:lnTo>
                    <a:pt x="152" y="22"/>
                  </a:lnTo>
                  <a:lnTo>
                    <a:pt x="157" y="24"/>
                  </a:lnTo>
                  <a:lnTo>
                    <a:pt x="162" y="27"/>
                  </a:lnTo>
                  <a:lnTo>
                    <a:pt x="167" y="29"/>
                  </a:lnTo>
                  <a:lnTo>
                    <a:pt x="170" y="29"/>
                  </a:lnTo>
                  <a:lnTo>
                    <a:pt x="173" y="29"/>
                  </a:lnTo>
                  <a:lnTo>
                    <a:pt x="176" y="28"/>
                  </a:lnTo>
                  <a:lnTo>
                    <a:pt x="178" y="27"/>
                  </a:lnTo>
                  <a:lnTo>
                    <a:pt x="181" y="27"/>
                  </a:lnTo>
                  <a:lnTo>
                    <a:pt x="183" y="27"/>
                  </a:lnTo>
                  <a:lnTo>
                    <a:pt x="185" y="29"/>
                  </a:lnTo>
                  <a:lnTo>
                    <a:pt x="185" y="32"/>
                  </a:lnTo>
                  <a:lnTo>
                    <a:pt x="185" y="38"/>
                  </a:lnTo>
                  <a:lnTo>
                    <a:pt x="184" y="40"/>
                  </a:lnTo>
                  <a:lnTo>
                    <a:pt x="180" y="42"/>
                  </a:lnTo>
                  <a:lnTo>
                    <a:pt x="175" y="43"/>
                  </a:lnTo>
                  <a:lnTo>
                    <a:pt x="166" y="44"/>
                  </a:lnTo>
                  <a:lnTo>
                    <a:pt x="161" y="44"/>
                  </a:lnTo>
                  <a:lnTo>
                    <a:pt x="141" y="52"/>
                  </a:lnTo>
                  <a:lnTo>
                    <a:pt x="134" y="53"/>
                  </a:lnTo>
                  <a:lnTo>
                    <a:pt x="133" y="53"/>
                  </a:lnTo>
                  <a:lnTo>
                    <a:pt x="133" y="52"/>
                  </a:lnTo>
                  <a:lnTo>
                    <a:pt x="140" y="45"/>
                  </a:lnTo>
                  <a:lnTo>
                    <a:pt x="142" y="42"/>
                  </a:lnTo>
                  <a:lnTo>
                    <a:pt x="144" y="40"/>
                  </a:lnTo>
                  <a:lnTo>
                    <a:pt x="144" y="38"/>
                  </a:lnTo>
                  <a:lnTo>
                    <a:pt x="142" y="37"/>
                  </a:lnTo>
                  <a:lnTo>
                    <a:pt x="135" y="36"/>
                  </a:lnTo>
                  <a:lnTo>
                    <a:pt x="130" y="35"/>
                  </a:lnTo>
                  <a:lnTo>
                    <a:pt x="124" y="35"/>
                  </a:lnTo>
                  <a:lnTo>
                    <a:pt x="118" y="33"/>
                  </a:lnTo>
                  <a:lnTo>
                    <a:pt x="116" y="31"/>
                  </a:lnTo>
                  <a:lnTo>
                    <a:pt x="115" y="29"/>
                  </a:lnTo>
                  <a:lnTo>
                    <a:pt x="114" y="25"/>
                  </a:lnTo>
                  <a:lnTo>
                    <a:pt x="113" y="23"/>
                  </a:lnTo>
                  <a:lnTo>
                    <a:pt x="112" y="23"/>
                  </a:lnTo>
                  <a:lnTo>
                    <a:pt x="111" y="24"/>
                  </a:lnTo>
                  <a:lnTo>
                    <a:pt x="110" y="24"/>
                  </a:lnTo>
                  <a:lnTo>
                    <a:pt x="96" y="21"/>
                  </a:lnTo>
                  <a:lnTo>
                    <a:pt x="81" y="18"/>
                  </a:lnTo>
                  <a:lnTo>
                    <a:pt x="74" y="17"/>
                  </a:lnTo>
                  <a:lnTo>
                    <a:pt x="67" y="18"/>
                  </a:lnTo>
                  <a:lnTo>
                    <a:pt x="59" y="19"/>
                  </a:lnTo>
                  <a:lnTo>
                    <a:pt x="51" y="20"/>
                  </a:lnTo>
                  <a:lnTo>
                    <a:pt x="43" y="22"/>
                  </a:lnTo>
                  <a:lnTo>
                    <a:pt x="36" y="23"/>
                  </a:lnTo>
                  <a:lnTo>
                    <a:pt x="31" y="25"/>
                  </a:lnTo>
                  <a:lnTo>
                    <a:pt x="28" y="25"/>
                  </a:lnTo>
                  <a:lnTo>
                    <a:pt x="23" y="26"/>
                  </a:lnTo>
                  <a:lnTo>
                    <a:pt x="18" y="27"/>
                  </a:lnTo>
                  <a:lnTo>
                    <a:pt x="12" y="33"/>
                  </a:lnTo>
                  <a:lnTo>
                    <a:pt x="9" y="36"/>
                  </a:lnTo>
                  <a:lnTo>
                    <a:pt x="6" y="36"/>
                  </a:lnTo>
                  <a:lnTo>
                    <a:pt x="3" y="35"/>
                  </a:lnTo>
                  <a:lnTo>
                    <a:pt x="1" y="35"/>
                  </a:lnTo>
                  <a:lnTo>
                    <a:pt x="0" y="34"/>
                  </a:lnTo>
                  <a:lnTo>
                    <a:pt x="6" y="27"/>
                  </a:lnTo>
                  <a:lnTo>
                    <a:pt x="12" y="19"/>
                  </a:lnTo>
                  <a:lnTo>
                    <a:pt x="18" y="15"/>
                  </a:lnTo>
                  <a:lnTo>
                    <a:pt x="26" y="11"/>
                  </a:lnTo>
                  <a:lnTo>
                    <a:pt x="35" y="8"/>
                  </a:lnTo>
                  <a:lnTo>
                    <a:pt x="45" y="4"/>
                  </a:lnTo>
                  <a:lnTo>
                    <a:pt x="54" y="2"/>
                  </a:lnTo>
                  <a:lnTo>
                    <a:pt x="62" y="1"/>
                  </a:lnTo>
                  <a:lnTo>
                    <a:pt x="68" y="0"/>
                  </a:lnTo>
                  <a:close/>
                </a:path>
              </a:pathLst>
            </a:custGeom>
            <a:gradFill>
              <a:gsLst>
                <a:gs pos="49000">
                  <a:srgbClr val="38659D"/>
                </a:gs>
                <a:gs pos="87000">
                  <a:schemeClr val="tx2">
                    <a:lumMod val="75000"/>
                    <a:alpha val="80000"/>
                  </a:schemeClr>
                </a:gs>
              </a:gsLst>
              <a:lin ang="2700000" scaled="0"/>
            </a:gradFill>
            <a:ln w="0">
              <a:noFill/>
              <a:prstDash val="solid"/>
              <a:round/>
            </a:ln>
          </p:spPr>
          <p:txBody>
            <a:bodyPr vert="horz" wrap="square" lIns="91416" tIns="45708" rIns="91416" bIns="45708" numCol="1" anchor="t" anchorCtr="0" compatLnSpc="1"/>
            <a:lstStyle/>
            <a:p>
              <a:endParaRPr lang="en-US" sz="2400"/>
            </a:p>
          </p:txBody>
        </p:sp>
        <p:sp>
          <p:nvSpPr>
            <p:cNvPr id="75" name="Freeform 154"/>
            <p:cNvSpPr/>
            <p:nvPr/>
          </p:nvSpPr>
          <p:spPr bwMode="auto">
            <a:xfrm>
              <a:off x="2888157" y="2610988"/>
              <a:ext cx="5792" cy="2896"/>
            </a:xfrm>
            <a:custGeom>
              <a:avLst/>
              <a:gdLst/>
              <a:ahLst/>
              <a:cxnLst>
                <a:cxn ang="0">
                  <a:pos x="0" y="0"/>
                </a:cxn>
                <a:cxn ang="0">
                  <a:pos x="2" y="1"/>
                </a:cxn>
                <a:cxn ang="0">
                  <a:pos x="4" y="2"/>
                </a:cxn>
                <a:cxn ang="0">
                  <a:pos x="1" y="1"/>
                </a:cxn>
                <a:cxn ang="0">
                  <a:pos x="1" y="0"/>
                </a:cxn>
                <a:cxn ang="0">
                  <a:pos x="0" y="0"/>
                </a:cxn>
                <a:cxn ang="0">
                  <a:pos x="0" y="0"/>
                </a:cxn>
              </a:cxnLst>
              <a:rect l="0" t="0" r="r" b="b"/>
              <a:pathLst>
                <a:path w="4" h="2">
                  <a:moveTo>
                    <a:pt x="0" y="0"/>
                  </a:moveTo>
                  <a:lnTo>
                    <a:pt x="2" y="1"/>
                  </a:lnTo>
                  <a:lnTo>
                    <a:pt x="4" y="2"/>
                  </a:lnTo>
                  <a:lnTo>
                    <a:pt x="1" y="1"/>
                  </a:lnTo>
                  <a:lnTo>
                    <a:pt x="1" y="0"/>
                  </a:lnTo>
                  <a:lnTo>
                    <a:pt x="0" y="0"/>
                  </a:lnTo>
                  <a:lnTo>
                    <a:pt x="0" y="0"/>
                  </a:lnTo>
                  <a:close/>
                </a:path>
              </a:pathLst>
            </a:custGeom>
            <a:gradFill>
              <a:gsLst>
                <a:gs pos="49000">
                  <a:srgbClr val="38659D"/>
                </a:gs>
                <a:gs pos="87000">
                  <a:schemeClr val="tx2">
                    <a:lumMod val="75000"/>
                    <a:alpha val="80000"/>
                  </a:schemeClr>
                </a:gs>
              </a:gsLst>
              <a:lin ang="2700000" scaled="0"/>
            </a:gradFill>
            <a:ln w="0">
              <a:noFill/>
              <a:prstDash val="solid"/>
              <a:round/>
            </a:ln>
          </p:spPr>
          <p:txBody>
            <a:bodyPr vert="horz" wrap="square" lIns="91416" tIns="45708" rIns="91416" bIns="45708" numCol="1" anchor="t" anchorCtr="0" compatLnSpc="1"/>
            <a:lstStyle/>
            <a:p>
              <a:endParaRPr lang="en-US" sz="2400"/>
            </a:p>
          </p:txBody>
        </p:sp>
        <p:sp>
          <p:nvSpPr>
            <p:cNvPr id="76" name="Freeform 155"/>
            <p:cNvSpPr>
              <a:spLocks noEditPoints="1"/>
            </p:cNvSpPr>
            <p:nvPr/>
          </p:nvSpPr>
          <p:spPr bwMode="auto">
            <a:xfrm>
              <a:off x="2893950" y="2613884"/>
              <a:ext cx="28962" cy="17377"/>
            </a:xfrm>
            <a:custGeom>
              <a:avLst/>
              <a:gdLst/>
              <a:ahLst/>
              <a:cxnLst>
                <a:cxn ang="0">
                  <a:pos x="2" y="1"/>
                </a:cxn>
                <a:cxn ang="0">
                  <a:pos x="20" y="12"/>
                </a:cxn>
                <a:cxn ang="0">
                  <a:pos x="2" y="1"/>
                </a:cxn>
                <a:cxn ang="0">
                  <a:pos x="0" y="0"/>
                </a:cxn>
                <a:cxn ang="0">
                  <a:pos x="1" y="1"/>
                </a:cxn>
                <a:cxn ang="0">
                  <a:pos x="2" y="1"/>
                </a:cxn>
                <a:cxn ang="0">
                  <a:pos x="0" y="0"/>
                </a:cxn>
              </a:cxnLst>
              <a:rect l="0" t="0" r="r" b="b"/>
              <a:pathLst>
                <a:path w="20" h="12">
                  <a:moveTo>
                    <a:pt x="2" y="1"/>
                  </a:moveTo>
                  <a:lnTo>
                    <a:pt x="20" y="12"/>
                  </a:lnTo>
                  <a:lnTo>
                    <a:pt x="2" y="1"/>
                  </a:lnTo>
                  <a:close/>
                  <a:moveTo>
                    <a:pt x="0" y="0"/>
                  </a:moveTo>
                  <a:lnTo>
                    <a:pt x="1" y="1"/>
                  </a:lnTo>
                  <a:lnTo>
                    <a:pt x="2" y="1"/>
                  </a:lnTo>
                  <a:lnTo>
                    <a:pt x="0" y="0"/>
                  </a:lnTo>
                  <a:close/>
                </a:path>
              </a:pathLst>
            </a:custGeom>
            <a:gradFill>
              <a:gsLst>
                <a:gs pos="49000">
                  <a:srgbClr val="38659D"/>
                </a:gs>
                <a:gs pos="87000">
                  <a:schemeClr val="tx2">
                    <a:lumMod val="75000"/>
                    <a:alpha val="80000"/>
                  </a:schemeClr>
                </a:gs>
              </a:gsLst>
              <a:lin ang="2700000" scaled="0"/>
            </a:gradFill>
            <a:ln w="0">
              <a:noFill/>
              <a:prstDash val="solid"/>
              <a:round/>
            </a:ln>
          </p:spPr>
          <p:txBody>
            <a:bodyPr vert="horz" wrap="square" lIns="91416" tIns="45708" rIns="91416" bIns="45708" numCol="1" anchor="t" anchorCtr="0" compatLnSpc="1"/>
            <a:lstStyle/>
            <a:p>
              <a:endParaRPr lang="en-US" sz="2400"/>
            </a:p>
          </p:txBody>
        </p:sp>
        <p:sp>
          <p:nvSpPr>
            <p:cNvPr id="77" name="Freeform 156"/>
            <p:cNvSpPr/>
            <p:nvPr/>
          </p:nvSpPr>
          <p:spPr bwMode="auto">
            <a:xfrm>
              <a:off x="2831680" y="2580577"/>
              <a:ext cx="7241" cy="2896"/>
            </a:xfrm>
            <a:custGeom>
              <a:avLst/>
              <a:gdLst/>
              <a:ahLst/>
              <a:cxnLst>
                <a:cxn ang="0">
                  <a:pos x="0" y="0"/>
                </a:cxn>
                <a:cxn ang="0">
                  <a:pos x="5" y="2"/>
                </a:cxn>
                <a:cxn ang="0">
                  <a:pos x="3" y="2"/>
                </a:cxn>
                <a:cxn ang="0">
                  <a:pos x="0" y="0"/>
                </a:cxn>
              </a:cxnLst>
              <a:rect l="0" t="0" r="r" b="b"/>
              <a:pathLst>
                <a:path w="5" h="2">
                  <a:moveTo>
                    <a:pt x="0" y="0"/>
                  </a:moveTo>
                  <a:lnTo>
                    <a:pt x="5" y="2"/>
                  </a:lnTo>
                  <a:lnTo>
                    <a:pt x="3" y="2"/>
                  </a:lnTo>
                  <a:lnTo>
                    <a:pt x="0" y="0"/>
                  </a:lnTo>
                  <a:close/>
                </a:path>
              </a:pathLst>
            </a:custGeom>
            <a:gradFill>
              <a:gsLst>
                <a:gs pos="49000">
                  <a:srgbClr val="38659D"/>
                </a:gs>
                <a:gs pos="87000">
                  <a:schemeClr val="tx2">
                    <a:lumMod val="75000"/>
                    <a:alpha val="80000"/>
                  </a:schemeClr>
                </a:gs>
              </a:gsLst>
              <a:lin ang="2700000" scaled="0"/>
            </a:gradFill>
            <a:ln w="0">
              <a:noFill/>
              <a:prstDash val="solid"/>
              <a:round/>
            </a:ln>
          </p:spPr>
          <p:txBody>
            <a:bodyPr vert="horz" wrap="square" lIns="91416" tIns="45708" rIns="91416" bIns="45708" numCol="1" anchor="t" anchorCtr="0" compatLnSpc="1"/>
            <a:lstStyle/>
            <a:p>
              <a:endParaRPr lang="en-US" sz="2400"/>
            </a:p>
          </p:txBody>
        </p:sp>
        <p:sp>
          <p:nvSpPr>
            <p:cNvPr id="78" name="Freeform 157"/>
            <p:cNvSpPr/>
            <p:nvPr/>
          </p:nvSpPr>
          <p:spPr bwMode="auto">
            <a:xfrm>
              <a:off x="2838921" y="2583473"/>
              <a:ext cx="26066" cy="13034"/>
            </a:xfrm>
            <a:custGeom>
              <a:avLst/>
              <a:gdLst/>
              <a:ahLst/>
              <a:cxnLst>
                <a:cxn ang="0">
                  <a:pos x="0" y="0"/>
                </a:cxn>
                <a:cxn ang="0">
                  <a:pos x="18" y="9"/>
                </a:cxn>
                <a:cxn ang="0">
                  <a:pos x="9" y="5"/>
                </a:cxn>
                <a:cxn ang="0">
                  <a:pos x="0" y="0"/>
                </a:cxn>
              </a:cxnLst>
              <a:rect l="0" t="0" r="r" b="b"/>
              <a:pathLst>
                <a:path w="18" h="9">
                  <a:moveTo>
                    <a:pt x="0" y="0"/>
                  </a:moveTo>
                  <a:lnTo>
                    <a:pt x="18" y="9"/>
                  </a:lnTo>
                  <a:lnTo>
                    <a:pt x="9" y="5"/>
                  </a:lnTo>
                  <a:lnTo>
                    <a:pt x="0" y="0"/>
                  </a:lnTo>
                  <a:close/>
                </a:path>
              </a:pathLst>
            </a:custGeom>
            <a:gradFill>
              <a:gsLst>
                <a:gs pos="49000">
                  <a:srgbClr val="38659D"/>
                </a:gs>
                <a:gs pos="87000">
                  <a:schemeClr val="tx2">
                    <a:lumMod val="75000"/>
                    <a:alpha val="80000"/>
                  </a:schemeClr>
                </a:gs>
              </a:gsLst>
              <a:lin ang="2700000" scaled="0"/>
            </a:gradFill>
            <a:ln w="0">
              <a:noFill/>
              <a:prstDash val="solid"/>
              <a:round/>
            </a:ln>
          </p:spPr>
          <p:txBody>
            <a:bodyPr vert="horz" wrap="square" lIns="91416" tIns="45708" rIns="91416" bIns="45708" numCol="1" anchor="t" anchorCtr="0" compatLnSpc="1"/>
            <a:lstStyle/>
            <a:p>
              <a:endParaRPr lang="en-US" sz="2400"/>
            </a:p>
          </p:txBody>
        </p:sp>
        <p:sp>
          <p:nvSpPr>
            <p:cNvPr id="79" name="Freeform 158"/>
            <p:cNvSpPr/>
            <p:nvPr/>
          </p:nvSpPr>
          <p:spPr bwMode="auto">
            <a:xfrm>
              <a:off x="2668042" y="2509619"/>
              <a:ext cx="14481" cy="4345"/>
            </a:xfrm>
            <a:custGeom>
              <a:avLst/>
              <a:gdLst/>
              <a:ahLst/>
              <a:cxnLst>
                <a:cxn ang="0">
                  <a:pos x="0" y="0"/>
                </a:cxn>
                <a:cxn ang="0">
                  <a:pos x="10" y="3"/>
                </a:cxn>
                <a:cxn ang="0">
                  <a:pos x="0" y="0"/>
                </a:cxn>
                <a:cxn ang="0">
                  <a:pos x="0" y="0"/>
                </a:cxn>
                <a:cxn ang="0">
                  <a:pos x="0" y="0"/>
                </a:cxn>
              </a:cxnLst>
              <a:rect l="0" t="0" r="r" b="b"/>
              <a:pathLst>
                <a:path w="10" h="3">
                  <a:moveTo>
                    <a:pt x="0" y="0"/>
                  </a:moveTo>
                  <a:lnTo>
                    <a:pt x="10" y="3"/>
                  </a:lnTo>
                  <a:lnTo>
                    <a:pt x="0" y="0"/>
                  </a:lnTo>
                  <a:lnTo>
                    <a:pt x="0" y="0"/>
                  </a:lnTo>
                  <a:lnTo>
                    <a:pt x="0" y="0"/>
                  </a:lnTo>
                  <a:close/>
                </a:path>
              </a:pathLst>
            </a:custGeom>
            <a:gradFill>
              <a:gsLst>
                <a:gs pos="49000">
                  <a:srgbClr val="38659D"/>
                </a:gs>
                <a:gs pos="87000">
                  <a:schemeClr val="tx2">
                    <a:lumMod val="75000"/>
                    <a:alpha val="80000"/>
                  </a:schemeClr>
                </a:gs>
              </a:gsLst>
              <a:lin ang="2700000" scaled="0"/>
            </a:gradFill>
            <a:ln w="0">
              <a:noFill/>
              <a:prstDash val="solid"/>
              <a:round/>
            </a:ln>
          </p:spPr>
          <p:txBody>
            <a:bodyPr vert="horz" wrap="square" lIns="91416" tIns="45708" rIns="91416" bIns="45708" numCol="1" anchor="t" anchorCtr="0" compatLnSpc="1"/>
            <a:lstStyle/>
            <a:p>
              <a:endParaRPr lang="en-US" sz="2400"/>
            </a:p>
          </p:txBody>
        </p:sp>
        <p:sp>
          <p:nvSpPr>
            <p:cNvPr id="80" name="Freeform 159"/>
            <p:cNvSpPr/>
            <p:nvPr/>
          </p:nvSpPr>
          <p:spPr bwMode="auto">
            <a:xfrm>
              <a:off x="2778100" y="4104002"/>
              <a:ext cx="149157" cy="66614"/>
            </a:xfrm>
            <a:custGeom>
              <a:avLst/>
              <a:gdLst/>
              <a:ahLst/>
              <a:cxnLst>
                <a:cxn ang="0">
                  <a:pos x="72" y="0"/>
                </a:cxn>
                <a:cxn ang="0">
                  <a:pos x="78" y="3"/>
                </a:cxn>
                <a:cxn ang="0">
                  <a:pos x="84" y="1"/>
                </a:cxn>
                <a:cxn ang="0">
                  <a:pos x="91" y="1"/>
                </a:cxn>
                <a:cxn ang="0">
                  <a:pos x="99" y="4"/>
                </a:cxn>
                <a:cxn ang="0">
                  <a:pos x="103" y="10"/>
                </a:cxn>
                <a:cxn ang="0">
                  <a:pos x="97" y="17"/>
                </a:cxn>
                <a:cxn ang="0">
                  <a:pos x="94" y="16"/>
                </a:cxn>
                <a:cxn ang="0">
                  <a:pos x="84" y="16"/>
                </a:cxn>
                <a:cxn ang="0">
                  <a:pos x="74" y="21"/>
                </a:cxn>
                <a:cxn ang="0">
                  <a:pos x="67" y="27"/>
                </a:cxn>
                <a:cxn ang="0">
                  <a:pos x="65" y="25"/>
                </a:cxn>
                <a:cxn ang="0">
                  <a:pos x="60" y="25"/>
                </a:cxn>
                <a:cxn ang="0">
                  <a:pos x="51" y="34"/>
                </a:cxn>
                <a:cxn ang="0">
                  <a:pos x="45" y="36"/>
                </a:cxn>
                <a:cxn ang="0">
                  <a:pos x="42" y="34"/>
                </a:cxn>
                <a:cxn ang="0">
                  <a:pos x="37" y="35"/>
                </a:cxn>
                <a:cxn ang="0">
                  <a:pos x="29" y="39"/>
                </a:cxn>
                <a:cxn ang="0">
                  <a:pos x="22" y="39"/>
                </a:cxn>
                <a:cxn ang="0">
                  <a:pos x="17" y="41"/>
                </a:cxn>
                <a:cxn ang="0">
                  <a:pos x="11" y="46"/>
                </a:cxn>
                <a:cxn ang="0">
                  <a:pos x="3" y="44"/>
                </a:cxn>
                <a:cxn ang="0">
                  <a:pos x="0" y="40"/>
                </a:cxn>
                <a:cxn ang="0">
                  <a:pos x="3" y="36"/>
                </a:cxn>
                <a:cxn ang="0">
                  <a:pos x="9" y="35"/>
                </a:cxn>
                <a:cxn ang="0">
                  <a:pos x="19" y="35"/>
                </a:cxn>
                <a:cxn ang="0">
                  <a:pos x="25" y="35"/>
                </a:cxn>
                <a:cxn ang="0">
                  <a:pos x="30" y="31"/>
                </a:cxn>
                <a:cxn ang="0">
                  <a:pos x="29" y="24"/>
                </a:cxn>
                <a:cxn ang="0">
                  <a:pos x="17" y="15"/>
                </a:cxn>
                <a:cxn ang="0">
                  <a:pos x="17" y="9"/>
                </a:cxn>
                <a:cxn ang="0">
                  <a:pos x="21" y="6"/>
                </a:cxn>
                <a:cxn ang="0">
                  <a:pos x="28" y="6"/>
                </a:cxn>
                <a:cxn ang="0">
                  <a:pos x="34" y="7"/>
                </a:cxn>
                <a:cxn ang="0">
                  <a:pos x="45" y="6"/>
                </a:cxn>
                <a:cxn ang="0">
                  <a:pos x="61" y="1"/>
                </a:cxn>
              </a:cxnLst>
              <a:rect l="0" t="0" r="r" b="b"/>
              <a:pathLst>
                <a:path w="103" h="46">
                  <a:moveTo>
                    <a:pt x="69" y="0"/>
                  </a:moveTo>
                  <a:lnTo>
                    <a:pt x="72" y="0"/>
                  </a:lnTo>
                  <a:lnTo>
                    <a:pt x="75" y="2"/>
                  </a:lnTo>
                  <a:lnTo>
                    <a:pt x="78" y="3"/>
                  </a:lnTo>
                  <a:lnTo>
                    <a:pt x="81" y="2"/>
                  </a:lnTo>
                  <a:lnTo>
                    <a:pt x="84" y="1"/>
                  </a:lnTo>
                  <a:lnTo>
                    <a:pt x="88" y="0"/>
                  </a:lnTo>
                  <a:lnTo>
                    <a:pt x="91" y="1"/>
                  </a:lnTo>
                  <a:lnTo>
                    <a:pt x="95" y="2"/>
                  </a:lnTo>
                  <a:lnTo>
                    <a:pt x="99" y="4"/>
                  </a:lnTo>
                  <a:lnTo>
                    <a:pt x="102" y="7"/>
                  </a:lnTo>
                  <a:lnTo>
                    <a:pt x="103" y="10"/>
                  </a:lnTo>
                  <a:lnTo>
                    <a:pt x="102" y="14"/>
                  </a:lnTo>
                  <a:lnTo>
                    <a:pt x="97" y="17"/>
                  </a:lnTo>
                  <a:lnTo>
                    <a:pt x="96" y="17"/>
                  </a:lnTo>
                  <a:lnTo>
                    <a:pt x="94" y="16"/>
                  </a:lnTo>
                  <a:lnTo>
                    <a:pt x="92" y="15"/>
                  </a:lnTo>
                  <a:lnTo>
                    <a:pt x="84" y="16"/>
                  </a:lnTo>
                  <a:lnTo>
                    <a:pt x="77" y="19"/>
                  </a:lnTo>
                  <a:lnTo>
                    <a:pt x="74" y="21"/>
                  </a:lnTo>
                  <a:lnTo>
                    <a:pt x="71" y="25"/>
                  </a:lnTo>
                  <a:lnTo>
                    <a:pt x="67" y="27"/>
                  </a:lnTo>
                  <a:lnTo>
                    <a:pt x="66" y="26"/>
                  </a:lnTo>
                  <a:lnTo>
                    <a:pt x="65" y="25"/>
                  </a:lnTo>
                  <a:lnTo>
                    <a:pt x="64" y="24"/>
                  </a:lnTo>
                  <a:lnTo>
                    <a:pt x="60" y="25"/>
                  </a:lnTo>
                  <a:lnTo>
                    <a:pt x="57" y="28"/>
                  </a:lnTo>
                  <a:lnTo>
                    <a:pt x="51" y="34"/>
                  </a:lnTo>
                  <a:lnTo>
                    <a:pt x="47" y="36"/>
                  </a:lnTo>
                  <a:lnTo>
                    <a:pt x="45" y="36"/>
                  </a:lnTo>
                  <a:lnTo>
                    <a:pt x="43" y="34"/>
                  </a:lnTo>
                  <a:lnTo>
                    <a:pt x="42" y="34"/>
                  </a:lnTo>
                  <a:lnTo>
                    <a:pt x="41" y="34"/>
                  </a:lnTo>
                  <a:lnTo>
                    <a:pt x="37" y="35"/>
                  </a:lnTo>
                  <a:lnTo>
                    <a:pt x="33" y="38"/>
                  </a:lnTo>
                  <a:lnTo>
                    <a:pt x="29" y="39"/>
                  </a:lnTo>
                  <a:lnTo>
                    <a:pt x="26" y="40"/>
                  </a:lnTo>
                  <a:lnTo>
                    <a:pt x="22" y="39"/>
                  </a:lnTo>
                  <a:lnTo>
                    <a:pt x="19" y="40"/>
                  </a:lnTo>
                  <a:lnTo>
                    <a:pt x="17" y="41"/>
                  </a:lnTo>
                  <a:lnTo>
                    <a:pt x="13" y="45"/>
                  </a:lnTo>
                  <a:lnTo>
                    <a:pt x="11" y="46"/>
                  </a:lnTo>
                  <a:lnTo>
                    <a:pt x="7" y="45"/>
                  </a:lnTo>
                  <a:lnTo>
                    <a:pt x="3" y="44"/>
                  </a:lnTo>
                  <a:lnTo>
                    <a:pt x="0" y="41"/>
                  </a:lnTo>
                  <a:lnTo>
                    <a:pt x="0" y="40"/>
                  </a:lnTo>
                  <a:lnTo>
                    <a:pt x="0" y="39"/>
                  </a:lnTo>
                  <a:lnTo>
                    <a:pt x="3" y="36"/>
                  </a:lnTo>
                  <a:lnTo>
                    <a:pt x="4" y="36"/>
                  </a:lnTo>
                  <a:lnTo>
                    <a:pt x="9" y="35"/>
                  </a:lnTo>
                  <a:lnTo>
                    <a:pt x="15" y="34"/>
                  </a:lnTo>
                  <a:lnTo>
                    <a:pt x="19" y="35"/>
                  </a:lnTo>
                  <a:lnTo>
                    <a:pt x="22" y="35"/>
                  </a:lnTo>
                  <a:lnTo>
                    <a:pt x="25" y="35"/>
                  </a:lnTo>
                  <a:lnTo>
                    <a:pt x="27" y="34"/>
                  </a:lnTo>
                  <a:lnTo>
                    <a:pt x="30" y="31"/>
                  </a:lnTo>
                  <a:lnTo>
                    <a:pt x="31" y="27"/>
                  </a:lnTo>
                  <a:lnTo>
                    <a:pt x="29" y="24"/>
                  </a:lnTo>
                  <a:lnTo>
                    <a:pt x="20" y="16"/>
                  </a:lnTo>
                  <a:lnTo>
                    <a:pt x="17" y="15"/>
                  </a:lnTo>
                  <a:lnTo>
                    <a:pt x="16" y="13"/>
                  </a:lnTo>
                  <a:lnTo>
                    <a:pt x="17" y="9"/>
                  </a:lnTo>
                  <a:lnTo>
                    <a:pt x="18" y="6"/>
                  </a:lnTo>
                  <a:lnTo>
                    <a:pt x="21" y="6"/>
                  </a:lnTo>
                  <a:lnTo>
                    <a:pt x="24" y="6"/>
                  </a:lnTo>
                  <a:lnTo>
                    <a:pt x="28" y="6"/>
                  </a:lnTo>
                  <a:lnTo>
                    <a:pt x="31" y="7"/>
                  </a:lnTo>
                  <a:lnTo>
                    <a:pt x="34" y="7"/>
                  </a:lnTo>
                  <a:lnTo>
                    <a:pt x="35" y="8"/>
                  </a:lnTo>
                  <a:lnTo>
                    <a:pt x="45" y="6"/>
                  </a:lnTo>
                  <a:lnTo>
                    <a:pt x="53" y="3"/>
                  </a:lnTo>
                  <a:lnTo>
                    <a:pt x="61" y="1"/>
                  </a:lnTo>
                  <a:lnTo>
                    <a:pt x="69" y="0"/>
                  </a:lnTo>
                  <a:close/>
                </a:path>
              </a:pathLst>
            </a:custGeom>
            <a:gradFill>
              <a:gsLst>
                <a:gs pos="49000">
                  <a:srgbClr val="38659D"/>
                </a:gs>
                <a:gs pos="87000">
                  <a:schemeClr val="tx2">
                    <a:lumMod val="75000"/>
                    <a:alpha val="80000"/>
                  </a:schemeClr>
                </a:gs>
              </a:gsLst>
              <a:lin ang="2700000" scaled="0"/>
            </a:gradFill>
            <a:ln w="0">
              <a:noFill/>
              <a:prstDash val="solid"/>
              <a:round/>
            </a:ln>
          </p:spPr>
          <p:txBody>
            <a:bodyPr vert="horz" wrap="square" lIns="91416" tIns="45708" rIns="91416" bIns="45708" numCol="1" anchor="t" anchorCtr="0" compatLnSpc="1"/>
            <a:lstStyle/>
            <a:p>
              <a:endParaRPr lang="en-US" sz="2400"/>
            </a:p>
          </p:txBody>
        </p:sp>
        <p:sp>
          <p:nvSpPr>
            <p:cNvPr id="81" name="Freeform 160"/>
            <p:cNvSpPr/>
            <p:nvPr/>
          </p:nvSpPr>
          <p:spPr bwMode="auto">
            <a:xfrm>
              <a:off x="2950426" y="4102554"/>
              <a:ext cx="28962" cy="21722"/>
            </a:xfrm>
            <a:custGeom>
              <a:avLst/>
              <a:gdLst/>
              <a:ahLst/>
              <a:cxnLst>
                <a:cxn ang="0">
                  <a:pos x="15" y="0"/>
                </a:cxn>
                <a:cxn ang="0">
                  <a:pos x="17" y="0"/>
                </a:cxn>
                <a:cxn ang="0">
                  <a:pos x="20" y="3"/>
                </a:cxn>
                <a:cxn ang="0">
                  <a:pos x="20" y="6"/>
                </a:cxn>
                <a:cxn ang="0">
                  <a:pos x="18" y="9"/>
                </a:cxn>
                <a:cxn ang="0">
                  <a:pos x="14" y="12"/>
                </a:cxn>
                <a:cxn ang="0">
                  <a:pos x="10" y="14"/>
                </a:cxn>
                <a:cxn ang="0">
                  <a:pos x="6" y="15"/>
                </a:cxn>
                <a:cxn ang="0">
                  <a:pos x="2" y="15"/>
                </a:cxn>
                <a:cxn ang="0">
                  <a:pos x="1" y="14"/>
                </a:cxn>
                <a:cxn ang="0">
                  <a:pos x="1" y="13"/>
                </a:cxn>
                <a:cxn ang="0">
                  <a:pos x="1" y="12"/>
                </a:cxn>
                <a:cxn ang="0">
                  <a:pos x="0" y="11"/>
                </a:cxn>
                <a:cxn ang="0">
                  <a:pos x="0" y="7"/>
                </a:cxn>
                <a:cxn ang="0">
                  <a:pos x="2" y="6"/>
                </a:cxn>
                <a:cxn ang="0">
                  <a:pos x="4" y="4"/>
                </a:cxn>
                <a:cxn ang="0">
                  <a:pos x="8" y="2"/>
                </a:cxn>
                <a:cxn ang="0">
                  <a:pos x="12" y="1"/>
                </a:cxn>
                <a:cxn ang="0">
                  <a:pos x="15" y="0"/>
                </a:cxn>
              </a:cxnLst>
              <a:rect l="0" t="0" r="r" b="b"/>
              <a:pathLst>
                <a:path w="20" h="15">
                  <a:moveTo>
                    <a:pt x="15" y="0"/>
                  </a:moveTo>
                  <a:lnTo>
                    <a:pt x="17" y="0"/>
                  </a:lnTo>
                  <a:lnTo>
                    <a:pt x="20" y="3"/>
                  </a:lnTo>
                  <a:lnTo>
                    <a:pt x="20" y="6"/>
                  </a:lnTo>
                  <a:lnTo>
                    <a:pt x="18" y="9"/>
                  </a:lnTo>
                  <a:lnTo>
                    <a:pt x="14" y="12"/>
                  </a:lnTo>
                  <a:lnTo>
                    <a:pt x="10" y="14"/>
                  </a:lnTo>
                  <a:lnTo>
                    <a:pt x="6" y="15"/>
                  </a:lnTo>
                  <a:lnTo>
                    <a:pt x="2" y="15"/>
                  </a:lnTo>
                  <a:lnTo>
                    <a:pt x="1" y="14"/>
                  </a:lnTo>
                  <a:lnTo>
                    <a:pt x="1" y="13"/>
                  </a:lnTo>
                  <a:lnTo>
                    <a:pt x="1" y="12"/>
                  </a:lnTo>
                  <a:lnTo>
                    <a:pt x="0" y="11"/>
                  </a:lnTo>
                  <a:lnTo>
                    <a:pt x="0" y="7"/>
                  </a:lnTo>
                  <a:lnTo>
                    <a:pt x="2" y="6"/>
                  </a:lnTo>
                  <a:lnTo>
                    <a:pt x="4" y="4"/>
                  </a:lnTo>
                  <a:lnTo>
                    <a:pt x="8" y="2"/>
                  </a:lnTo>
                  <a:lnTo>
                    <a:pt x="12" y="1"/>
                  </a:lnTo>
                  <a:lnTo>
                    <a:pt x="15" y="0"/>
                  </a:lnTo>
                  <a:close/>
                </a:path>
              </a:pathLst>
            </a:custGeom>
            <a:gradFill>
              <a:gsLst>
                <a:gs pos="49000">
                  <a:srgbClr val="38659D"/>
                </a:gs>
                <a:gs pos="87000">
                  <a:schemeClr val="tx2">
                    <a:lumMod val="75000"/>
                    <a:alpha val="80000"/>
                  </a:schemeClr>
                </a:gs>
              </a:gsLst>
              <a:lin ang="2700000" scaled="0"/>
            </a:gradFill>
            <a:ln w="0">
              <a:noFill/>
              <a:prstDash val="solid"/>
              <a:round/>
            </a:ln>
          </p:spPr>
          <p:txBody>
            <a:bodyPr vert="horz" wrap="square" lIns="91416" tIns="45708" rIns="91416" bIns="45708" numCol="1" anchor="t" anchorCtr="0" compatLnSpc="1"/>
            <a:lstStyle/>
            <a:p>
              <a:endParaRPr lang="en-US" sz="2400"/>
            </a:p>
          </p:txBody>
        </p:sp>
        <p:sp>
          <p:nvSpPr>
            <p:cNvPr id="82" name="Freeform 161"/>
            <p:cNvSpPr/>
            <p:nvPr/>
          </p:nvSpPr>
          <p:spPr bwMode="auto">
            <a:xfrm>
              <a:off x="2319044" y="4652841"/>
              <a:ext cx="20274" cy="21722"/>
            </a:xfrm>
            <a:custGeom>
              <a:avLst/>
              <a:gdLst/>
              <a:ahLst/>
              <a:cxnLst>
                <a:cxn ang="0">
                  <a:pos x="0" y="0"/>
                </a:cxn>
                <a:cxn ang="0">
                  <a:pos x="3" y="2"/>
                </a:cxn>
                <a:cxn ang="0">
                  <a:pos x="7" y="4"/>
                </a:cxn>
                <a:cxn ang="0">
                  <a:pos x="10" y="5"/>
                </a:cxn>
                <a:cxn ang="0">
                  <a:pos x="13" y="7"/>
                </a:cxn>
                <a:cxn ang="0">
                  <a:pos x="14" y="10"/>
                </a:cxn>
                <a:cxn ang="0">
                  <a:pos x="13" y="13"/>
                </a:cxn>
                <a:cxn ang="0">
                  <a:pos x="10" y="15"/>
                </a:cxn>
                <a:cxn ang="0">
                  <a:pos x="6" y="15"/>
                </a:cxn>
                <a:cxn ang="0">
                  <a:pos x="2" y="14"/>
                </a:cxn>
                <a:cxn ang="0">
                  <a:pos x="1" y="12"/>
                </a:cxn>
                <a:cxn ang="0">
                  <a:pos x="0" y="8"/>
                </a:cxn>
                <a:cxn ang="0">
                  <a:pos x="0" y="4"/>
                </a:cxn>
                <a:cxn ang="0">
                  <a:pos x="0" y="1"/>
                </a:cxn>
                <a:cxn ang="0">
                  <a:pos x="0" y="0"/>
                </a:cxn>
              </a:cxnLst>
              <a:rect l="0" t="0" r="r" b="b"/>
              <a:pathLst>
                <a:path w="14" h="15">
                  <a:moveTo>
                    <a:pt x="0" y="0"/>
                  </a:moveTo>
                  <a:lnTo>
                    <a:pt x="3" y="2"/>
                  </a:lnTo>
                  <a:lnTo>
                    <a:pt x="7" y="4"/>
                  </a:lnTo>
                  <a:lnTo>
                    <a:pt x="10" y="5"/>
                  </a:lnTo>
                  <a:lnTo>
                    <a:pt x="13" y="7"/>
                  </a:lnTo>
                  <a:lnTo>
                    <a:pt x="14" y="10"/>
                  </a:lnTo>
                  <a:lnTo>
                    <a:pt x="13" y="13"/>
                  </a:lnTo>
                  <a:lnTo>
                    <a:pt x="10" y="15"/>
                  </a:lnTo>
                  <a:lnTo>
                    <a:pt x="6" y="15"/>
                  </a:lnTo>
                  <a:lnTo>
                    <a:pt x="2" y="14"/>
                  </a:lnTo>
                  <a:lnTo>
                    <a:pt x="1" y="12"/>
                  </a:lnTo>
                  <a:lnTo>
                    <a:pt x="0" y="8"/>
                  </a:lnTo>
                  <a:lnTo>
                    <a:pt x="0" y="4"/>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ln>
          </p:spPr>
          <p:txBody>
            <a:bodyPr vert="horz" wrap="square" lIns="91416" tIns="45708" rIns="91416" bIns="45708" numCol="1" anchor="t" anchorCtr="0" compatLnSpc="1"/>
            <a:lstStyle/>
            <a:p>
              <a:endParaRPr lang="en-US" sz="2400"/>
            </a:p>
          </p:txBody>
        </p:sp>
        <p:sp>
          <p:nvSpPr>
            <p:cNvPr id="83" name="Freeform 162"/>
            <p:cNvSpPr>
              <a:spLocks noEditPoints="1"/>
            </p:cNvSpPr>
            <p:nvPr/>
          </p:nvSpPr>
          <p:spPr bwMode="auto">
            <a:xfrm>
              <a:off x="1437138" y="2674705"/>
              <a:ext cx="1973792" cy="2243143"/>
            </a:xfrm>
            <a:custGeom>
              <a:avLst/>
              <a:gdLst/>
              <a:ahLst/>
              <a:cxnLst>
                <a:cxn ang="0">
                  <a:pos x="782" y="897"/>
                </a:cxn>
                <a:cxn ang="0">
                  <a:pos x="586" y="158"/>
                </a:cxn>
                <a:cxn ang="0">
                  <a:pos x="232" y="0"/>
                </a:cxn>
                <a:cxn ang="0">
                  <a:pos x="289" y="51"/>
                </a:cxn>
                <a:cxn ang="0">
                  <a:pos x="376" y="78"/>
                </a:cxn>
                <a:cxn ang="0">
                  <a:pos x="458" y="132"/>
                </a:cxn>
                <a:cxn ang="0">
                  <a:pos x="545" y="128"/>
                </a:cxn>
                <a:cxn ang="0">
                  <a:pos x="553" y="51"/>
                </a:cxn>
                <a:cxn ang="0">
                  <a:pos x="615" y="130"/>
                </a:cxn>
                <a:cxn ang="0">
                  <a:pos x="631" y="133"/>
                </a:cxn>
                <a:cxn ang="0">
                  <a:pos x="604" y="179"/>
                </a:cxn>
                <a:cxn ang="0">
                  <a:pos x="573" y="211"/>
                </a:cxn>
                <a:cxn ang="0">
                  <a:pos x="574" y="302"/>
                </a:cxn>
                <a:cxn ang="0">
                  <a:pos x="712" y="381"/>
                </a:cxn>
                <a:cxn ang="0">
                  <a:pos x="745" y="364"/>
                </a:cxn>
                <a:cxn ang="0">
                  <a:pos x="713" y="225"/>
                </a:cxn>
                <a:cxn ang="0">
                  <a:pos x="792" y="209"/>
                </a:cxn>
                <a:cxn ang="0">
                  <a:pos x="835" y="246"/>
                </a:cxn>
                <a:cxn ang="0">
                  <a:pos x="869" y="234"/>
                </a:cxn>
                <a:cxn ang="0">
                  <a:pos x="934" y="306"/>
                </a:cxn>
                <a:cxn ang="0">
                  <a:pos x="897" y="394"/>
                </a:cxn>
                <a:cxn ang="0">
                  <a:pos x="914" y="427"/>
                </a:cxn>
                <a:cxn ang="0">
                  <a:pos x="919" y="498"/>
                </a:cxn>
                <a:cxn ang="0">
                  <a:pos x="861" y="637"/>
                </a:cxn>
                <a:cxn ang="0">
                  <a:pos x="860" y="686"/>
                </a:cxn>
                <a:cxn ang="0">
                  <a:pos x="812" y="760"/>
                </a:cxn>
                <a:cxn ang="0">
                  <a:pos x="800" y="920"/>
                </a:cxn>
                <a:cxn ang="0">
                  <a:pos x="716" y="841"/>
                </a:cxn>
                <a:cxn ang="0">
                  <a:pos x="630" y="860"/>
                </a:cxn>
                <a:cxn ang="0">
                  <a:pos x="547" y="851"/>
                </a:cxn>
                <a:cxn ang="0">
                  <a:pos x="495" y="946"/>
                </a:cxn>
                <a:cxn ang="0">
                  <a:pos x="625" y="1046"/>
                </a:cxn>
                <a:cxn ang="0">
                  <a:pos x="675" y="1075"/>
                </a:cxn>
                <a:cxn ang="0">
                  <a:pos x="761" y="1164"/>
                </a:cxn>
                <a:cxn ang="0">
                  <a:pos x="927" y="1156"/>
                </a:cxn>
                <a:cxn ang="0">
                  <a:pos x="1036" y="1130"/>
                </a:cxn>
                <a:cxn ang="0">
                  <a:pos x="1117" y="1100"/>
                </a:cxn>
                <a:cxn ang="0">
                  <a:pos x="1220" y="1115"/>
                </a:cxn>
                <a:cxn ang="0">
                  <a:pos x="1253" y="1165"/>
                </a:cxn>
                <a:cxn ang="0">
                  <a:pos x="1307" y="1135"/>
                </a:cxn>
                <a:cxn ang="0">
                  <a:pos x="853" y="1549"/>
                </a:cxn>
                <a:cxn ang="0">
                  <a:pos x="835" y="1436"/>
                </a:cxn>
                <a:cxn ang="0">
                  <a:pos x="818" y="1351"/>
                </a:cxn>
                <a:cxn ang="0">
                  <a:pos x="870" y="1232"/>
                </a:cxn>
                <a:cxn ang="0">
                  <a:pos x="787" y="1231"/>
                </a:cxn>
                <a:cxn ang="0">
                  <a:pos x="685" y="1167"/>
                </a:cxn>
                <a:cxn ang="0">
                  <a:pos x="541" y="1110"/>
                </a:cxn>
                <a:cxn ang="0">
                  <a:pos x="374" y="1056"/>
                </a:cxn>
                <a:cxn ang="0">
                  <a:pos x="310" y="935"/>
                </a:cxn>
                <a:cxn ang="0">
                  <a:pos x="231" y="793"/>
                </a:cxn>
                <a:cxn ang="0">
                  <a:pos x="231" y="856"/>
                </a:cxn>
                <a:cxn ang="0">
                  <a:pos x="232" y="886"/>
                </a:cxn>
                <a:cxn ang="0">
                  <a:pos x="177" y="746"/>
                </a:cxn>
                <a:cxn ang="0">
                  <a:pos x="121" y="586"/>
                </a:cxn>
                <a:cxn ang="0">
                  <a:pos x="188" y="427"/>
                </a:cxn>
                <a:cxn ang="0">
                  <a:pos x="171" y="358"/>
                </a:cxn>
                <a:cxn ang="0">
                  <a:pos x="185" y="277"/>
                </a:cxn>
                <a:cxn ang="0">
                  <a:pos x="190" y="212"/>
                </a:cxn>
                <a:cxn ang="0">
                  <a:pos x="169" y="172"/>
                </a:cxn>
                <a:cxn ang="0">
                  <a:pos x="113" y="133"/>
                </a:cxn>
                <a:cxn ang="0">
                  <a:pos x="28" y="149"/>
                </a:cxn>
                <a:cxn ang="0">
                  <a:pos x="75" y="84"/>
                </a:cxn>
                <a:cxn ang="0">
                  <a:pos x="162" y="20"/>
                </a:cxn>
              </a:cxnLst>
              <a:rect l="0" t="0" r="r" b="b"/>
              <a:pathLst>
                <a:path w="1363" h="1549">
                  <a:moveTo>
                    <a:pt x="1254" y="1171"/>
                  </a:moveTo>
                  <a:lnTo>
                    <a:pt x="1253" y="1173"/>
                  </a:lnTo>
                  <a:lnTo>
                    <a:pt x="1253" y="1175"/>
                  </a:lnTo>
                  <a:lnTo>
                    <a:pt x="1254" y="1176"/>
                  </a:lnTo>
                  <a:lnTo>
                    <a:pt x="1256" y="1176"/>
                  </a:lnTo>
                  <a:lnTo>
                    <a:pt x="1257" y="1175"/>
                  </a:lnTo>
                  <a:lnTo>
                    <a:pt x="1260" y="1173"/>
                  </a:lnTo>
                  <a:lnTo>
                    <a:pt x="1258" y="1174"/>
                  </a:lnTo>
                  <a:lnTo>
                    <a:pt x="1257" y="1174"/>
                  </a:lnTo>
                  <a:lnTo>
                    <a:pt x="1256" y="1174"/>
                  </a:lnTo>
                  <a:lnTo>
                    <a:pt x="1255" y="1173"/>
                  </a:lnTo>
                  <a:lnTo>
                    <a:pt x="1254" y="1172"/>
                  </a:lnTo>
                  <a:lnTo>
                    <a:pt x="1254" y="1172"/>
                  </a:lnTo>
                  <a:lnTo>
                    <a:pt x="1254" y="1171"/>
                  </a:lnTo>
                  <a:close/>
                  <a:moveTo>
                    <a:pt x="765" y="1160"/>
                  </a:moveTo>
                  <a:lnTo>
                    <a:pt x="765" y="1161"/>
                  </a:lnTo>
                  <a:lnTo>
                    <a:pt x="765" y="1160"/>
                  </a:lnTo>
                  <a:close/>
                  <a:moveTo>
                    <a:pt x="981" y="1148"/>
                  </a:moveTo>
                  <a:lnTo>
                    <a:pt x="981" y="1150"/>
                  </a:lnTo>
                  <a:lnTo>
                    <a:pt x="979" y="1152"/>
                  </a:lnTo>
                  <a:lnTo>
                    <a:pt x="977" y="1154"/>
                  </a:lnTo>
                  <a:lnTo>
                    <a:pt x="973" y="1161"/>
                  </a:lnTo>
                  <a:lnTo>
                    <a:pt x="972" y="1165"/>
                  </a:lnTo>
                  <a:lnTo>
                    <a:pt x="972" y="1169"/>
                  </a:lnTo>
                  <a:lnTo>
                    <a:pt x="973" y="1171"/>
                  </a:lnTo>
                  <a:lnTo>
                    <a:pt x="976" y="1173"/>
                  </a:lnTo>
                  <a:lnTo>
                    <a:pt x="980" y="1175"/>
                  </a:lnTo>
                  <a:lnTo>
                    <a:pt x="983" y="1174"/>
                  </a:lnTo>
                  <a:lnTo>
                    <a:pt x="987" y="1172"/>
                  </a:lnTo>
                  <a:lnTo>
                    <a:pt x="990" y="1169"/>
                  </a:lnTo>
                  <a:lnTo>
                    <a:pt x="991" y="1165"/>
                  </a:lnTo>
                  <a:lnTo>
                    <a:pt x="991" y="1161"/>
                  </a:lnTo>
                  <a:lnTo>
                    <a:pt x="989" y="1158"/>
                  </a:lnTo>
                  <a:lnTo>
                    <a:pt x="986" y="1155"/>
                  </a:lnTo>
                  <a:lnTo>
                    <a:pt x="983" y="1152"/>
                  </a:lnTo>
                  <a:lnTo>
                    <a:pt x="981" y="1148"/>
                  </a:lnTo>
                  <a:close/>
                  <a:moveTo>
                    <a:pt x="1102" y="1104"/>
                  </a:moveTo>
                  <a:lnTo>
                    <a:pt x="1101" y="1105"/>
                  </a:lnTo>
                  <a:lnTo>
                    <a:pt x="1100" y="1105"/>
                  </a:lnTo>
                  <a:lnTo>
                    <a:pt x="1102" y="1104"/>
                  </a:lnTo>
                  <a:close/>
                  <a:moveTo>
                    <a:pt x="1103" y="1104"/>
                  </a:moveTo>
                  <a:lnTo>
                    <a:pt x="1103" y="1104"/>
                  </a:lnTo>
                  <a:lnTo>
                    <a:pt x="1102" y="1104"/>
                  </a:lnTo>
                  <a:lnTo>
                    <a:pt x="1103" y="1104"/>
                  </a:lnTo>
                  <a:close/>
                  <a:moveTo>
                    <a:pt x="784" y="894"/>
                  </a:moveTo>
                  <a:lnTo>
                    <a:pt x="783" y="895"/>
                  </a:lnTo>
                  <a:lnTo>
                    <a:pt x="783" y="895"/>
                  </a:lnTo>
                  <a:lnTo>
                    <a:pt x="782" y="897"/>
                  </a:lnTo>
                  <a:lnTo>
                    <a:pt x="782" y="897"/>
                  </a:lnTo>
                  <a:lnTo>
                    <a:pt x="783" y="896"/>
                  </a:lnTo>
                  <a:lnTo>
                    <a:pt x="784" y="895"/>
                  </a:lnTo>
                  <a:lnTo>
                    <a:pt x="784" y="895"/>
                  </a:lnTo>
                  <a:lnTo>
                    <a:pt x="784" y="894"/>
                  </a:lnTo>
                  <a:lnTo>
                    <a:pt x="784" y="894"/>
                  </a:lnTo>
                  <a:close/>
                  <a:moveTo>
                    <a:pt x="797" y="850"/>
                  </a:moveTo>
                  <a:lnTo>
                    <a:pt x="797" y="851"/>
                  </a:lnTo>
                  <a:lnTo>
                    <a:pt x="797" y="852"/>
                  </a:lnTo>
                  <a:lnTo>
                    <a:pt x="797" y="853"/>
                  </a:lnTo>
                  <a:lnTo>
                    <a:pt x="798" y="854"/>
                  </a:lnTo>
                  <a:lnTo>
                    <a:pt x="798" y="855"/>
                  </a:lnTo>
                  <a:lnTo>
                    <a:pt x="800" y="857"/>
                  </a:lnTo>
                  <a:lnTo>
                    <a:pt x="801" y="860"/>
                  </a:lnTo>
                  <a:lnTo>
                    <a:pt x="802" y="862"/>
                  </a:lnTo>
                  <a:lnTo>
                    <a:pt x="800" y="856"/>
                  </a:lnTo>
                  <a:lnTo>
                    <a:pt x="797" y="850"/>
                  </a:lnTo>
                  <a:close/>
                  <a:moveTo>
                    <a:pt x="852" y="610"/>
                  </a:moveTo>
                  <a:lnTo>
                    <a:pt x="850" y="614"/>
                  </a:lnTo>
                  <a:lnTo>
                    <a:pt x="849" y="619"/>
                  </a:lnTo>
                  <a:lnTo>
                    <a:pt x="851" y="614"/>
                  </a:lnTo>
                  <a:lnTo>
                    <a:pt x="852" y="610"/>
                  </a:lnTo>
                  <a:close/>
                  <a:moveTo>
                    <a:pt x="731" y="397"/>
                  </a:moveTo>
                  <a:lnTo>
                    <a:pt x="730" y="398"/>
                  </a:lnTo>
                  <a:lnTo>
                    <a:pt x="729" y="399"/>
                  </a:lnTo>
                  <a:lnTo>
                    <a:pt x="727" y="399"/>
                  </a:lnTo>
                  <a:lnTo>
                    <a:pt x="727" y="400"/>
                  </a:lnTo>
                  <a:lnTo>
                    <a:pt x="726" y="401"/>
                  </a:lnTo>
                  <a:lnTo>
                    <a:pt x="727" y="402"/>
                  </a:lnTo>
                  <a:lnTo>
                    <a:pt x="727" y="402"/>
                  </a:lnTo>
                  <a:lnTo>
                    <a:pt x="730" y="400"/>
                  </a:lnTo>
                  <a:lnTo>
                    <a:pt x="730" y="399"/>
                  </a:lnTo>
                  <a:lnTo>
                    <a:pt x="731" y="398"/>
                  </a:lnTo>
                  <a:lnTo>
                    <a:pt x="731" y="397"/>
                  </a:lnTo>
                  <a:close/>
                  <a:moveTo>
                    <a:pt x="563" y="179"/>
                  </a:moveTo>
                  <a:lnTo>
                    <a:pt x="563" y="181"/>
                  </a:lnTo>
                  <a:lnTo>
                    <a:pt x="564" y="184"/>
                  </a:lnTo>
                  <a:lnTo>
                    <a:pt x="564" y="184"/>
                  </a:lnTo>
                  <a:lnTo>
                    <a:pt x="569" y="185"/>
                  </a:lnTo>
                  <a:lnTo>
                    <a:pt x="574" y="186"/>
                  </a:lnTo>
                  <a:lnTo>
                    <a:pt x="570" y="181"/>
                  </a:lnTo>
                  <a:lnTo>
                    <a:pt x="567" y="180"/>
                  </a:lnTo>
                  <a:lnTo>
                    <a:pt x="563" y="179"/>
                  </a:lnTo>
                  <a:lnTo>
                    <a:pt x="563" y="179"/>
                  </a:lnTo>
                  <a:close/>
                  <a:moveTo>
                    <a:pt x="583" y="150"/>
                  </a:moveTo>
                  <a:lnTo>
                    <a:pt x="581" y="150"/>
                  </a:lnTo>
                  <a:lnTo>
                    <a:pt x="581" y="152"/>
                  </a:lnTo>
                  <a:lnTo>
                    <a:pt x="586" y="158"/>
                  </a:lnTo>
                  <a:lnTo>
                    <a:pt x="589" y="161"/>
                  </a:lnTo>
                  <a:lnTo>
                    <a:pt x="592" y="163"/>
                  </a:lnTo>
                  <a:lnTo>
                    <a:pt x="595" y="163"/>
                  </a:lnTo>
                  <a:lnTo>
                    <a:pt x="597" y="162"/>
                  </a:lnTo>
                  <a:lnTo>
                    <a:pt x="599" y="161"/>
                  </a:lnTo>
                  <a:lnTo>
                    <a:pt x="602" y="161"/>
                  </a:lnTo>
                  <a:lnTo>
                    <a:pt x="609" y="161"/>
                  </a:lnTo>
                  <a:lnTo>
                    <a:pt x="611" y="161"/>
                  </a:lnTo>
                  <a:lnTo>
                    <a:pt x="612" y="161"/>
                  </a:lnTo>
                  <a:lnTo>
                    <a:pt x="609" y="160"/>
                  </a:lnTo>
                  <a:lnTo>
                    <a:pt x="606" y="157"/>
                  </a:lnTo>
                  <a:lnTo>
                    <a:pt x="601" y="153"/>
                  </a:lnTo>
                  <a:lnTo>
                    <a:pt x="596" y="151"/>
                  </a:lnTo>
                  <a:lnTo>
                    <a:pt x="593" y="151"/>
                  </a:lnTo>
                  <a:lnTo>
                    <a:pt x="586" y="150"/>
                  </a:lnTo>
                  <a:lnTo>
                    <a:pt x="583" y="150"/>
                  </a:lnTo>
                  <a:close/>
                  <a:moveTo>
                    <a:pt x="88" y="92"/>
                  </a:moveTo>
                  <a:lnTo>
                    <a:pt x="86" y="93"/>
                  </a:lnTo>
                  <a:lnTo>
                    <a:pt x="87" y="93"/>
                  </a:lnTo>
                  <a:lnTo>
                    <a:pt x="88" y="92"/>
                  </a:lnTo>
                  <a:close/>
                  <a:moveTo>
                    <a:pt x="340" y="66"/>
                  </a:moveTo>
                  <a:lnTo>
                    <a:pt x="334" y="67"/>
                  </a:lnTo>
                  <a:lnTo>
                    <a:pt x="320" y="70"/>
                  </a:lnTo>
                  <a:lnTo>
                    <a:pt x="314" y="71"/>
                  </a:lnTo>
                  <a:lnTo>
                    <a:pt x="311" y="72"/>
                  </a:lnTo>
                  <a:lnTo>
                    <a:pt x="311" y="73"/>
                  </a:lnTo>
                  <a:lnTo>
                    <a:pt x="311" y="75"/>
                  </a:lnTo>
                  <a:lnTo>
                    <a:pt x="311" y="75"/>
                  </a:lnTo>
                  <a:lnTo>
                    <a:pt x="316" y="75"/>
                  </a:lnTo>
                  <a:lnTo>
                    <a:pt x="321" y="73"/>
                  </a:lnTo>
                  <a:lnTo>
                    <a:pt x="327" y="71"/>
                  </a:lnTo>
                  <a:lnTo>
                    <a:pt x="335" y="68"/>
                  </a:lnTo>
                  <a:lnTo>
                    <a:pt x="340" y="66"/>
                  </a:lnTo>
                  <a:close/>
                  <a:moveTo>
                    <a:pt x="182" y="28"/>
                  </a:moveTo>
                  <a:lnTo>
                    <a:pt x="181" y="30"/>
                  </a:lnTo>
                  <a:lnTo>
                    <a:pt x="180" y="32"/>
                  </a:lnTo>
                  <a:lnTo>
                    <a:pt x="178" y="35"/>
                  </a:lnTo>
                  <a:lnTo>
                    <a:pt x="177" y="37"/>
                  </a:lnTo>
                  <a:lnTo>
                    <a:pt x="177" y="39"/>
                  </a:lnTo>
                  <a:lnTo>
                    <a:pt x="179" y="39"/>
                  </a:lnTo>
                  <a:lnTo>
                    <a:pt x="181" y="37"/>
                  </a:lnTo>
                  <a:lnTo>
                    <a:pt x="182" y="33"/>
                  </a:lnTo>
                  <a:lnTo>
                    <a:pt x="183" y="30"/>
                  </a:lnTo>
                  <a:lnTo>
                    <a:pt x="183" y="29"/>
                  </a:lnTo>
                  <a:lnTo>
                    <a:pt x="183" y="29"/>
                  </a:lnTo>
                  <a:lnTo>
                    <a:pt x="182" y="29"/>
                  </a:lnTo>
                  <a:lnTo>
                    <a:pt x="182" y="28"/>
                  </a:lnTo>
                  <a:close/>
                  <a:moveTo>
                    <a:pt x="232" y="0"/>
                  </a:moveTo>
                  <a:lnTo>
                    <a:pt x="233" y="0"/>
                  </a:lnTo>
                  <a:lnTo>
                    <a:pt x="234" y="0"/>
                  </a:lnTo>
                  <a:lnTo>
                    <a:pt x="234" y="2"/>
                  </a:lnTo>
                  <a:lnTo>
                    <a:pt x="235" y="2"/>
                  </a:lnTo>
                  <a:lnTo>
                    <a:pt x="235" y="4"/>
                  </a:lnTo>
                  <a:lnTo>
                    <a:pt x="235" y="4"/>
                  </a:lnTo>
                  <a:lnTo>
                    <a:pt x="236" y="5"/>
                  </a:lnTo>
                  <a:lnTo>
                    <a:pt x="238" y="5"/>
                  </a:lnTo>
                  <a:lnTo>
                    <a:pt x="241" y="5"/>
                  </a:lnTo>
                  <a:lnTo>
                    <a:pt x="242" y="4"/>
                  </a:lnTo>
                  <a:lnTo>
                    <a:pt x="244" y="4"/>
                  </a:lnTo>
                  <a:lnTo>
                    <a:pt x="245" y="3"/>
                  </a:lnTo>
                  <a:lnTo>
                    <a:pt x="245" y="2"/>
                  </a:lnTo>
                  <a:lnTo>
                    <a:pt x="244" y="1"/>
                  </a:lnTo>
                  <a:lnTo>
                    <a:pt x="244" y="1"/>
                  </a:lnTo>
                  <a:lnTo>
                    <a:pt x="250" y="2"/>
                  </a:lnTo>
                  <a:lnTo>
                    <a:pt x="256" y="4"/>
                  </a:lnTo>
                  <a:lnTo>
                    <a:pt x="262" y="6"/>
                  </a:lnTo>
                  <a:lnTo>
                    <a:pt x="262" y="7"/>
                  </a:lnTo>
                  <a:lnTo>
                    <a:pt x="261" y="7"/>
                  </a:lnTo>
                  <a:lnTo>
                    <a:pt x="260" y="7"/>
                  </a:lnTo>
                  <a:lnTo>
                    <a:pt x="256" y="7"/>
                  </a:lnTo>
                  <a:lnTo>
                    <a:pt x="255" y="8"/>
                  </a:lnTo>
                  <a:lnTo>
                    <a:pt x="255" y="8"/>
                  </a:lnTo>
                  <a:lnTo>
                    <a:pt x="255" y="9"/>
                  </a:lnTo>
                  <a:lnTo>
                    <a:pt x="257" y="11"/>
                  </a:lnTo>
                  <a:lnTo>
                    <a:pt x="260" y="12"/>
                  </a:lnTo>
                  <a:lnTo>
                    <a:pt x="263" y="13"/>
                  </a:lnTo>
                  <a:lnTo>
                    <a:pt x="266" y="15"/>
                  </a:lnTo>
                  <a:lnTo>
                    <a:pt x="266" y="16"/>
                  </a:lnTo>
                  <a:lnTo>
                    <a:pt x="264" y="16"/>
                  </a:lnTo>
                  <a:lnTo>
                    <a:pt x="263" y="17"/>
                  </a:lnTo>
                  <a:lnTo>
                    <a:pt x="260" y="17"/>
                  </a:lnTo>
                  <a:lnTo>
                    <a:pt x="259" y="18"/>
                  </a:lnTo>
                  <a:lnTo>
                    <a:pt x="259" y="20"/>
                  </a:lnTo>
                  <a:lnTo>
                    <a:pt x="260" y="20"/>
                  </a:lnTo>
                  <a:lnTo>
                    <a:pt x="262" y="22"/>
                  </a:lnTo>
                  <a:lnTo>
                    <a:pt x="263" y="22"/>
                  </a:lnTo>
                  <a:lnTo>
                    <a:pt x="264" y="22"/>
                  </a:lnTo>
                  <a:lnTo>
                    <a:pt x="265" y="23"/>
                  </a:lnTo>
                  <a:lnTo>
                    <a:pt x="267" y="23"/>
                  </a:lnTo>
                  <a:lnTo>
                    <a:pt x="269" y="24"/>
                  </a:lnTo>
                  <a:lnTo>
                    <a:pt x="271" y="28"/>
                  </a:lnTo>
                  <a:lnTo>
                    <a:pt x="274" y="34"/>
                  </a:lnTo>
                  <a:lnTo>
                    <a:pt x="276" y="38"/>
                  </a:lnTo>
                  <a:lnTo>
                    <a:pt x="281" y="44"/>
                  </a:lnTo>
                  <a:lnTo>
                    <a:pt x="287" y="49"/>
                  </a:lnTo>
                  <a:lnTo>
                    <a:pt x="289" y="51"/>
                  </a:lnTo>
                  <a:lnTo>
                    <a:pt x="292" y="53"/>
                  </a:lnTo>
                  <a:lnTo>
                    <a:pt x="293" y="54"/>
                  </a:lnTo>
                  <a:lnTo>
                    <a:pt x="293" y="56"/>
                  </a:lnTo>
                  <a:lnTo>
                    <a:pt x="292" y="57"/>
                  </a:lnTo>
                  <a:lnTo>
                    <a:pt x="292" y="57"/>
                  </a:lnTo>
                  <a:lnTo>
                    <a:pt x="292" y="59"/>
                  </a:lnTo>
                  <a:lnTo>
                    <a:pt x="295" y="65"/>
                  </a:lnTo>
                  <a:lnTo>
                    <a:pt x="301" y="71"/>
                  </a:lnTo>
                  <a:lnTo>
                    <a:pt x="301" y="68"/>
                  </a:lnTo>
                  <a:lnTo>
                    <a:pt x="301" y="68"/>
                  </a:lnTo>
                  <a:lnTo>
                    <a:pt x="321" y="66"/>
                  </a:lnTo>
                  <a:lnTo>
                    <a:pt x="334" y="63"/>
                  </a:lnTo>
                  <a:lnTo>
                    <a:pt x="347" y="62"/>
                  </a:lnTo>
                  <a:lnTo>
                    <a:pt x="347" y="62"/>
                  </a:lnTo>
                  <a:lnTo>
                    <a:pt x="347" y="62"/>
                  </a:lnTo>
                  <a:lnTo>
                    <a:pt x="346" y="63"/>
                  </a:lnTo>
                  <a:lnTo>
                    <a:pt x="345" y="65"/>
                  </a:lnTo>
                  <a:lnTo>
                    <a:pt x="348" y="64"/>
                  </a:lnTo>
                  <a:lnTo>
                    <a:pt x="353" y="62"/>
                  </a:lnTo>
                  <a:lnTo>
                    <a:pt x="356" y="61"/>
                  </a:lnTo>
                  <a:lnTo>
                    <a:pt x="358" y="60"/>
                  </a:lnTo>
                  <a:lnTo>
                    <a:pt x="360" y="62"/>
                  </a:lnTo>
                  <a:lnTo>
                    <a:pt x="360" y="64"/>
                  </a:lnTo>
                  <a:lnTo>
                    <a:pt x="357" y="73"/>
                  </a:lnTo>
                  <a:lnTo>
                    <a:pt x="356" y="76"/>
                  </a:lnTo>
                  <a:lnTo>
                    <a:pt x="356" y="77"/>
                  </a:lnTo>
                  <a:lnTo>
                    <a:pt x="358" y="79"/>
                  </a:lnTo>
                  <a:lnTo>
                    <a:pt x="358" y="79"/>
                  </a:lnTo>
                  <a:lnTo>
                    <a:pt x="359" y="79"/>
                  </a:lnTo>
                  <a:lnTo>
                    <a:pt x="362" y="78"/>
                  </a:lnTo>
                  <a:lnTo>
                    <a:pt x="364" y="75"/>
                  </a:lnTo>
                  <a:lnTo>
                    <a:pt x="366" y="73"/>
                  </a:lnTo>
                  <a:lnTo>
                    <a:pt x="369" y="71"/>
                  </a:lnTo>
                  <a:lnTo>
                    <a:pt x="372" y="70"/>
                  </a:lnTo>
                  <a:lnTo>
                    <a:pt x="373" y="71"/>
                  </a:lnTo>
                  <a:lnTo>
                    <a:pt x="372" y="73"/>
                  </a:lnTo>
                  <a:lnTo>
                    <a:pt x="370" y="74"/>
                  </a:lnTo>
                  <a:lnTo>
                    <a:pt x="366" y="78"/>
                  </a:lnTo>
                  <a:lnTo>
                    <a:pt x="365" y="80"/>
                  </a:lnTo>
                  <a:lnTo>
                    <a:pt x="365" y="81"/>
                  </a:lnTo>
                  <a:lnTo>
                    <a:pt x="366" y="81"/>
                  </a:lnTo>
                  <a:lnTo>
                    <a:pt x="367" y="82"/>
                  </a:lnTo>
                  <a:lnTo>
                    <a:pt x="368" y="82"/>
                  </a:lnTo>
                  <a:lnTo>
                    <a:pt x="369" y="81"/>
                  </a:lnTo>
                  <a:lnTo>
                    <a:pt x="370" y="81"/>
                  </a:lnTo>
                  <a:lnTo>
                    <a:pt x="373" y="80"/>
                  </a:lnTo>
                  <a:lnTo>
                    <a:pt x="375" y="78"/>
                  </a:lnTo>
                  <a:lnTo>
                    <a:pt x="376" y="78"/>
                  </a:lnTo>
                  <a:lnTo>
                    <a:pt x="377" y="77"/>
                  </a:lnTo>
                  <a:lnTo>
                    <a:pt x="378" y="76"/>
                  </a:lnTo>
                  <a:lnTo>
                    <a:pt x="380" y="76"/>
                  </a:lnTo>
                  <a:lnTo>
                    <a:pt x="382" y="77"/>
                  </a:lnTo>
                  <a:lnTo>
                    <a:pt x="384" y="78"/>
                  </a:lnTo>
                  <a:lnTo>
                    <a:pt x="385" y="79"/>
                  </a:lnTo>
                  <a:lnTo>
                    <a:pt x="389" y="82"/>
                  </a:lnTo>
                  <a:lnTo>
                    <a:pt x="390" y="84"/>
                  </a:lnTo>
                  <a:lnTo>
                    <a:pt x="391" y="85"/>
                  </a:lnTo>
                  <a:lnTo>
                    <a:pt x="390" y="86"/>
                  </a:lnTo>
                  <a:lnTo>
                    <a:pt x="389" y="86"/>
                  </a:lnTo>
                  <a:lnTo>
                    <a:pt x="388" y="87"/>
                  </a:lnTo>
                  <a:lnTo>
                    <a:pt x="388" y="88"/>
                  </a:lnTo>
                  <a:lnTo>
                    <a:pt x="389" y="89"/>
                  </a:lnTo>
                  <a:lnTo>
                    <a:pt x="392" y="90"/>
                  </a:lnTo>
                  <a:lnTo>
                    <a:pt x="397" y="93"/>
                  </a:lnTo>
                  <a:lnTo>
                    <a:pt x="404" y="96"/>
                  </a:lnTo>
                  <a:lnTo>
                    <a:pt x="407" y="96"/>
                  </a:lnTo>
                  <a:lnTo>
                    <a:pt x="410" y="96"/>
                  </a:lnTo>
                  <a:lnTo>
                    <a:pt x="413" y="96"/>
                  </a:lnTo>
                  <a:lnTo>
                    <a:pt x="416" y="96"/>
                  </a:lnTo>
                  <a:lnTo>
                    <a:pt x="418" y="98"/>
                  </a:lnTo>
                  <a:lnTo>
                    <a:pt x="418" y="101"/>
                  </a:lnTo>
                  <a:lnTo>
                    <a:pt x="416" y="104"/>
                  </a:lnTo>
                  <a:lnTo>
                    <a:pt x="412" y="107"/>
                  </a:lnTo>
                  <a:lnTo>
                    <a:pt x="410" y="109"/>
                  </a:lnTo>
                  <a:lnTo>
                    <a:pt x="410" y="112"/>
                  </a:lnTo>
                  <a:lnTo>
                    <a:pt x="411" y="115"/>
                  </a:lnTo>
                  <a:lnTo>
                    <a:pt x="413" y="116"/>
                  </a:lnTo>
                  <a:lnTo>
                    <a:pt x="417" y="116"/>
                  </a:lnTo>
                  <a:lnTo>
                    <a:pt x="420" y="116"/>
                  </a:lnTo>
                  <a:lnTo>
                    <a:pt x="423" y="117"/>
                  </a:lnTo>
                  <a:lnTo>
                    <a:pt x="437" y="121"/>
                  </a:lnTo>
                  <a:lnTo>
                    <a:pt x="451" y="125"/>
                  </a:lnTo>
                  <a:lnTo>
                    <a:pt x="451" y="125"/>
                  </a:lnTo>
                  <a:lnTo>
                    <a:pt x="452" y="124"/>
                  </a:lnTo>
                  <a:lnTo>
                    <a:pt x="453" y="122"/>
                  </a:lnTo>
                  <a:lnTo>
                    <a:pt x="453" y="121"/>
                  </a:lnTo>
                  <a:lnTo>
                    <a:pt x="453" y="121"/>
                  </a:lnTo>
                  <a:lnTo>
                    <a:pt x="453" y="121"/>
                  </a:lnTo>
                  <a:lnTo>
                    <a:pt x="455" y="126"/>
                  </a:lnTo>
                  <a:lnTo>
                    <a:pt x="456" y="136"/>
                  </a:lnTo>
                  <a:lnTo>
                    <a:pt x="458" y="141"/>
                  </a:lnTo>
                  <a:lnTo>
                    <a:pt x="459" y="142"/>
                  </a:lnTo>
                  <a:lnTo>
                    <a:pt x="459" y="140"/>
                  </a:lnTo>
                  <a:lnTo>
                    <a:pt x="458" y="138"/>
                  </a:lnTo>
                  <a:lnTo>
                    <a:pt x="458" y="135"/>
                  </a:lnTo>
                  <a:lnTo>
                    <a:pt x="458" y="132"/>
                  </a:lnTo>
                  <a:lnTo>
                    <a:pt x="458" y="130"/>
                  </a:lnTo>
                  <a:lnTo>
                    <a:pt x="462" y="124"/>
                  </a:lnTo>
                  <a:lnTo>
                    <a:pt x="467" y="120"/>
                  </a:lnTo>
                  <a:lnTo>
                    <a:pt x="472" y="116"/>
                  </a:lnTo>
                  <a:lnTo>
                    <a:pt x="473" y="115"/>
                  </a:lnTo>
                  <a:lnTo>
                    <a:pt x="474" y="113"/>
                  </a:lnTo>
                  <a:lnTo>
                    <a:pt x="476" y="113"/>
                  </a:lnTo>
                  <a:lnTo>
                    <a:pt x="477" y="112"/>
                  </a:lnTo>
                  <a:lnTo>
                    <a:pt x="478" y="111"/>
                  </a:lnTo>
                  <a:lnTo>
                    <a:pt x="479" y="110"/>
                  </a:lnTo>
                  <a:lnTo>
                    <a:pt x="479" y="109"/>
                  </a:lnTo>
                  <a:lnTo>
                    <a:pt x="479" y="108"/>
                  </a:lnTo>
                  <a:lnTo>
                    <a:pt x="478" y="108"/>
                  </a:lnTo>
                  <a:lnTo>
                    <a:pt x="478" y="109"/>
                  </a:lnTo>
                  <a:lnTo>
                    <a:pt x="477" y="109"/>
                  </a:lnTo>
                  <a:lnTo>
                    <a:pt x="474" y="112"/>
                  </a:lnTo>
                  <a:lnTo>
                    <a:pt x="472" y="113"/>
                  </a:lnTo>
                  <a:lnTo>
                    <a:pt x="467" y="115"/>
                  </a:lnTo>
                  <a:lnTo>
                    <a:pt x="462" y="115"/>
                  </a:lnTo>
                  <a:lnTo>
                    <a:pt x="458" y="113"/>
                  </a:lnTo>
                  <a:lnTo>
                    <a:pt x="457" y="113"/>
                  </a:lnTo>
                  <a:lnTo>
                    <a:pt x="457" y="112"/>
                  </a:lnTo>
                  <a:lnTo>
                    <a:pt x="458" y="111"/>
                  </a:lnTo>
                  <a:lnTo>
                    <a:pt x="458" y="110"/>
                  </a:lnTo>
                  <a:lnTo>
                    <a:pt x="459" y="109"/>
                  </a:lnTo>
                  <a:lnTo>
                    <a:pt x="460" y="108"/>
                  </a:lnTo>
                  <a:lnTo>
                    <a:pt x="464" y="106"/>
                  </a:lnTo>
                  <a:lnTo>
                    <a:pt x="468" y="104"/>
                  </a:lnTo>
                  <a:lnTo>
                    <a:pt x="473" y="104"/>
                  </a:lnTo>
                  <a:lnTo>
                    <a:pt x="476" y="105"/>
                  </a:lnTo>
                  <a:lnTo>
                    <a:pt x="479" y="107"/>
                  </a:lnTo>
                  <a:lnTo>
                    <a:pt x="480" y="109"/>
                  </a:lnTo>
                  <a:lnTo>
                    <a:pt x="481" y="112"/>
                  </a:lnTo>
                  <a:lnTo>
                    <a:pt x="483" y="116"/>
                  </a:lnTo>
                  <a:lnTo>
                    <a:pt x="485" y="118"/>
                  </a:lnTo>
                  <a:lnTo>
                    <a:pt x="490" y="121"/>
                  </a:lnTo>
                  <a:lnTo>
                    <a:pt x="500" y="124"/>
                  </a:lnTo>
                  <a:lnTo>
                    <a:pt x="506" y="125"/>
                  </a:lnTo>
                  <a:lnTo>
                    <a:pt x="511" y="123"/>
                  </a:lnTo>
                  <a:lnTo>
                    <a:pt x="517" y="120"/>
                  </a:lnTo>
                  <a:lnTo>
                    <a:pt x="522" y="117"/>
                  </a:lnTo>
                  <a:lnTo>
                    <a:pt x="528" y="115"/>
                  </a:lnTo>
                  <a:lnTo>
                    <a:pt x="534" y="113"/>
                  </a:lnTo>
                  <a:lnTo>
                    <a:pt x="537" y="115"/>
                  </a:lnTo>
                  <a:lnTo>
                    <a:pt x="540" y="118"/>
                  </a:lnTo>
                  <a:lnTo>
                    <a:pt x="543" y="121"/>
                  </a:lnTo>
                  <a:lnTo>
                    <a:pt x="545" y="125"/>
                  </a:lnTo>
                  <a:lnTo>
                    <a:pt x="545" y="128"/>
                  </a:lnTo>
                  <a:lnTo>
                    <a:pt x="544" y="131"/>
                  </a:lnTo>
                  <a:lnTo>
                    <a:pt x="544" y="132"/>
                  </a:lnTo>
                  <a:lnTo>
                    <a:pt x="544" y="132"/>
                  </a:lnTo>
                  <a:lnTo>
                    <a:pt x="547" y="133"/>
                  </a:lnTo>
                  <a:lnTo>
                    <a:pt x="549" y="132"/>
                  </a:lnTo>
                  <a:lnTo>
                    <a:pt x="550" y="130"/>
                  </a:lnTo>
                  <a:lnTo>
                    <a:pt x="550" y="122"/>
                  </a:lnTo>
                  <a:lnTo>
                    <a:pt x="551" y="121"/>
                  </a:lnTo>
                  <a:lnTo>
                    <a:pt x="554" y="118"/>
                  </a:lnTo>
                  <a:lnTo>
                    <a:pt x="563" y="115"/>
                  </a:lnTo>
                  <a:lnTo>
                    <a:pt x="566" y="112"/>
                  </a:lnTo>
                  <a:lnTo>
                    <a:pt x="567" y="110"/>
                  </a:lnTo>
                  <a:lnTo>
                    <a:pt x="567" y="108"/>
                  </a:lnTo>
                  <a:lnTo>
                    <a:pt x="565" y="107"/>
                  </a:lnTo>
                  <a:lnTo>
                    <a:pt x="563" y="106"/>
                  </a:lnTo>
                  <a:lnTo>
                    <a:pt x="561" y="106"/>
                  </a:lnTo>
                  <a:lnTo>
                    <a:pt x="559" y="104"/>
                  </a:lnTo>
                  <a:lnTo>
                    <a:pt x="559" y="103"/>
                  </a:lnTo>
                  <a:lnTo>
                    <a:pt x="560" y="102"/>
                  </a:lnTo>
                  <a:lnTo>
                    <a:pt x="561" y="102"/>
                  </a:lnTo>
                  <a:lnTo>
                    <a:pt x="563" y="102"/>
                  </a:lnTo>
                  <a:lnTo>
                    <a:pt x="564" y="101"/>
                  </a:lnTo>
                  <a:lnTo>
                    <a:pt x="565" y="101"/>
                  </a:lnTo>
                  <a:lnTo>
                    <a:pt x="565" y="101"/>
                  </a:lnTo>
                  <a:lnTo>
                    <a:pt x="560" y="98"/>
                  </a:lnTo>
                  <a:lnTo>
                    <a:pt x="555" y="96"/>
                  </a:lnTo>
                  <a:lnTo>
                    <a:pt x="549" y="94"/>
                  </a:lnTo>
                  <a:lnTo>
                    <a:pt x="545" y="91"/>
                  </a:lnTo>
                  <a:lnTo>
                    <a:pt x="544" y="91"/>
                  </a:lnTo>
                  <a:lnTo>
                    <a:pt x="545" y="90"/>
                  </a:lnTo>
                  <a:lnTo>
                    <a:pt x="546" y="89"/>
                  </a:lnTo>
                  <a:lnTo>
                    <a:pt x="548" y="89"/>
                  </a:lnTo>
                  <a:lnTo>
                    <a:pt x="549" y="87"/>
                  </a:lnTo>
                  <a:lnTo>
                    <a:pt x="550" y="86"/>
                  </a:lnTo>
                  <a:lnTo>
                    <a:pt x="550" y="85"/>
                  </a:lnTo>
                  <a:lnTo>
                    <a:pt x="549" y="85"/>
                  </a:lnTo>
                  <a:lnTo>
                    <a:pt x="548" y="84"/>
                  </a:lnTo>
                  <a:lnTo>
                    <a:pt x="545" y="83"/>
                  </a:lnTo>
                  <a:lnTo>
                    <a:pt x="545" y="82"/>
                  </a:lnTo>
                  <a:lnTo>
                    <a:pt x="545" y="78"/>
                  </a:lnTo>
                  <a:lnTo>
                    <a:pt x="548" y="74"/>
                  </a:lnTo>
                  <a:lnTo>
                    <a:pt x="551" y="70"/>
                  </a:lnTo>
                  <a:lnTo>
                    <a:pt x="555" y="68"/>
                  </a:lnTo>
                  <a:lnTo>
                    <a:pt x="554" y="67"/>
                  </a:lnTo>
                  <a:lnTo>
                    <a:pt x="554" y="67"/>
                  </a:lnTo>
                  <a:lnTo>
                    <a:pt x="552" y="62"/>
                  </a:lnTo>
                  <a:lnTo>
                    <a:pt x="552" y="56"/>
                  </a:lnTo>
                  <a:lnTo>
                    <a:pt x="553" y="51"/>
                  </a:lnTo>
                  <a:lnTo>
                    <a:pt x="554" y="46"/>
                  </a:lnTo>
                  <a:lnTo>
                    <a:pt x="555" y="41"/>
                  </a:lnTo>
                  <a:lnTo>
                    <a:pt x="559" y="44"/>
                  </a:lnTo>
                  <a:lnTo>
                    <a:pt x="567" y="50"/>
                  </a:lnTo>
                  <a:lnTo>
                    <a:pt x="570" y="53"/>
                  </a:lnTo>
                  <a:lnTo>
                    <a:pt x="572" y="57"/>
                  </a:lnTo>
                  <a:lnTo>
                    <a:pt x="572" y="59"/>
                  </a:lnTo>
                  <a:lnTo>
                    <a:pt x="568" y="62"/>
                  </a:lnTo>
                  <a:lnTo>
                    <a:pt x="565" y="64"/>
                  </a:lnTo>
                  <a:lnTo>
                    <a:pt x="561" y="67"/>
                  </a:lnTo>
                  <a:lnTo>
                    <a:pt x="563" y="69"/>
                  </a:lnTo>
                  <a:lnTo>
                    <a:pt x="565" y="75"/>
                  </a:lnTo>
                  <a:lnTo>
                    <a:pt x="566" y="80"/>
                  </a:lnTo>
                  <a:lnTo>
                    <a:pt x="567" y="87"/>
                  </a:lnTo>
                  <a:lnTo>
                    <a:pt x="568" y="92"/>
                  </a:lnTo>
                  <a:lnTo>
                    <a:pt x="568" y="96"/>
                  </a:lnTo>
                  <a:lnTo>
                    <a:pt x="568" y="98"/>
                  </a:lnTo>
                  <a:lnTo>
                    <a:pt x="569" y="99"/>
                  </a:lnTo>
                  <a:lnTo>
                    <a:pt x="570" y="99"/>
                  </a:lnTo>
                  <a:lnTo>
                    <a:pt x="573" y="99"/>
                  </a:lnTo>
                  <a:lnTo>
                    <a:pt x="574" y="100"/>
                  </a:lnTo>
                  <a:lnTo>
                    <a:pt x="575" y="100"/>
                  </a:lnTo>
                  <a:lnTo>
                    <a:pt x="576" y="101"/>
                  </a:lnTo>
                  <a:lnTo>
                    <a:pt x="582" y="104"/>
                  </a:lnTo>
                  <a:lnTo>
                    <a:pt x="587" y="109"/>
                  </a:lnTo>
                  <a:lnTo>
                    <a:pt x="587" y="111"/>
                  </a:lnTo>
                  <a:lnTo>
                    <a:pt x="587" y="116"/>
                  </a:lnTo>
                  <a:lnTo>
                    <a:pt x="588" y="118"/>
                  </a:lnTo>
                  <a:lnTo>
                    <a:pt x="589" y="118"/>
                  </a:lnTo>
                  <a:lnTo>
                    <a:pt x="590" y="116"/>
                  </a:lnTo>
                  <a:lnTo>
                    <a:pt x="591" y="113"/>
                  </a:lnTo>
                  <a:lnTo>
                    <a:pt x="592" y="110"/>
                  </a:lnTo>
                  <a:lnTo>
                    <a:pt x="593" y="107"/>
                  </a:lnTo>
                  <a:lnTo>
                    <a:pt x="594" y="104"/>
                  </a:lnTo>
                  <a:lnTo>
                    <a:pt x="596" y="103"/>
                  </a:lnTo>
                  <a:lnTo>
                    <a:pt x="599" y="104"/>
                  </a:lnTo>
                  <a:lnTo>
                    <a:pt x="602" y="107"/>
                  </a:lnTo>
                  <a:lnTo>
                    <a:pt x="604" y="111"/>
                  </a:lnTo>
                  <a:lnTo>
                    <a:pt x="606" y="115"/>
                  </a:lnTo>
                  <a:lnTo>
                    <a:pt x="606" y="116"/>
                  </a:lnTo>
                  <a:lnTo>
                    <a:pt x="603" y="116"/>
                  </a:lnTo>
                  <a:lnTo>
                    <a:pt x="602" y="116"/>
                  </a:lnTo>
                  <a:lnTo>
                    <a:pt x="602" y="116"/>
                  </a:lnTo>
                  <a:lnTo>
                    <a:pt x="602" y="117"/>
                  </a:lnTo>
                  <a:lnTo>
                    <a:pt x="607" y="124"/>
                  </a:lnTo>
                  <a:lnTo>
                    <a:pt x="614" y="131"/>
                  </a:lnTo>
                  <a:lnTo>
                    <a:pt x="615" y="131"/>
                  </a:lnTo>
                  <a:lnTo>
                    <a:pt x="615" y="130"/>
                  </a:lnTo>
                  <a:lnTo>
                    <a:pt x="616" y="129"/>
                  </a:lnTo>
                  <a:lnTo>
                    <a:pt x="616" y="129"/>
                  </a:lnTo>
                  <a:lnTo>
                    <a:pt x="617" y="129"/>
                  </a:lnTo>
                  <a:lnTo>
                    <a:pt x="617" y="129"/>
                  </a:lnTo>
                  <a:lnTo>
                    <a:pt x="618" y="130"/>
                  </a:lnTo>
                  <a:lnTo>
                    <a:pt x="618" y="129"/>
                  </a:lnTo>
                  <a:lnTo>
                    <a:pt x="617" y="128"/>
                  </a:lnTo>
                  <a:lnTo>
                    <a:pt x="617" y="126"/>
                  </a:lnTo>
                  <a:lnTo>
                    <a:pt x="617" y="125"/>
                  </a:lnTo>
                  <a:lnTo>
                    <a:pt x="617" y="124"/>
                  </a:lnTo>
                  <a:lnTo>
                    <a:pt x="619" y="118"/>
                  </a:lnTo>
                  <a:lnTo>
                    <a:pt x="621" y="111"/>
                  </a:lnTo>
                  <a:lnTo>
                    <a:pt x="623" y="105"/>
                  </a:lnTo>
                  <a:lnTo>
                    <a:pt x="626" y="99"/>
                  </a:lnTo>
                  <a:lnTo>
                    <a:pt x="630" y="95"/>
                  </a:lnTo>
                  <a:lnTo>
                    <a:pt x="634" y="94"/>
                  </a:lnTo>
                  <a:lnTo>
                    <a:pt x="637" y="94"/>
                  </a:lnTo>
                  <a:lnTo>
                    <a:pt x="641" y="96"/>
                  </a:lnTo>
                  <a:lnTo>
                    <a:pt x="645" y="98"/>
                  </a:lnTo>
                  <a:lnTo>
                    <a:pt x="648" y="101"/>
                  </a:lnTo>
                  <a:lnTo>
                    <a:pt x="649" y="101"/>
                  </a:lnTo>
                  <a:lnTo>
                    <a:pt x="648" y="102"/>
                  </a:lnTo>
                  <a:lnTo>
                    <a:pt x="646" y="103"/>
                  </a:lnTo>
                  <a:lnTo>
                    <a:pt x="645" y="105"/>
                  </a:lnTo>
                  <a:lnTo>
                    <a:pt x="645" y="106"/>
                  </a:lnTo>
                  <a:lnTo>
                    <a:pt x="645" y="106"/>
                  </a:lnTo>
                  <a:lnTo>
                    <a:pt x="646" y="107"/>
                  </a:lnTo>
                  <a:lnTo>
                    <a:pt x="647" y="107"/>
                  </a:lnTo>
                  <a:lnTo>
                    <a:pt x="648" y="107"/>
                  </a:lnTo>
                  <a:lnTo>
                    <a:pt x="649" y="107"/>
                  </a:lnTo>
                  <a:lnTo>
                    <a:pt x="650" y="108"/>
                  </a:lnTo>
                  <a:lnTo>
                    <a:pt x="651" y="108"/>
                  </a:lnTo>
                  <a:lnTo>
                    <a:pt x="653" y="112"/>
                  </a:lnTo>
                  <a:lnTo>
                    <a:pt x="655" y="117"/>
                  </a:lnTo>
                  <a:lnTo>
                    <a:pt x="656" y="122"/>
                  </a:lnTo>
                  <a:lnTo>
                    <a:pt x="656" y="128"/>
                  </a:lnTo>
                  <a:lnTo>
                    <a:pt x="656" y="133"/>
                  </a:lnTo>
                  <a:lnTo>
                    <a:pt x="654" y="137"/>
                  </a:lnTo>
                  <a:lnTo>
                    <a:pt x="650" y="140"/>
                  </a:lnTo>
                  <a:lnTo>
                    <a:pt x="645" y="143"/>
                  </a:lnTo>
                  <a:lnTo>
                    <a:pt x="644" y="143"/>
                  </a:lnTo>
                  <a:lnTo>
                    <a:pt x="643" y="142"/>
                  </a:lnTo>
                  <a:lnTo>
                    <a:pt x="641" y="139"/>
                  </a:lnTo>
                  <a:lnTo>
                    <a:pt x="641" y="138"/>
                  </a:lnTo>
                  <a:lnTo>
                    <a:pt x="640" y="136"/>
                  </a:lnTo>
                  <a:lnTo>
                    <a:pt x="639" y="135"/>
                  </a:lnTo>
                  <a:lnTo>
                    <a:pt x="634" y="134"/>
                  </a:lnTo>
                  <a:lnTo>
                    <a:pt x="631" y="133"/>
                  </a:lnTo>
                  <a:lnTo>
                    <a:pt x="629" y="134"/>
                  </a:lnTo>
                  <a:lnTo>
                    <a:pt x="629" y="135"/>
                  </a:lnTo>
                  <a:lnTo>
                    <a:pt x="631" y="138"/>
                  </a:lnTo>
                  <a:lnTo>
                    <a:pt x="635" y="140"/>
                  </a:lnTo>
                  <a:lnTo>
                    <a:pt x="639" y="143"/>
                  </a:lnTo>
                  <a:lnTo>
                    <a:pt x="643" y="145"/>
                  </a:lnTo>
                  <a:lnTo>
                    <a:pt x="642" y="145"/>
                  </a:lnTo>
                  <a:lnTo>
                    <a:pt x="641" y="145"/>
                  </a:lnTo>
                  <a:lnTo>
                    <a:pt x="640" y="144"/>
                  </a:lnTo>
                  <a:lnTo>
                    <a:pt x="639" y="143"/>
                  </a:lnTo>
                  <a:lnTo>
                    <a:pt x="638" y="143"/>
                  </a:lnTo>
                  <a:lnTo>
                    <a:pt x="637" y="143"/>
                  </a:lnTo>
                  <a:lnTo>
                    <a:pt x="635" y="143"/>
                  </a:lnTo>
                  <a:lnTo>
                    <a:pt x="636" y="143"/>
                  </a:lnTo>
                  <a:lnTo>
                    <a:pt x="636" y="144"/>
                  </a:lnTo>
                  <a:lnTo>
                    <a:pt x="637" y="144"/>
                  </a:lnTo>
                  <a:lnTo>
                    <a:pt x="638" y="145"/>
                  </a:lnTo>
                  <a:lnTo>
                    <a:pt x="638" y="146"/>
                  </a:lnTo>
                  <a:lnTo>
                    <a:pt x="636" y="147"/>
                  </a:lnTo>
                  <a:lnTo>
                    <a:pt x="634" y="146"/>
                  </a:lnTo>
                  <a:lnTo>
                    <a:pt x="632" y="146"/>
                  </a:lnTo>
                  <a:lnTo>
                    <a:pt x="631" y="145"/>
                  </a:lnTo>
                  <a:lnTo>
                    <a:pt x="630" y="144"/>
                  </a:lnTo>
                  <a:lnTo>
                    <a:pt x="629" y="142"/>
                  </a:lnTo>
                  <a:lnTo>
                    <a:pt x="629" y="142"/>
                  </a:lnTo>
                  <a:lnTo>
                    <a:pt x="629" y="140"/>
                  </a:lnTo>
                  <a:lnTo>
                    <a:pt x="628" y="140"/>
                  </a:lnTo>
                  <a:lnTo>
                    <a:pt x="627" y="140"/>
                  </a:lnTo>
                  <a:lnTo>
                    <a:pt x="624" y="145"/>
                  </a:lnTo>
                  <a:lnTo>
                    <a:pt x="621" y="150"/>
                  </a:lnTo>
                  <a:lnTo>
                    <a:pt x="619" y="156"/>
                  </a:lnTo>
                  <a:lnTo>
                    <a:pt x="616" y="160"/>
                  </a:lnTo>
                  <a:lnTo>
                    <a:pt x="615" y="161"/>
                  </a:lnTo>
                  <a:lnTo>
                    <a:pt x="614" y="161"/>
                  </a:lnTo>
                  <a:lnTo>
                    <a:pt x="616" y="161"/>
                  </a:lnTo>
                  <a:lnTo>
                    <a:pt x="617" y="162"/>
                  </a:lnTo>
                  <a:lnTo>
                    <a:pt x="618" y="162"/>
                  </a:lnTo>
                  <a:lnTo>
                    <a:pt x="619" y="163"/>
                  </a:lnTo>
                  <a:lnTo>
                    <a:pt x="620" y="164"/>
                  </a:lnTo>
                  <a:lnTo>
                    <a:pt x="620" y="167"/>
                  </a:lnTo>
                  <a:lnTo>
                    <a:pt x="619" y="170"/>
                  </a:lnTo>
                  <a:lnTo>
                    <a:pt x="617" y="174"/>
                  </a:lnTo>
                  <a:lnTo>
                    <a:pt x="613" y="178"/>
                  </a:lnTo>
                  <a:lnTo>
                    <a:pt x="610" y="180"/>
                  </a:lnTo>
                  <a:lnTo>
                    <a:pt x="607" y="181"/>
                  </a:lnTo>
                  <a:lnTo>
                    <a:pt x="606" y="181"/>
                  </a:lnTo>
                  <a:lnTo>
                    <a:pt x="605" y="180"/>
                  </a:lnTo>
                  <a:lnTo>
                    <a:pt x="604" y="179"/>
                  </a:lnTo>
                  <a:lnTo>
                    <a:pt x="603" y="179"/>
                  </a:lnTo>
                  <a:lnTo>
                    <a:pt x="602" y="179"/>
                  </a:lnTo>
                  <a:lnTo>
                    <a:pt x="602" y="179"/>
                  </a:lnTo>
                  <a:lnTo>
                    <a:pt x="603" y="180"/>
                  </a:lnTo>
                  <a:lnTo>
                    <a:pt x="604" y="181"/>
                  </a:lnTo>
                  <a:lnTo>
                    <a:pt x="605" y="181"/>
                  </a:lnTo>
                  <a:lnTo>
                    <a:pt x="605" y="182"/>
                  </a:lnTo>
                  <a:lnTo>
                    <a:pt x="603" y="181"/>
                  </a:lnTo>
                  <a:lnTo>
                    <a:pt x="600" y="180"/>
                  </a:lnTo>
                  <a:lnTo>
                    <a:pt x="598" y="179"/>
                  </a:lnTo>
                  <a:lnTo>
                    <a:pt x="596" y="179"/>
                  </a:lnTo>
                  <a:lnTo>
                    <a:pt x="595" y="180"/>
                  </a:lnTo>
                  <a:lnTo>
                    <a:pt x="595" y="181"/>
                  </a:lnTo>
                  <a:lnTo>
                    <a:pt x="595" y="182"/>
                  </a:lnTo>
                  <a:lnTo>
                    <a:pt x="595" y="183"/>
                  </a:lnTo>
                  <a:lnTo>
                    <a:pt x="595" y="184"/>
                  </a:lnTo>
                  <a:lnTo>
                    <a:pt x="596" y="185"/>
                  </a:lnTo>
                  <a:lnTo>
                    <a:pt x="596" y="186"/>
                  </a:lnTo>
                  <a:lnTo>
                    <a:pt x="595" y="188"/>
                  </a:lnTo>
                  <a:lnTo>
                    <a:pt x="594" y="188"/>
                  </a:lnTo>
                  <a:lnTo>
                    <a:pt x="593" y="189"/>
                  </a:lnTo>
                  <a:lnTo>
                    <a:pt x="580" y="189"/>
                  </a:lnTo>
                  <a:lnTo>
                    <a:pt x="577" y="188"/>
                  </a:lnTo>
                  <a:lnTo>
                    <a:pt x="577" y="188"/>
                  </a:lnTo>
                  <a:lnTo>
                    <a:pt x="576" y="189"/>
                  </a:lnTo>
                  <a:lnTo>
                    <a:pt x="575" y="189"/>
                  </a:lnTo>
                  <a:lnTo>
                    <a:pt x="575" y="189"/>
                  </a:lnTo>
                  <a:lnTo>
                    <a:pt x="575" y="190"/>
                  </a:lnTo>
                  <a:lnTo>
                    <a:pt x="579" y="192"/>
                  </a:lnTo>
                  <a:lnTo>
                    <a:pt x="583" y="193"/>
                  </a:lnTo>
                  <a:lnTo>
                    <a:pt x="588" y="194"/>
                  </a:lnTo>
                  <a:lnTo>
                    <a:pt x="592" y="197"/>
                  </a:lnTo>
                  <a:lnTo>
                    <a:pt x="592" y="198"/>
                  </a:lnTo>
                  <a:lnTo>
                    <a:pt x="591" y="199"/>
                  </a:lnTo>
                  <a:lnTo>
                    <a:pt x="589" y="200"/>
                  </a:lnTo>
                  <a:lnTo>
                    <a:pt x="588" y="200"/>
                  </a:lnTo>
                  <a:lnTo>
                    <a:pt x="587" y="201"/>
                  </a:lnTo>
                  <a:lnTo>
                    <a:pt x="586" y="201"/>
                  </a:lnTo>
                  <a:lnTo>
                    <a:pt x="581" y="203"/>
                  </a:lnTo>
                  <a:lnTo>
                    <a:pt x="577" y="204"/>
                  </a:lnTo>
                  <a:lnTo>
                    <a:pt x="572" y="206"/>
                  </a:lnTo>
                  <a:lnTo>
                    <a:pt x="568" y="208"/>
                  </a:lnTo>
                  <a:lnTo>
                    <a:pt x="568" y="209"/>
                  </a:lnTo>
                  <a:lnTo>
                    <a:pt x="569" y="209"/>
                  </a:lnTo>
                  <a:lnTo>
                    <a:pt x="570" y="209"/>
                  </a:lnTo>
                  <a:lnTo>
                    <a:pt x="572" y="210"/>
                  </a:lnTo>
                  <a:lnTo>
                    <a:pt x="572" y="210"/>
                  </a:lnTo>
                  <a:lnTo>
                    <a:pt x="573" y="211"/>
                  </a:lnTo>
                  <a:lnTo>
                    <a:pt x="573" y="211"/>
                  </a:lnTo>
                  <a:lnTo>
                    <a:pt x="572" y="212"/>
                  </a:lnTo>
                  <a:lnTo>
                    <a:pt x="571" y="213"/>
                  </a:lnTo>
                  <a:lnTo>
                    <a:pt x="569" y="213"/>
                  </a:lnTo>
                  <a:lnTo>
                    <a:pt x="568" y="213"/>
                  </a:lnTo>
                  <a:lnTo>
                    <a:pt x="567" y="214"/>
                  </a:lnTo>
                  <a:lnTo>
                    <a:pt x="566" y="214"/>
                  </a:lnTo>
                  <a:lnTo>
                    <a:pt x="565" y="215"/>
                  </a:lnTo>
                  <a:lnTo>
                    <a:pt x="565" y="216"/>
                  </a:lnTo>
                  <a:lnTo>
                    <a:pt x="565" y="216"/>
                  </a:lnTo>
                  <a:lnTo>
                    <a:pt x="566" y="217"/>
                  </a:lnTo>
                  <a:lnTo>
                    <a:pt x="567" y="217"/>
                  </a:lnTo>
                  <a:lnTo>
                    <a:pt x="568" y="217"/>
                  </a:lnTo>
                  <a:lnTo>
                    <a:pt x="568" y="218"/>
                  </a:lnTo>
                  <a:lnTo>
                    <a:pt x="568" y="218"/>
                  </a:lnTo>
                  <a:lnTo>
                    <a:pt x="567" y="220"/>
                  </a:lnTo>
                  <a:lnTo>
                    <a:pt x="565" y="222"/>
                  </a:lnTo>
                  <a:lnTo>
                    <a:pt x="562" y="224"/>
                  </a:lnTo>
                  <a:lnTo>
                    <a:pt x="560" y="227"/>
                  </a:lnTo>
                  <a:lnTo>
                    <a:pt x="556" y="232"/>
                  </a:lnTo>
                  <a:lnTo>
                    <a:pt x="553" y="239"/>
                  </a:lnTo>
                  <a:lnTo>
                    <a:pt x="553" y="240"/>
                  </a:lnTo>
                  <a:lnTo>
                    <a:pt x="554" y="241"/>
                  </a:lnTo>
                  <a:lnTo>
                    <a:pt x="555" y="241"/>
                  </a:lnTo>
                  <a:lnTo>
                    <a:pt x="555" y="241"/>
                  </a:lnTo>
                  <a:lnTo>
                    <a:pt x="556" y="257"/>
                  </a:lnTo>
                  <a:lnTo>
                    <a:pt x="558" y="274"/>
                  </a:lnTo>
                  <a:lnTo>
                    <a:pt x="559" y="273"/>
                  </a:lnTo>
                  <a:lnTo>
                    <a:pt x="559" y="270"/>
                  </a:lnTo>
                  <a:lnTo>
                    <a:pt x="560" y="269"/>
                  </a:lnTo>
                  <a:lnTo>
                    <a:pt x="563" y="268"/>
                  </a:lnTo>
                  <a:lnTo>
                    <a:pt x="566" y="268"/>
                  </a:lnTo>
                  <a:lnTo>
                    <a:pt x="569" y="269"/>
                  </a:lnTo>
                  <a:lnTo>
                    <a:pt x="570" y="270"/>
                  </a:lnTo>
                  <a:lnTo>
                    <a:pt x="570" y="271"/>
                  </a:lnTo>
                  <a:lnTo>
                    <a:pt x="571" y="272"/>
                  </a:lnTo>
                  <a:lnTo>
                    <a:pt x="571" y="274"/>
                  </a:lnTo>
                  <a:lnTo>
                    <a:pt x="572" y="275"/>
                  </a:lnTo>
                  <a:lnTo>
                    <a:pt x="574" y="281"/>
                  </a:lnTo>
                  <a:lnTo>
                    <a:pt x="577" y="288"/>
                  </a:lnTo>
                  <a:lnTo>
                    <a:pt x="579" y="294"/>
                  </a:lnTo>
                  <a:lnTo>
                    <a:pt x="578" y="295"/>
                  </a:lnTo>
                  <a:lnTo>
                    <a:pt x="578" y="297"/>
                  </a:lnTo>
                  <a:lnTo>
                    <a:pt x="576" y="298"/>
                  </a:lnTo>
                  <a:lnTo>
                    <a:pt x="574" y="300"/>
                  </a:lnTo>
                  <a:lnTo>
                    <a:pt x="574" y="301"/>
                  </a:lnTo>
                  <a:lnTo>
                    <a:pt x="574" y="302"/>
                  </a:lnTo>
                  <a:lnTo>
                    <a:pt x="574" y="302"/>
                  </a:lnTo>
                  <a:lnTo>
                    <a:pt x="576" y="302"/>
                  </a:lnTo>
                  <a:lnTo>
                    <a:pt x="577" y="302"/>
                  </a:lnTo>
                  <a:lnTo>
                    <a:pt x="579" y="299"/>
                  </a:lnTo>
                  <a:lnTo>
                    <a:pt x="580" y="299"/>
                  </a:lnTo>
                  <a:lnTo>
                    <a:pt x="587" y="297"/>
                  </a:lnTo>
                  <a:lnTo>
                    <a:pt x="594" y="295"/>
                  </a:lnTo>
                  <a:lnTo>
                    <a:pt x="597" y="295"/>
                  </a:lnTo>
                  <a:lnTo>
                    <a:pt x="599" y="296"/>
                  </a:lnTo>
                  <a:lnTo>
                    <a:pt x="601" y="297"/>
                  </a:lnTo>
                  <a:lnTo>
                    <a:pt x="603" y="298"/>
                  </a:lnTo>
                  <a:lnTo>
                    <a:pt x="606" y="299"/>
                  </a:lnTo>
                  <a:lnTo>
                    <a:pt x="610" y="300"/>
                  </a:lnTo>
                  <a:lnTo>
                    <a:pt x="615" y="301"/>
                  </a:lnTo>
                  <a:lnTo>
                    <a:pt x="619" y="302"/>
                  </a:lnTo>
                  <a:lnTo>
                    <a:pt x="624" y="304"/>
                  </a:lnTo>
                  <a:lnTo>
                    <a:pt x="626" y="306"/>
                  </a:lnTo>
                  <a:lnTo>
                    <a:pt x="628" y="308"/>
                  </a:lnTo>
                  <a:lnTo>
                    <a:pt x="630" y="310"/>
                  </a:lnTo>
                  <a:lnTo>
                    <a:pt x="631" y="313"/>
                  </a:lnTo>
                  <a:lnTo>
                    <a:pt x="634" y="316"/>
                  </a:lnTo>
                  <a:lnTo>
                    <a:pt x="634" y="316"/>
                  </a:lnTo>
                  <a:lnTo>
                    <a:pt x="634" y="315"/>
                  </a:lnTo>
                  <a:lnTo>
                    <a:pt x="642" y="317"/>
                  </a:lnTo>
                  <a:lnTo>
                    <a:pt x="656" y="323"/>
                  </a:lnTo>
                  <a:lnTo>
                    <a:pt x="663" y="326"/>
                  </a:lnTo>
                  <a:lnTo>
                    <a:pt x="664" y="327"/>
                  </a:lnTo>
                  <a:lnTo>
                    <a:pt x="664" y="328"/>
                  </a:lnTo>
                  <a:lnTo>
                    <a:pt x="663" y="328"/>
                  </a:lnTo>
                  <a:lnTo>
                    <a:pt x="662" y="330"/>
                  </a:lnTo>
                  <a:lnTo>
                    <a:pt x="661" y="332"/>
                  </a:lnTo>
                  <a:lnTo>
                    <a:pt x="661" y="333"/>
                  </a:lnTo>
                  <a:lnTo>
                    <a:pt x="661" y="333"/>
                  </a:lnTo>
                  <a:lnTo>
                    <a:pt x="669" y="333"/>
                  </a:lnTo>
                  <a:lnTo>
                    <a:pt x="676" y="332"/>
                  </a:lnTo>
                  <a:lnTo>
                    <a:pt x="684" y="331"/>
                  </a:lnTo>
                  <a:lnTo>
                    <a:pt x="691" y="331"/>
                  </a:lnTo>
                  <a:lnTo>
                    <a:pt x="698" y="332"/>
                  </a:lnTo>
                  <a:lnTo>
                    <a:pt x="701" y="335"/>
                  </a:lnTo>
                  <a:lnTo>
                    <a:pt x="702" y="340"/>
                  </a:lnTo>
                  <a:lnTo>
                    <a:pt x="703" y="346"/>
                  </a:lnTo>
                  <a:lnTo>
                    <a:pt x="703" y="352"/>
                  </a:lnTo>
                  <a:lnTo>
                    <a:pt x="703" y="359"/>
                  </a:lnTo>
                  <a:lnTo>
                    <a:pt x="704" y="364"/>
                  </a:lnTo>
                  <a:lnTo>
                    <a:pt x="704" y="367"/>
                  </a:lnTo>
                  <a:lnTo>
                    <a:pt x="706" y="374"/>
                  </a:lnTo>
                  <a:lnTo>
                    <a:pt x="708" y="378"/>
                  </a:lnTo>
                  <a:lnTo>
                    <a:pt x="710" y="380"/>
                  </a:lnTo>
                  <a:lnTo>
                    <a:pt x="712" y="381"/>
                  </a:lnTo>
                  <a:lnTo>
                    <a:pt x="715" y="381"/>
                  </a:lnTo>
                  <a:lnTo>
                    <a:pt x="717" y="382"/>
                  </a:lnTo>
                  <a:lnTo>
                    <a:pt x="720" y="383"/>
                  </a:lnTo>
                  <a:lnTo>
                    <a:pt x="724" y="385"/>
                  </a:lnTo>
                  <a:lnTo>
                    <a:pt x="730" y="388"/>
                  </a:lnTo>
                  <a:lnTo>
                    <a:pt x="732" y="391"/>
                  </a:lnTo>
                  <a:lnTo>
                    <a:pt x="733" y="394"/>
                  </a:lnTo>
                  <a:lnTo>
                    <a:pt x="733" y="396"/>
                  </a:lnTo>
                  <a:lnTo>
                    <a:pt x="733" y="395"/>
                  </a:lnTo>
                  <a:lnTo>
                    <a:pt x="737" y="396"/>
                  </a:lnTo>
                  <a:lnTo>
                    <a:pt x="741" y="398"/>
                  </a:lnTo>
                  <a:lnTo>
                    <a:pt x="744" y="400"/>
                  </a:lnTo>
                  <a:lnTo>
                    <a:pt x="746" y="402"/>
                  </a:lnTo>
                  <a:lnTo>
                    <a:pt x="747" y="402"/>
                  </a:lnTo>
                  <a:lnTo>
                    <a:pt x="747" y="404"/>
                  </a:lnTo>
                  <a:lnTo>
                    <a:pt x="748" y="405"/>
                  </a:lnTo>
                  <a:lnTo>
                    <a:pt x="749" y="406"/>
                  </a:lnTo>
                  <a:lnTo>
                    <a:pt x="749" y="406"/>
                  </a:lnTo>
                  <a:lnTo>
                    <a:pt x="749" y="406"/>
                  </a:lnTo>
                  <a:lnTo>
                    <a:pt x="747" y="401"/>
                  </a:lnTo>
                  <a:lnTo>
                    <a:pt x="744" y="397"/>
                  </a:lnTo>
                  <a:lnTo>
                    <a:pt x="741" y="393"/>
                  </a:lnTo>
                  <a:lnTo>
                    <a:pt x="741" y="391"/>
                  </a:lnTo>
                  <a:lnTo>
                    <a:pt x="742" y="389"/>
                  </a:lnTo>
                  <a:lnTo>
                    <a:pt x="744" y="387"/>
                  </a:lnTo>
                  <a:lnTo>
                    <a:pt x="745" y="387"/>
                  </a:lnTo>
                  <a:lnTo>
                    <a:pt x="747" y="389"/>
                  </a:lnTo>
                  <a:lnTo>
                    <a:pt x="750" y="394"/>
                  </a:lnTo>
                  <a:lnTo>
                    <a:pt x="752" y="396"/>
                  </a:lnTo>
                  <a:lnTo>
                    <a:pt x="753" y="396"/>
                  </a:lnTo>
                  <a:lnTo>
                    <a:pt x="753" y="395"/>
                  </a:lnTo>
                  <a:lnTo>
                    <a:pt x="754" y="394"/>
                  </a:lnTo>
                  <a:lnTo>
                    <a:pt x="754" y="391"/>
                  </a:lnTo>
                  <a:lnTo>
                    <a:pt x="753" y="389"/>
                  </a:lnTo>
                  <a:lnTo>
                    <a:pt x="752" y="388"/>
                  </a:lnTo>
                  <a:lnTo>
                    <a:pt x="751" y="388"/>
                  </a:lnTo>
                  <a:lnTo>
                    <a:pt x="750" y="387"/>
                  </a:lnTo>
                  <a:lnTo>
                    <a:pt x="749" y="386"/>
                  </a:lnTo>
                  <a:lnTo>
                    <a:pt x="749" y="386"/>
                  </a:lnTo>
                  <a:lnTo>
                    <a:pt x="748" y="385"/>
                  </a:lnTo>
                  <a:lnTo>
                    <a:pt x="749" y="382"/>
                  </a:lnTo>
                  <a:lnTo>
                    <a:pt x="751" y="380"/>
                  </a:lnTo>
                  <a:lnTo>
                    <a:pt x="752" y="378"/>
                  </a:lnTo>
                  <a:lnTo>
                    <a:pt x="753" y="375"/>
                  </a:lnTo>
                  <a:lnTo>
                    <a:pt x="752" y="373"/>
                  </a:lnTo>
                  <a:lnTo>
                    <a:pt x="750" y="370"/>
                  </a:lnTo>
                  <a:lnTo>
                    <a:pt x="747" y="367"/>
                  </a:lnTo>
                  <a:lnTo>
                    <a:pt x="745" y="364"/>
                  </a:lnTo>
                  <a:lnTo>
                    <a:pt x="743" y="362"/>
                  </a:lnTo>
                  <a:lnTo>
                    <a:pt x="742" y="358"/>
                  </a:lnTo>
                  <a:lnTo>
                    <a:pt x="741" y="353"/>
                  </a:lnTo>
                  <a:lnTo>
                    <a:pt x="740" y="349"/>
                  </a:lnTo>
                  <a:lnTo>
                    <a:pt x="739" y="344"/>
                  </a:lnTo>
                  <a:lnTo>
                    <a:pt x="737" y="341"/>
                  </a:lnTo>
                  <a:lnTo>
                    <a:pt x="732" y="337"/>
                  </a:lnTo>
                  <a:lnTo>
                    <a:pt x="726" y="333"/>
                  </a:lnTo>
                  <a:lnTo>
                    <a:pt x="726" y="332"/>
                  </a:lnTo>
                  <a:lnTo>
                    <a:pt x="727" y="332"/>
                  </a:lnTo>
                  <a:lnTo>
                    <a:pt x="728" y="332"/>
                  </a:lnTo>
                  <a:lnTo>
                    <a:pt x="735" y="328"/>
                  </a:lnTo>
                  <a:lnTo>
                    <a:pt x="741" y="324"/>
                  </a:lnTo>
                  <a:lnTo>
                    <a:pt x="746" y="319"/>
                  </a:lnTo>
                  <a:lnTo>
                    <a:pt x="750" y="313"/>
                  </a:lnTo>
                  <a:lnTo>
                    <a:pt x="753" y="306"/>
                  </a:lnTo>
                  <a:lnTo>
                    <a:pt x="753" y="299"/>
                  </a:lnTo>
                  <a:lnTo>
                    <a:pt x="752" y="290"/>
                  </a:lnTo>
                  <a:lnTo>
                    <a:pt x="748" y="283"/>
                  </a:lnTo>
                  <a:lnTo>
                    <a:pt x="745" y="276"/>
                  </a:lnTo>
                  <a:lnTo>
                    <a:pt x="741" y="272"/>
                  </a:lnTo>
                  <a:lnTo>
                    <a:pt x="738" y="270"/>
                  </a:lnTo>
                  <a:lnTo>
                    <a:pt x="736" y="269"/>
                  </a:lnTo>
                  <a:lnTo>
                    <a:pt x="733" y="269"/>
                  </a:lnTo>
                  <a:lnTo>
                    <a:pt x="730" y="268"/>
                  </a:lnTo>
                  <a:lnTo>
                    <a:pt x="725" y="266"/>
                  </a:lnTo>
                  <a:lnTo>
                    <a:pt x="720" y="262"/>
                  </a:lnTo>
                  <a:lnTo>
                    <a:pt x="719" y="259"/>
                  </a:lnTo>
                  <a:lnTo>
                    <a:pt x="719" y="255"/>
                  </a:lnTo>
                  <a:lnTo>
                    <a:pt x="720" y="250"/>
                  </a:lnTo>
                  <a:lnTo>
                    <a:pt x="723" y="245"/>
                  </a:lnTo>
                  <a:lnTo>
                    <a:pt x="725" y="241"/>
                  </a:lnTo>
                  <a:lnTo>
                    <a:pt x="726" y="236"/>
                  </a:lnTo>
                  <a:lnTo>
                    <a:pt x="726" y="235"/>
                  </a:lnTo>
                  <a:lnTo>
                    <a:pt x="725" y="235"/>
                  </a:lnTo>
                  <a:lnTo>
                    <a:pt x="725" y="236"/>
                  </a:lnTo>
                  <a:lnTo>
                    <a:pt x="724" y="236"/>
                  </a:lnTo>
                  <a:lnTo>
                    <a:pt x="723" y="236"/>
                  </a:lnTo>
                  <a:lnTo>
                    <a:pt x="722" y="236"/>
                  </a:lnTo>
                  <a:lnTo>
                    <a:pt x="722" y="235"/>
                  </a:lnTo>
                  <a:lnTo>
                    <a:pt x="722" y="233"/>
                  </a:lnTo>
                  <a:lnTo>
                    <a:pt x="722" y="232"/>
                  </a:lnTo>
                  <a:lnTo>
                    <a:pt x="722" y="229"/>
                  </a:lnTo>
                  <a:lnTo>
                    <a:pt x="722" y="228"/>
                  </a:lnTo>
                  <a:lnTo>
                    <a:pt x="720" y="227"/>
                  </a:lnTo>
                  <a:lnTo>
                    <a:pt x="717" y="227"/>
                  </a:lnTo>
                  <a:lnTo>
                    <a:pt x="715" y="226"/>
                  </a:lnTo>
                  <a:lnTo>
                    <a:pt x="713" y="225"/>
                  </a:lnTo>
                  <a:lnTo>
                    <a:pt x="713" y="222"/>
                  </a:lnTo>
                  <a:lnTo>
                    <a:pt x="715" y="218"/>
                  </a:lnTo>
                  <a:lnTo>
                    <a:pt x="716" y="215"/>
                  </a:lnTo>
                  <a:lnTo>
                    <a:pt x="716" y="212"/>
                  </a:lnTo>
                  <a:lnTo>
                    <a:pt x="715" y="208"/>
                  </a:lnTo>
                  <a:lnTo>
                    <a:pt x="710" y="203"/>
                  </a:lnTo>
                  <a:lnTo>
                    <a:pt x="708" y="202"/>
                  </a:lnTo>
                  <a:lnTo>
                    <a:pt x="706" y="201"/>
                  </a:lnTo>
                  <a:lnTo>
                    <a:pt x="706" y="200"/>
                  </a:lnTo>
                  <a:lnTo>
                    <a:pt x="707" y="198"/>
                  </a:lnTo>
                  <a:lnTo>
                    <a:pt x="710" y="195"/>
                  </a:lnTo>
                  <a:lnTo>
                    <a:pt x="711" y="195"/>
                  </a:lnTo>
                  <a:lnTo>
                    <a:pt x="711" y="195"/>
                  </a:lnTo>
                  <a:lnTo>
                    <a:pt x="711" y="195"/>
                  </a:lnTo>
                  <a:lnTo>
                    <a:pt x="728" y="198"/>
                  </a:lnTo>
                  <a:lnTo>
                    <a:pt x="728" y="198"/>
                  </a:lnTo>
                  <a:lnTo>
                    <a:pt x="727" y="199"/>
                  </a:lnTo>
                  <a:lnTo>
                    <a:pt x="727" y="199"/>
                  </a:lnTo>
                  <a:lnTo>
                    <a:pt x="726" y="200"/>
                  </a:lnTo>
                  <a:lnTo>
                    <a:pt x="732" y="198"/>
                  </a:lnTo>
                  <a:lnTo>
                    <a:pt x="737" y="194"/>
                  </a:lnTo>
                  <a:lnTo>
                    <a:pt x="743" y="192"/>
                  </a:lnTo>
                  <a:lnTo>
                    <a:pt x="744" y="192"/>
                  </a:lnTo>
                  <a:lnTo>
                    <a:pt x="746" y="192"/>
                  </a:lnTo>
                  <a:lnTo>
                    <a:pt x="748" y="194"/>
                  </a:lnTo>
                  <a:lnTo>
                    <a:pt x="749" y="195"/>
                  </a:lnTo>
                  <a:lnTo>
                    <a:pt x="755" y="198"/>
                  </a:lnTo>
                  <a:lnTo>
                    <a:pt x="762" y="201"/>
                  </a:lnTo>
                  <a:lnTo>
                    <a:pt x="762" y="203"/>
                  </a:lnTo>
                  <a:lnTo>
                    <a:pt x="761" y="204"/>
                  </a:lnTo>
                  <a:lnTo>
                    <a:pt x="761" y="204"/>
                  </a:lnTo>
                  <a:lnTo>
                    <a:pt x="762" y="204"/>
                  </a:lnTo>
                  <a:lnTo>
                    <a:pt x="764" y="204"/>
                  </a:lnTo>
                  <a:lnTo>
                    <a:pt x="765" y="203"/>
                  </a:lnTo>
                  <a:lnTo>
                    <a:pt x="767" y="203"/>
                  </a:lnTo>
                  <a:lnTo>
                    <a:pt x="768" y="205"/>
                  </a:lnTo>
                  <a:lnTo>
                    <a:pt x="768" y="206"/>
                  </a:lnTo>
                  <a:lnTo>
                    <a:pt x="769" y="207"/>
                  </a:lnTo>
                  <a:lnTo>
                    <a:pt x="769" y="208"/>
                  </a:lnTo>
                  <a:lnTo>
                    <a:pt x="769" y="209"/>
                  </a:lnTo>
                  <a:lnTo>
                    <a:pt x="770" y="210"/>
                  </a:lnTo>
                  <a:lnTo>
                    <a:pt x="773" y="211"/>
                  </a:lnTo>
                  <a:lnTo>
                    <a:pt x="777" y="210"/>
                  </a:lnTo>
                  <a:lnTo>
                    <a:pt x="780" y="209"/>
                  </a:lnTo>
                  <a:lnTo>
                    <a:pt x="783" y="208"/>
                  </a:lnTo>
                  <a:lnTo>
                    <a:pt x="786" y="208"/>
                  </a:lnTo>
                  <a:lnTo>
                    <a:pt x="789" y="208"/>
                  </a:lnTo>
                  <a:lnTo>
                    <a:pt x="792" y="209"/>
                  </a:lnTo>
                  <a:lnTo>
                    <a:pt x="794" y="212"/>
                  </a:lnTo>
                  <a:lnTo>
                    <a:pt x="795" y="217"/>
                  </a:lnTo>
                  <a:lnTo>
                    <a:pt x="795" y="223"/>
                  </a:lnTo>
                  <a:lnTo>
                    <a:pt x="795" y="225"/>
                  </a:lnTo>
                  <a:lnTo>
                    <a:pt x="793" y="226"/>
                  </a:lnTo>
                  <a:lnTo>
                    <a:pt x="790" y="226"/>
                  </a:lnTo>
                  <a:lnTo>
                    <a:pt x="787" y="225"/>
                  </a:lnTo>
                  <a:lnTo>
                    <a:pt x="783" y="225"/>
                  </a:lnTo>
                  <a:lnTo>
                    <a:pt x="783" y="226"/>
                  </a:lnTo>
                  <a:lnTo>
                    <a:pt x="786" y="232"/>
                  </a:lnTo>
                  <a:lnTo>
                    <a:pt x="789" y="235"/>
                  </a:lnTo>
                  <a:lnTo>
                    <a:pt x="793" y="236"/>
                  </a:lnTo>
                  <a:lnTo>
                    <a:pt x="796" y="236"/>
                  </a:lnTo>
                  <a:lnTo>
                    <a:pt x="805" y="235"/>
                  </a:lnTo>
                  <a:lnTo>
                    <a:pt x="809" y="235"/>
                  </a:lnTo>
                  <a:lnTo>
                    <a:pt x="813" y="237"/>
                  </a:lnTo>
                  <a:lnTo>
                    <a:pt x="817" y="240"/>
                  </a:lnTo>
                  <a:lnTo>
                    <a:pt x="820" y="245"/>
                  </a:lnTo>
                  <a:lnTo>
                    <a:pt x="820" y="249"/>
                  </a:lnTo>
                  <a:lnTo>
                    <a:pt x="818" y="253"/>
                  </a:lnTo>
                  <a:lnTo>
                    <a:pt x="816" y="257"/>
                  </a:lnTo>
                  <a:lnTo>
                    <a:pt x="815" y="261"/>
                  </a:lnTo>
                  <a:lnTo>
                    <a:pt x="816" y="261"/>
                  </a:lnTo>
                  <a:lnTo>
                    <a:pt x="817" y="261"/>
                  </a:lnTo>
                  <a:lnTo>
                    <a:pt x="818" y="260"/>
                  </a:lnTo>
                  <a:lnTo>
                    <a:pt x="819" y="259"/>
                  </a:lnTo>
                  <a:lnTo>
                    <a:pt x="820" y="258"/>
                  </a:lnTo>
                  <a:lnTo>
                    <a:pt x="821" y="257"/>
                  </a:lnTo>
                  <a:lnTo>
                    <a:pt x="822" y="255"/>
                  </a:lnTo>
                  <a:lnTo>
                    <a:pt x="822" y="253"/>
                  </a:lnTo>
                  <a:lnTo>
                    <a:pt x="821" y="250"/>
                  </a:lnTo>
                  <a:lnTo>
                    <a:pt x="821" y="248"/>
                  </a:lnTo>
                  <a:lnTo>
                    <a:pt x="820" y="246"/>
                  </a:lnTo>
                  <a:lnTo>
                    <a:pt x="821" y="245"/>
                  </a:lnTo>
                  <a:lnTo>
                    <a:pt x="822" y="245"/>
                  </a:lnTo>
                  <a:lnTo>
                    <a:pt x="823" y="247"/>
                  </a:lnTo>
                  <a:lnTo>
                    <a:pt x="823" y="249"/>
                  </a:lnTo>
                  <a:lnTo>
                    <a:pt x="823" y="252"/>
                  </a:lnTo>
                  <a:lnTo>
                    <a:pt x="824" y="254"/>
                  </a:lnTo>
                  <a:lnTo>
                    <a:pt x="825" y="254"/>
                  </a:lnTo>
                  <a:lnTo>
                    <a:pt x="825" y="252"/>
                  </a:lnTo>
                  <a:lnTo>
                    <a:pt x="824" y="251"/>
                  </a:lnTo>
                  <a:lnTo>
                    <a:pt x="824" y="250"/>
                  </a:lnTo>
                  <a:lnTo>
                    <a:pt x="824" y="248"/>
                  </a:lnTo>
                  <a:lnTo>
                    <a:pt x="824" y="246"/>
                  </a:lnTo>
                  <a:lnTo>
                    <a:pt x="824" y="246"/>
                  </a:lnTo>
                  <a:lnTo>
                    <a:pt x="827" y="245"/>
                  </a:lnTo>
                  <a:lnTo>
                    <a:pt x="835" y="246"/>
                  </a:lnTo>
                  <a:lnTo>
                    <a:pt x="838" y="246"/>
                  </a:lnTo>
                  <a:lnTo>
                    <a:pt x="840" y="245"/>
                  </a:lnTo>
                  <a:lnTo>
                    <a:pt x="841" y="243"/>
                  </a:lnTo>
                  <a:lnTo>
                    <a:pt x="840" y="241"/>
                  </a:lnTo>
                  <a:lnTo>
                    <a:pt x="839" y="238"/>
                  </a:lnTo>
                  <a:lnTo>
                    <a:pt x="837" y="236"/>
                  </a:lnTo>
                  <a:lnTo>
                    <a:pt x="836" y="233"/>
                  </a:lnTo>
                  <a:lnTo>
                    <a:pt x="836" y="233"/>
                  </a:lnTo>
                  <a:lnTo>
                    <a:pt x="837" y="232"/>
                  </a:lnTo>
                  <a:lnTo>
                    <a:pt x="840" y="232"/>
                  </a:lnTo>
                  <a:lnTo>
                    <a:pt x="841" y="232"/>
                  </a:lnTo>
                  <a:lnTo>
                    <a:pt x="841" y="227"/>
                  </a:lnTo>
                  <a:lnTo>
                    <a:pt x="841" y="223"/>
                  </a:lnTo>
                  <a:lnTo>
                    <a:pt x="841" y="218"/>
                  </a:lnTo>
                  <a:lnTo>
                    <a:pt x="843" y="214"/>
                  </a:lnTo>
                  <a:lnTo>
                    <a:pt x="843" y="214"/>
                  </a:lnTo>
                  <a:lnTo>
                    <a:pt x="844" y="214"/>
                  </a:lnTo>
                  <a:lnTo>
                    <a:pt x="844" y="215"/>
                  </a:lnTo>
                  <a:lnTo>
                    <a:pt x="844" y="216"/>
                  </a:lnTo>
                  <a:lnTo>
                    <a:pt x="845" y="217"/>
                  </a:lnTo>
                  <a:lnTo>
                    <a:pt x="845" y="219"/>
                  </a:lnTo>
                  <a:lnTo>
                    <a:pt x="846" y="220"/>
                  </a:lnTo>
                  <a:lnTo>
                    <a:pt x="847" y="221"/>
                  </a:lnTo>
                  <a:lnTo>
                    <a:pt x="847" y="221"/>
                  </a:lnTo>
                  <a:lnTo>
                    <a:pt x="848" y="221"/>
                  </a:lnTo>
                  <a:lnTo>
                    <a:pt x="849" y="221"/>
                  </a:lnTo>
                  <a:lnTo>
                    <a:pt x="849" y="220"/>
                  </a:lnTo>
                  <a:lnTo>
                    <a:pt x="850" y="220"/>
                  </a:lnTo>
                  <a:lnTo>
                    <a:pt x="850" y="221"/>
                  </a:lnTo>
                  <a:lnTo>
                    <a:pt x="848" y="223"/>
                  </a:lnTo>
                  <a:lnTo>
                    <a:pt x="848" y="223"/>
                  </a:lnTo>
                  <a:lnTo>
                    <a:pt x="851" y="225"/>
                  </a:lnTo>
                  <a:lnTo>
                    <a:pt x="853" y="225"/>
                  </a:lnTo>
                  <a:lnTo>
                    <a:pt x="855" y="223"/>
                  </a:lnTo>
                  <a:lnTo>
                    <a:pt x="857" y="222"/>
                  </a:lnTo>
                  <a:lnTo>
                    <a:pt x="858" y="222"/>
                  </a:lnTo>
                  <a:lnTo>
                    <a:pt x="859" y="223"/>
                  </a:lnTo>
                  <a:lnTo>
                    <a:pt x="861" y="226"/>
                  </a:lnTo>
                  <a:lnTo>
                    <a:pt x="863" y="230"/>
                  </a:lnTo>
                  <a:lnTo>
                    <a:pt x="863" y="232"/>
                  </a:lnTo>
                  <a:lnTo>
                    <a:pt x="862" y="235"/>
                  </a:lnTo>
                  <a:lnTo>
                    <a:pt x="862" y="237"/>
                  </a:lnTo>
                  <a:lnTo>
                    <a:pt x="862" y="240"/>
                  </a:lnTo>
                  <a:lnTo>
                    <a:pt x="864" y="240"/>
                  </a:lnTo>
                  <a:lnTo>
                    <a:pt x="866" y="237"/>
                  </a:lnTo>
                  <a:lnTo>
                    <a:pt x="866" y="236"/>
                  </a:lnTo>
                  <a:lnTo>
                    <a:pt x="868" y="234"/>
                  </a:lnTo>
                  <a:lnTo>
                    <a:pt x="869" y="234"/>
                  </a:lnTo>
                  <a:lnTo>
                    <a:pt x="870" y="234"/>
                  </a:lnTo>
                  <a:lnTo>
                    <a:pt x="870" y="234"/>
                  </a:lnTo>
                  <a:lnTo>
                    <a:pt x="869" y="235"/>
                  </a:lnTo>
                  <a:lnTo>
                    <a:pt x="869" y="236"/>
                  </a:lnTo>
                  <a:lnTo>
                    <a:pt x="868" y="238"/>
                  </a:lnTo>
                  <a:lnTo>
                    <a:pt x="868" y="239"/>
                  </a:lnTo>
                  <a:lnTo>
                    <a:pt x="869" y="239"/>
                  </a:lnTo>
                  <a:lnTo>
                    <a:pt x="872" y="240"/>
                  </a:lnTo>
                  <a:lnTo>
                    <a:pt x="878" y="241"/>
                  </a:lnTo>
                  <a:lnTo>
                    <a:pt x="879" y="242"/>
                  </a:lnTo>
                  <a:lnTo>
                    <a:pt x="882" y="245"/>
                  </a:lnTo>
                  <a:lnTo>
                    <a:pt x="883" y="246"/>
                  </a:lnTo>
                  <a:lnTo>
                    <a:pt x="887" y="250"/>
                  </a:lnTo>
                  <a:lnTo>
                    <a:pt x="890" y="254"/>
                  </a:lnTo>
                  <a:lnTo>
                    <a:pt x="894" y="259"/>
                  </a:lnTo>
                  <a:lnTo>
                    <a:pt x="895" y="263"/>
                  </a:lnTo>
                  <a:lnTo>
                    <a:pt x="895" y="263"/>
                  </a:lnTo>
                  <a:lnTo>
                    <a:pt x="894" y="264"/>
                  </a:lnTo>
                  <a:lnTo>
                    <a:pt x="894" y="264"/>
                  </a:lnTo>
                  <a:lnTo>
                    <a:pt x="893" y="264"/>
                  </a:lnTo>
                  <a:lnTo>
                    <a:pt x="892" y="265"/>
                  </a:lnTo>
                  <a:lnTo>
                    <a:pt x="892" y="265"/>
                  </a:lnTo>
                  <a:lnTo>
                    <a:pt x="892" y="266"/>
                  </a:lnTo>
                  <a:lnTo>
                    <a:pt x="895" y="269"/>
                  </a:lnTo>
                  <a:lnTo>
                    <a:pt x="897" y="271"/>
                  </a:lnTo>
                  <a:lnTo>
                    <a:pt x="903" y="271"/>
                  </a:lnTo>
                  <a:lnTo>
                    <a:pt x="906" y="272"/>
                  </a:lnTo>
                  <a:lnTo>
                    <a:pt x="909" y="274"/>
                  </a:lnTo>
                  <a:lnTo>
                    <a:pt x="911" y="277"/>
                  </a:lnTo>
                  <a:lnTo>
                    <a:pt x="913" y="280"/>
                  </a:lnTo>
                  <a:lnTo>
                    <a:pt x="915" y="283"/>
                  </a:lnTo>
                  <a:lnTo>
                    <a:pt x="918" y="285"/>
                  </a:lnTo>
                  <a:lnTo>
                    <a:pt x="919" y="285"/>
                  </a:lnTo>
                  <a:lnTo>
                    <a:pt x="919" y="285"/>
                  </a:lnTo>
                  <a:lnTo>
                    <a:pt x="919" y="280"/>
                  </a:lnTo>
                  <a:lnTo>
                    <a:pt x="920" y="279"/>
                  </a:lnTo>
                  <a:lnTo>
                    <a:pt x="925" y="277"/>
                  </a:lnTo>
                  <a:lnTo>
                    <a:pt x="930" y="277"/>
                  </a:lnTo>
                  <a:lnTo>
                    <a:pt x="935" y="280"/>
                  </a:lnTo>
                  <a:lnTo>
                    <a:pt x="939" y="283"/>
                  </a:lnTo>
                  <a:lnTo>
                    <a:pt x="943" y="287"/>
                  </a:lnTo>
                  <a:lnTo>
                    <a:pt x="946" y="291"/>
                  </a:lnTo>
                  <a:lnTo>
                    <a:pt x="947" y="293"/>
                  </a:lnTo>
                  <a:lnTo>
                    <a:pt x="946" y="295"/>
                  </a:lnTo>
                  <a:lnTo>
                    <a:pt x="943" y="296"/>
                  </a:lnTo>
                  <a:lnTo>
                    <a:pt x="937" y="300"/>
                  </a:lnTo>
                  <a:lnTo>
                    <a:pt x="934" y="304"/>
                  </a:lnTo>
                  <a:lnTo>
                    <a:pt x="934" y="306"/>
                  </a:lnTo>
                  <a:lnTo>
                    <a:pt x="934" y="310"/>
                  </a:lnTo>
                  <a:lnTo>
                    <a:pt x="935" y="312"/>
                  </a:lnTo>
                  <a:lnTo>
                    <a:pt x="937" y="313"/>
                  </a:lnTo>
                  <a:lnTo>
                    <a:pt x="939" y="312"/>
                  </a:lnTo>
                  <a:lnTo>
                    <a:pt x="941" y="309"/>
                  </a:lnTo>
                  <a:lnTo>
                    <a:pt x="943" y="305"/>
                  </a:lnTo>
                  <a:lnTo>
                    <a:pt x="945" y="302"/>
                  </a:lnTo>
                  <a:lnTo>
                    <a:pt x="949" y="298"/>
                  </a:lnTo>
                  <a:lnTo>
                    <a:pt x="952" y="293"/>
                  </a:lnTo>
                  <a:lnTo>
                    <a:pt x="955" y="297"/>
                  </a:lnTo>
                  <a:lnTo>
                    <a:pt x="959" y="299"/>
                  </a:lnTo>
                  <a:lnTo>
                    <a:pt x="962" y="301"/>
                  </a:lnTo>
                  <a:lnTo>
                    <a:pt x="966" y="301"/>
                  </a:lnTo>
                  <a:lnTo>
                    <a:pt x="971" y="301"/>
                  </a:lnTo>
                  <a:lnTo>
                    <a:pt x="974" y="300"/>
                  </a:lnTo>
                  <a:lnTo>
                    <a:pt x="978" y="300"/>
                  </a:lnTo>
                  <a:lnTo>
                    <a:pt x="979" y="300"/>
                  </a:lnTo>
                  <a:lnTo>
                    <a:pt x="980" y="302"/>
                  </a:lnTo>
                  <a:lnTo>
                    <a:pt x="980" y="303"/>
                  </a:lnTo>
                  <a:lnTo>
                    <a:pt x="981" y="305"/>
                  </a:lnTo>
                  <a:lnTo>
                    <a:pt x="986" y="310"/>
                  </a:lnTo>
                  <a:lnTo>
                    <a:pt x="989" y="315"/>
                  </a:lnTo>
                  <a:lnTo>
                    <a:pt x="988" y="315"/>
                  </a:lnTo>
                  <a:lnTo>
                    <a:pt x="988" y="316"/>
                  </a:lnTo>
                  <a:lnTo>
                    <a:pt x="982" y="324"/>
                  </a:lnTo>
                  <a:lnTo>
                    <a:pt x="976" y="333"/>
                  </a:lnTo>
                  <a:lnTo>
                    <a:pt x="972" y="342"/>
                  </a:lnTo>
                  <a:lnTo>
                    <a:pt x="972" y="344"/>
                  </a:lnTo>
                  <a:lnTo>
                    <a:pt x="974" y="350"/>
                  </a:lnTo>
                  <a:lnTo>
                    <a:pt x="973" y="352"/>
                  </a:lnTo>
                  <a:lnTo>
                    <a:pt x="967" y="359"/>
                  </a:lnTo>
                  <a:lnTo>
                    <a:pt x="960" y="366"/>
                  </a:lnTo>
                  <a:lnTo>
                    <a:pt x="953" y="372"/>
                  </a:lnTo>
                  <a:lnTo>
                    <a:pt x="953" y="372"/>
                  </a:lnTo>
                  <a:lnTo>
                    <a:pt x="953" y="371"/>
                  </a:lnTo>
                  <a:lnTo>
                    <a:pt x="953" y="370"/>
                  </a:lnTo>
                  <a:lnTo>
                    <a:pt x="947" y="370"/>
                  </a:lnTo>
                  <a:lnTo>
                    <a:pt x="940" y="372"/>
                  </a:lnTo>
                  <a:lnTo>
                    <a:pt x="939" y="372"/>
                  </a:lnTo>
                  <a:lnTo>
                    <a:pt x="937" y="374"/>
                  </a:lnTo>
                  <a:lnTo>
                    <a:pt x="935" y="375"/>
                  </a:lnTo>
                  <a:lnTo>
                    <a:pt x="934" y="376"/>
                  </a:lnTo>
                  <a:lnTo>
                    <a:pt x="907" y="382"/>
                  </a:lnTo>
                  <a:lnTo>
                    <a:pt x="906" y="383"/>
                  </a:lnTo>
                  <a:lnTo>
                    <a:pt x="905" y="383"/>
                  </a:lnTo>
                  <a:lnTo>
                    <a:pt x="902" y="384"/>
                  </a:lnTo>
                  <a:lnTo>
                    <a:pt x="899" y="389"/>
                  </a:lnTo>
                  <a:lnTo>
                    <a:pt x="897" y="394"/>
                  </a:lnTo>
                  <a:lnTo>
                    <a:pt x="897" y="397"/>
                  </a:lnTo>
                  <a:lnTo>
                    <a:pt x="898" y="399"/>
                  </a:lnTo>
                  <a:lnTo>
                    <a:pt x="899" y="401"/>
                  </a:lnTo>
                  <a:lnTo>
                    <a:pt x="898" y="404"/>
                  </a:lnTo>
                  <a:lnTo>
                    <a:pt x="896" y="406"/>
                  </a:lnTo>
                  <a:lnTo>
                    <a:pt x="893" y="407"/>
                  </a:lnTo>
                  <a:lnTo>
                    <a:pt x="890" y="408"/>
                  </a:lnTo>
                  <a:lnTo>
                    <a:pt x="888" y="410"/>
                  </a:lnTo>
                  <a:lnTo>
                    <a:pt x="886" y="413"/>
                  </a:lnTo>
                  <a:lnTo>
                    <a:pt x="883" y="419"/>
                  </a:lnTo>
                  <a:lnTo>
                    <a:pt x="880" y="433"/>
                  </a:lnTo>
                  <a:lnTo>
                    <a:pt x="879" y="433"/>
                  </a:lnTo>
                  <a:lnTo>
                    <a:pt x="875" y="443"/>
                  </a:lnTo>
                  <a:lnTo>
                    <a:pt x="872" y="453"/>
                  </a:lnTo>
                  <a:lnTo>
                    <a:pt x="869" y="463"/>
                  </a:lnTo>
                  <a:lnTo>
                    <a:pt x="870" y="464"/>
                  </a:lnTo>
                  <a:lnTo>
                    <a:pt x="872" y="463"/>
                  </a:lnTo>
                  <a:lnTo>
                    <a:pt x="874" y="461"/>
                  </a:lnTo>
                  <a:lnTo>
                    <a:pt x="876" y="458"/>
                  </a:lnTo>
                  <a:lnTo>
                    <a:pt x="878" y="456"/>
                  </a:lnTo>
                  <a:lnTo>
                    <a:pt x="880" y="451"/>
                  </a:lnTo>
                  <a:lnTo>
                    <a:pt x="882" y="446"/>
                  </a:lnTo>
                  <a:lnTo>
                    <a:pt x="883" y="440"/>
                  </a:lnTo>
                  <a:lnTo>
                    <a:pt x="884" y="435"/>
                  </a:lnTo>
                  <a:lnTo>
                    <a:pt x="887" y="429"/>
                  </a:lnTo>
                  <a:lnTo>
                    <a:pt x="891" y="423"/>
                  </a:lnTo>
                  <a:lnTo>
                    <a:pt x="896" y="416"/>
                  </a:lnTo>
                  <a:lnTo>
                    <a:pt x="902" y="411"/>
                  </a:lnTo>
                  <a:lnTo>
                    <a:pt x="908" y="406"/>
                  </a:lnTo>
                  <a:lnTo>
                    <a:pt x="915" y="402"/>
                  </a:lnTo>
                  <a:lnTo>
                    <a:pt x="922" y="399"/>
                  </a:lnTo>
                  <a:lnTo>
                    <a:pt x="929" y="399"/>
                  </a:lnTo>
                  <a:lnTo>
                    <a:pt x="935" y="401"/>
                  </a:lnTo>
                  <a:lnTo>
                    <a:pt x="938" y="404"/>
                  </a:lnTo>
                  <a:lnTo>
                    <a:pt x="939" y="407"/>
                  </a:lnTo>
                  <a:lnTo>
                    <a:pt x="939" y="410"/>
                  </a:lnTo>
                  <a:lnTo>
                    <a:pt x="938" y="414"/>
                  </a:lnTo>
                  <a:lnTo>
                    <a:pt x="936" y="417"/>
                  </a:lnTo>
                  <a:lnTo>
                    <a:pt x="934" y="420"/>
                  </a:lnTo>
                  <a:lnTo>
                    <a:pt x="932" y="422"/>
                  </a:lnTo>
                  <a:lnTo>
                    <a:pt x="930" y="422"/>
                  </a:lnTo>
                  <a:lnTo>
                    <a:pt x="928" y="421"/>
                  </a:lnTo>
                  <a:lnTo>
                    <a:pt x="925" y="420"/>
                  </a:lnTo>
                  <a:lnTo>
                    <a:pt x="923" y="420"/>
                  </a:lnTo>
                  <a:lnTo>
                    <a:pt x="920" y="421"/>
                  </a:lnTo>
                  <a:lnTo>
                    <a:pt x="917" y="422"/>
                  </a:lnTo>
                  <a:lnTo>
                    <a:pt x="915" y="424"/>
                  </a:lnTo>
                  <a:lnTo>
                    <a:pt x="914" y="427"/>
                  </a:lnTo>
                  <a:lnTo>
                    <a:pt x="916" y="428"/>
                  </a:lnTo>
                  <a:lnTo>
                    <a:pt x="918" y="427"/>
                  </a:lnTo>
                  <a:lnTo>
                    <a:pt x="921" y="426"/>
                  </a:lnTo>
                  <a:lnTo>
                    <a:pt x="924" y="425"/>
                  </a:lnTo>
                  <a:lnTo>
                    <a:pt x="926" y="425"/>
                  </a:lnTo>
                  <a:lnTo>
                    <a:pt x="930" y="428"/>
                  </a:lnTo>
                  <a:lnTo>
                    <a:pt x="932" y="432"/>
                  </a:lnTo>
                  <a:lnTo>
                    <a:pt x="935" y="436"/>
                  </a:lnTo>
                  <a:lnTo>
                    <a:pt x="938" y="439"/>
                  </a:lnTo>
                  <a:lnTo>
                    <a:pt x="941" y="438"/>
                  </a:lnTo>
                  <a:lnTo>
                    <a:pt x="943" y="437"/>
                  </a:lnTo>
                  <a:lnTo>
                    <a:pt x="944" y="437"/>
                  </a:lnTo>
                  <a:lnTo>
                    <a:pt x="949" y="441"/>
                  </a:lnTo>
                  <a:lnTo>
                    <a:pt x="951" y="445"/>
                  </a:lnTo>
                  <a:lnTo>
                    <a:pt x="951" y="448"/>
                  </a:lnTo>
                  <a:lnTo>
                    <a:pt x="951" y="449"/>
                  </a:lnTo>
                  <a:lnTo>
                    <a:pt x="951" y="451"/>
                  </a:lnTo>
                  <a:lnTo>
                    <a:pt x="951" y="452"/>
                  </a:lnTo>
                  <a:lnTo>
                    <a:pt x="951" y="452"/>
                  </a:lnTo>
                  <a:lnTo>
                    <a:pt x="953" y="453"/>
                  </a:lnTo>
                  <a:lnTo>
                    <a:pt x="957" y="454"/>
                  </a:lnTo>
                  <a:lnTo>
                    <a:pt x="955" y="454"/>
                  </a:lnTo>
                  <a:lnTo>
                    <a:pt x="953" y="455"/>
                  </a:lnTo>
                  <a:lnTo>
                    <a:pt x="952" y="455"/>
                  </a:lnTo>
                  <a:lnTo>
                    <a:pt x="950" y="457"/>
                  </a:lnTo>
                  <a:lnTo>
                    <a:pt x="949" y="460"/>
                  </a:lnTo>
                  <a:lnTo>
                    <a:pt x="948" y="463"/>
                  </a:lnTo>
                  <a:lnTo>
                    <a:pt x="948" y="467"/>
                  </a:lnTo>
                  <a:lnTo>
                    <a:pt x="948" y="471"/>
                  </a:lnTo>
                  <a:lnTo>
                    <a:pt x="947" y="474"/>
                  </a:lnTo>
                  <a:lnTo>
                    <a:pt x="946" y="475"/>
                  </a:lnTo>
                  <a:lnTo>
                    <a:pt x="941" y="475"/>
                  </a:lnTo>
                  <a:lnTo>
                    <a:pt x="938" y="476"/>
                  </a:lnTo>
                  <a:lnTo>
                    <a:pt x="935" y="477"/>
                  </a:lnTo>
                  <a:lnTo>
                    <a:pt x="932" y="478"/>
                  </a:lnTo>
                  <a:lnTo>
                    <a:pt x="930" y="481"/>
                  </a:lnTo>
                  <a:lnTo>
                    <a:pt x="930" y="483"/>
                  </a:lnTo>
                  <a:lnTo>
                    <a:pt x="931" y="485"/>
                  </a:lnTo>
                  <a:lnTo>
                    <a:pt x="933" y="488"/>
                  </a:lnTo>
                  <a:lnTo>
                    <a:pt x="933" y="490"/>
                  </a:lnTo>
                  <a:lnTo>
                    <a:pt x="932" y="494"/>
                  </a:lnTo>
                  <a:lnTo>
                    <a:pt x="929" y="497"/>
                  </a:lnTo>
                  <a:lnTo>
                    <a:pt x="925" y="499"/>
                  </a:lnTo>
                  <a:lnTo>
                    <a:pt x="923" y="499"/>
                  </a:lnTo>
                  <a:lnTo>
                    <a:pt x="922" y="498"/>
                  </a:lnTo>
                  <a:lnTo>
                    <a:pt x="920" y="497"/>
                  </a:lnTo>
                  <a:lnTo>
                    <a:pt x="919" y="497"/>
                  </a:lnTo>
                  <a:lnTo>
                    <a:pt x="919" y="498"/>
                  </a:lnTo>
                  <a:lnTo>
                    <a:pt x="917" y="501"/>
                  </a:lnTo>
                  <a:lnTo>
                    <a:pt x="915" y="507"/>
                  </a:lnTo>
                  <a:lnTo>
                    <a:pt x="914" y="509"/>
                  </a:lnTo>
                  <a:lnTo>
                    <a:pt x="912" y="510"/>
                  </a:lnTo>
                  <a:lnTo>
                    <a:pt x="910" y="510"/>
                  </a:lnTo>
                  <a:lnTo>
                    <a:pt x="909" y="510"/>
                  </a:lnTo>
                  <a:lnTo>
                    <a:pt x="908" y="510"/>
                  </a:lnTo>
                  <a:lnTo>
                    <a:pt x="907" y="511"/>
                  </a:lnTo>
                  <a:lnTo>
                    <a:pt x="906" y="511"/>
                  </a:lnTo>
                  <a:lnTo>
                    <a:pt x="906" y="512"/>
                  </a:lnTo>
                  <a:lnTo>
                    <a:pt x="907" y="513"/>
                  </a:lnTo>
                  <a:lnTo>
                    <a:pt x="907" y="516"/>
                  </a:lnTo>
                  <a:lnTo>
                    <a:pt x="905" y="521"/>
                  </a:lnTo>
                  <a:lnTo>
                    <a:pt x="900" y="531"/>
                  </a:lnTo>
                  <a:lnTo>
                    <a:pt x="898" y="535"/>
                  </a:lnTo>
                  <a:lnTo>
                    <a:pt x="898" y="540"/>
                  </a:lnTo>
                  <a:lnTo>
                    <a:pt x="900" y="546"/>
                  </a:lnTo>
                  <a:lnTo>
                    <a:pt x="900" y="547"/>
                  </a:lnTo>
                  <a:lnTo>
                    <a:pt x="901" y="547"/>
                  </a:lnTo>
                  <a:lnTo>
                    <a:pt x="902" y="547"/>
                  </a:lnTo>
                  <a:lnTo>
                    <a:pt x="903" y="548"/>
                  </a:lnTo>
                  <a:lnTo>
                    <a:pt x="904" y="549"/>
                  </a:lnTo>
                  <a:lnTo>
                    <a:pt x="904" y="549"/>
                  </a:lnTo>
                  <a:lnTo>
                    <a:pt x="901" y="559"/>
                  </a:lnTo>
                  <a:lnTo>
                    <a:pt x="898" y="565"/>
                  </a:lnTo>
                  <a:lnTo>
                    <a:pt x="895" y="568"/>
                  </a:lnTo>
                  <a:lnTo>
                    <a:pt x="892" y="571"/>
                  </a:lnTo>
                  <a:lnTo>
                    <a:pt x="890" y="571"/>
                  </a:lnTo>
                  <a:lnTo>
                    <a:pt x="886" y="572"/>
                  </a:lnTo>
                  <a:lnTo>
                    <a:pt x="882" y="573"/>
                  </a:lnTo>
                  <a:lnTo>
                    <a:pt x="879" y="574"/>
                  </a:lnTo>
                  <a:lnTo>
                    <a:pt x="875" y="577"/>
                  </a:lnTo>
                  <a:lnTo>
                    <a:pt x="870" y="582"/>
                  </a:lnTo>
                  <a:lnTo>
                    <a:pt x="866" y="588"/>
                  </a:lnTo>
                  <a:lnTo>
                    <a:pt x="863" y="594"/>
                  </a:lnTo>
                  <a:lnTo>
                    <a:pt x="863" y="594"/>
                  </a:lnTo>
                  <a:lnTo>
                    <a:pt x="868" y="594"/>
                  </a:lnTo>
                  <a:lnTo>
                    <a:pt x="868" y="595"/>
                  </a:lnTo>
                  <a:lnTo>
                    <a:pt x="869" y="600"/>
                  </a:lnTo>
                  <a:lnTo>
                    <a:pt x="869" y="606"/>
                  </a:lnTo>
                  <a:lnTo>
                    <a:pt x="868" y="613"/>
                  </a:lnTo>
                  <a:lnTo>
                    <a:pt x="867" y="619"/>
                  </a:lnTo>
                  <a:lnTo>
                    <a:pt x="865" y="624"/>
                  </a:lnTo>
                  <a:lnTo>
                    <a:pt x="862" y="627"/>
                  </a:lnTo>
                  <a:lnTo>
                    <a:pt x="855" y="629"/>
                  </a:lnTo>
                  <a:lnTo>
                    <a:pt x="858" y="631"/>
                  </a:lnTo>
                  <a:lnTo>
                    <a:pt x="860" y="634"/>
                  </a:lnTo>
                  <a:lnTo>
                    <a:pt x="861" y="637"/>
                  </a:lnTo>
                  <a:lnTo>
                    <a:pt x="861" y="641"/>
                  </a:lnTo>
                  <a:lnTo>
                    <a:pt x="860" y="644"/>
                  </a:lnTo>
                  <a:lnTo>
                    <a:pt x="858" y="647"/>
                  </a:lnTo>
                  <a:lnTo>
                    <a:pt x="857" y="654"/>
                  </a:lnTo>
                  <a:lnTo>
                    <a:pt x="854" y="663"/>
                  </a:lnTo>
                  <a:lnTo>
                    <a:pt x="853" y="666"/>
                  </a:lnTo>
                  <a:lnTo>
                    <a:pt x="853" y="667"/>
                  </a:lnTo>
                  <a:lnTo>
                    <a:pt x="849" y="661"/>
                  </a:lnTo>
                  <a:lnTo>
                    <a:pt x="846" y="654"/>
                  </a:lnTo>
                  <a:lnTo>
                    <a:pt x="844" y="647"/>
                  </a:lnTo>
                  <a:lnTo>
                    <a:pt x="843" y="640"/>
                  </a:lnTo>
                  <a:lnTo>
                    <a:pt x="843" y="640"/>
                  </a:lnTo>
                  <a:lnTo>
                    <a:pt x="844" y="639"/>
                  </a:lnTo>
                  <a:lnTo>
                    <a:pt x="845" y="639"/>
                  </a:lnTo>
                  <a:lnTo>
                    <a:pt x="846" y="639"/>
                  </a:lnTo>
                  <a:lnTo>
                    <a:pt x="847" y="637"/>
                  </a:lnTo>
                  <a:lnTo>
                    <a:pt x="847" y="637"/>
                  </a:lnTo>
                  <a:lnTo>
                    <a:pt x="844" y="634"/>
                  </a:lnTo>
                  <a:lnTo>
                    <a:pt x="837" y="628"/>
                  </a:lnTo>
                  <a:lnTo>
                    <a:pt x="837" y="629"/>
                  </a:lnTo>
                  <a:lnTo>
                    <a:pt x="838" y="630"/>
                  </a:lnTo>
                  <a:lnTo>
                    <a:pt x="840" y="636"/>
                  </a:lnTo>
                  <a:lnTo>
                    <a:pt x="841" y="643"/>
                  </a:lnTo>
                  <a:lnTo>
                    <a:pt x="842" y="644"/>
                  </a:lnTo>
                  <a:lnTo>
                    <a:pt x="843" y="645"/>
                  </a:lnTo>
                  <a:lnTo>
                    <a:pt x="844" y="648"/>
                  </a:lnTo>
                  <a:lnTo>
                    <a:pt x="844" y="649"/>
                  </a:lnTo>
                  <a:lnTo>
                    <a:pt x="844" y="649"/>
                  </a:lnTo>
                  <a:lnTo>
                    <a:pt x="840" y="649"/>
                  </a:lnTo>
                  <a:lnTo>
                    <a:pt x="837" y="649"/>
                  </a:lnTo>
                  <a:lnTo>
                    <a:pt x="839" y="654"/>
                  </a:lnTo>
                  <a:lnTo>
                    <a:pt x="842" y="658"/>
                  </a:lnTo>
                  <a:lnTo>
                    <a:pt x="843" y="659"/>
                  </a:lnTo>
                  <a:lnTo>
                    <a:pt x="846" y="659"/>
                  </a:lnTo>
                  <a:lnTo>
                    <a:pt x="843" y="660"/>
                  </a:lnTo>
                  <a:lnTo>
                    <a:pt x="840" y="661"/>
                  </a:lnTo>
                  <a:lnTo>
                    <a:pt x="836" y="662"/>
                  </a:lnTo>
                  <a:lnTo>
                    <a:pt x="833" y="663"/>
                  </a:lnTo>
                  <a:lnTo>
                    <a:pt x="832" y="665"/>
                  </a:lnTo>
                  <a:lnTo>
                    <a:pt x="832" y="667"/>
                  </a:lnTo>
                  <a:lnTo>
                    <a:pt x="835" y="671"/>
                  </a:lnTo>
                  <a:lnTo>
                    <a:pt x="840" y="672"/>
                  </a:lnTo>
                  <a:lnTo>
                    <a:pt x="845" y="674"/>
                  </a:lnTo>
                  <a:lnTo>
                    <a:pt x="851" y="675"/>
                  </a:lnTo>
                  <a:lnTo>
                    <a:pt x="855" y="677"/>
                  </a:lnTo>
                  <a:lnTo>
                    <a:pt x="857" y="680"/>
                  </a:lnTo>
                  <a:lnTo>
                    <a:pt x="859" y="683"/>
                  </a:lnTo>
                  <a:lnTo>
                    <a:pt x="860" y="686"/>
                  </a:lnTo>
                  <a:lnTo>
                    <a:pt x="859" y="688"/>
                  </a:lnTo>
                  <a:lnTo>
                    <a:pt x="857" y="690"/>
                  </a:lnTo>
                  <a:lnTo>
                    <a:pt x="848" y="691"/>
                  </a:lnTo>
                  <a:lnTo>
                    <a:pt x="845" y="693"/>
                  </a:lnTo>
                  <a:lnTo>
                    <a:pt x="845" y="694"/>
                  </a:lnTo>
                  <a:lnTo>
                    <a:pt x="846" y="694"/>
                  </a:lnTo>
                  <a:lnTo>
                    <a:pt x="848" y="693"/>
                  </a:lnTo>
                  <a:lnTo>
                    <a:pt x="851" y="692"/>
                  </a:lnTo>
                  <a:lnTo>
                    <a:pt x="854" y="691"/>
                  </a:lnTo>
                  <a:lnTo>
                    <a:pt x="856" y="691"/>
                  </a:lnTo>
                  <a:lnTo>
                    <a:pt x="858" y="692"/>
                  </a:lnTo>
                  <a:lnTo>
                    <a:pt x="860" y="694"/>
                  </a:lnTo>
                  <a:lnTo>
                    <a:pt x="861" y="695"/>
                  </a:lnTo>
                  <a:lnTo>
                    <a:pt x="861" y="697"/>
                  </a:lnTo>
                  <a:lnTo>
                    <a:pt x="860" y="700"/>
                  </a:lnTo>
                  <a:lnTo>
                    <a:pt x="858" y="703"/>
                  </a:lnTo>
                  <a:lnTo>
                    <a:pt x="856" y="704"/>
                  </a:lnTo>
                  <a:lnTo>
                    <a:pt x="855" y="704"/>
                  </a:lnTo>
                  <a:lnTo>
                    <a:pt x="854" y="704"/>
                  </a:lnTo>
                  <a:lnTo>
                    <a:pt x="853" y="705"/>
                  </a:lnTo>
                  <a:lnTo>
                    <a:pt x="852" y="705"/>
                  </a:lnTo>
                  <a:lnTo>
                    <a:pt x="851" y="706"/>
                  </a:lnTo>
                  <a:lnTo>
                    <a:pt x="852" y="707"/>
                  </a:lnTo>
                  <a:lnTo>
                    <a:pt x="852" y="709"/>
                  </a:lnTo>
                  <a:lnTo>
                    <a:pt x="854" y="711"/>
                  </a:lnTo>
                  <a:lnTo>
                    <a:pt x="855" y="713"/>
                  </a:lnTo>
                  <a:lnTo>
                    <a:pt x="855" y="714"/>
                  </a:lnTo>
                  <a:lnTo>
                    <a:pt x="851" y="718"/>
                  </a:lnTo>
                  <a:lnTo>
                    <a:pt x="846" y="721"/>
                  </a:lnTo>
                  <a:lnTo>
                    <a:pt x="840" y="723"/>
                  </a:lnTo>
                  <a:lnTo>
                    <a:pt x="840" y="723"/>
                  </a:lnTo>
                  <a:lnTo>
                    <a:pt x="839" y="723"/>
                  </a:lnTo>
                  <a:lnTo>
                    <a:pt x="839" y="722"/>
                  </a:lnTo>
                  <a:lnTo>
                    <a:pt x="839" y="720"/>
                  </a:lnTo>
                  <a:lnTo>
                    <a:pt x="838" y="720"/>
                  </a:lnTo>
                  <a:lnTo>
                    <a:pt x="838" y="719"/>
                  </a:lnTo>
                  <a:lnTo>
                    <a:pt x="838" y="719"/>
                  </a:lnTo>
                  <a:lnTo>
                    <a:pt x="833" y="726"/>
                  </a:lnTo>
                  <a:lnTo>
                    <a:pt x="828" y="733"/>
                  </a:lnTo>
                  <a:lnTo>
                    <a:pt x="823" y="741"/>
                  </a:lnTo>
                  <a:lnTo>
                    <a:pt x="821" y="742"/>
                  </a:lnTo>
                  <a:lnTo>
                    <a:pt x="820" y="744"/>
                  </a:lnTo>
                  <a:lnTo>
                    <a:pt x="819" y="745"/>
                  </a:lnTo>
                  <a:lnTo>
                    <a:pt x="818" y="746"/>
                  </a:lnTo>
                  <a:lnTo>
                    <a:pt x="815" y="753"/>
                  </a:lnTo>
                  <a:lnTo>
                    <a:pt x="815" y="756"/>
                  </a:lnTo>
                  <a:lnTo>
                    <a:pt x="814" y="757"/>
                  </a:lnTo>
                  <a:lnTo>
                    <a:pt x="812" y="760"/>
                  </a:lnTo>
                  <a:lnTo>
                    <a:pt x="807" y="766"/>
                  </a:lnTo>
                  <a:lnTo>
                    <a:pt x="803" y="770"/>
                  </a:lnTo>
                  <a:lnTo>
                    <a:pt x="800" y="771"/>
                  </a:lnTo>
                  <a:lnTo>
                    <a:pt x="797" y="772"/>
                  </a:lnTo>
                  <a:lnTo>
                    <a:pt x="794" y="772"/>
                  </a:lnTo>
                  <a:lnTo>
                    <a:pt x="792" y="773"/>
                  </a:lnTo>
                  <a:lnTo>
                    <a:pt x="791" y="776"/>
                  </a:lnTo>
                  <a:lnTo>
                    <a:pt x="790" y="779"/>
                  </a:lnTo>
                  <a:lnTo>
                    <a:pt x="790" y="782"/>
                  </a:lnTo>
                  <a:lnTo>
                    <a:pt x="789" y="784"/>
                  </a:lnTo>
                  <a:lnTo>
                    <a:pt x="787" y="788"/>
                  </a:lnTo>
                  <a:lnTo>
                    <a:pt x="785" y="789"/>
                  </a:lnTo>
                  <a:lnTo>
                    <a:pt x="784" y="791"/>
                  </a:lnTo>
                  <a:lnTo>
                    <a:pt x="783" y="791"/>
                  </a:lnTo>
                  <a:lnTo>
                    <a:pt x="782" y="792"/>
                  </a:lnTo>
                  <a:lnTo>
                    <a:pt x="781" y="794"/>
                  </a:lnTo>
                  <a:lnTo>
                    <a:pt x="781" y="799"/>
                  </a:lnTo>
                  <a:lnTo>
                    <a:pt x="781" y="809"/>
                  </a:lnTo>
                  <a:lnTo>
                    <a:pt x="783" y="818"/>
                  </a:lnTo>
                  <a:lnTo>
                    <a:pt x="787" y="827"/>
                  </a:lnTo>
                  <a:lnTo>
                    <a:pt x="791" y="836"/>
                  </a:lnTo>
                  <a:lnTo>
                    <a:pt x="795" y="844"/>
                  </a:lnTo>
                  <a:lnTo>
                    <a:pt x="800" y="850"/>
                  </a:lnTo>
                  <a:lnTo>
                    <a:pt x="803" y="855"/>
                  </a:lnTo>
                  <a:lnTo>
                    <a:pt x="804" y="858"/>
                  </a:lnTo>
                  <a:lnTo>
                    <a:pt x="806" y="864"/>
                  </a:lnTo>
                  <a:lnTo>
                    <a:pt x="807" y="866"/>
                  </a:lnTo>
                  <a:lnTo>
                    <a:pt x="807" y="868"/>
                  </a:lnTo>
                  <a:lnTo>
                    <a:pt x="806" y="867"/>
                  </a:lnTo>
                  <a:lnTo>
                    <a:pt x="804" y="866"/>
                  </a:lnTo>
                  <a:lnTo>
                    <a:pt x="806" y="869"/>
                  </a:lnTo>
                  <a:lnTo>
                    <a:pt x="807" y="871"/>
                  </a:lnTo>
                  <a:lnTo>
                    <a:pt x="811" y="878"/>
                  </a:lnTo>
                  <a:lnTo>
                    <a:pt x="814" y="885"/>
                  </a:lnTo>
                  <a:lnTo>
                    <a:pt x="816" y="892"/>
                  </a:lnTo>
                  <a:lnTo>
                    <a:pt x="816" y="899"/>
                  </a:lnTo>
                  <a:lnTo>
                    <a:pt x="816" y="907"/>
                  </a:lnTo>
                  <a:lnTo>
                    <a:pt x="815" y="915"/>
                  </a:lnTo>
                  <a:lnTo>
                    <a:pt x="814" y="918"/>
                  </a:lnTo>
                  <a:lnTo>
                    <a:pt x="811" y="921"/>
                  </a:lnTo>
                  <a:lnTo>
                    <a:pt x="808" y="923"/>
                  </a:lnTo>
                  <a:lnTo>
                    <a:pt x="804" y="924"/>
                  </a:lnTo>
                  <a:lnTo>
                    <a:pt x="800" y="924"/>
                  </a:lnTo>
                  <a:lnTo>
                    <a:pt x="798" y="923"/>
                  </a:lnTo>
                  <a:lnTo>
                    <a:pt x="798" y="923"/>
                  </a:lnTo>
                  <a:lnTo>
                    <a:pt x="798" y="921"/>
                  </a:lnTo>
                  <a:lnTo>
                    <a:pt x="798" y="920"/>
                  </a:lnTo>
                  <a:lnTo>
                    <a:pt x="800" y="920"/>
                  </a:lnTo>
                  <a:lnTo>
                    <a:pt x="801" y="920"/>
                  </a:lnTo>
                  <a:lnTo>
                    <a:pt x="802" y="921"/>
                  </a:lnTo>
                  <a:lnTo>
                    <a:pt x="802" y="921"/>
                  </a:lnTo>
                  <a:lnTo>
                    <a:pt x="798" y="918"/>
                  </a:lnTo>
                  <a:lnTo>
                    <a:pt x="793" y="915"/>
                  </a:lnTo>
                  <a:lnTo>
                    <a:pt x="789" y="912"/>
                  </a:lnTo>
                  <a:lnTo>
                    <a:pt x="786" y="909"/>
                  </a:lnTo>
                  <a:lnTo>
                    <a:pt x="782" y="905"/>
                  </a:lnTo>
                  <a:lnTo>
                    <a:pt x="781" y="899"/>
                  </a:lnTo>
                  <a:lnTo>
                    <a:pt x="781" y="898"/>
                  </a:lnTo>
                  <a:lnTo>
                    <a:pt x="780" y="898"/>
                  </a:lnTo>
                  <a:lnTo>
                    <a:pt x="780" y="896"/>
                  </a:lnTo>
                  <a:lnTo>
                    <a:pt x="779" y="896"/>
                  </a:lnTo>
                  <a:lnTo>
                    <a:pt x="779" y="895"/>
                  </a:lnTo>
                  <a:lnTo>
                    <a:pt x="768" y="884"/>
                  </a:lnTo>
                  <a:lnTo>
                    <a:pt x="766" y="880"/>
                  </a:lnTo>
                  <a:lnTo>
                    <a:pt x="766" y="879"/>
                  </a:lnTo>
                  <a:lnTo>
                    <a:pt x="767" y="878"/>
                  </a:lnTo>
                  <a:lnTo>
                    <a:pt x="768" y="878"/>
                  </a:lnTo>
                  <a:lnTo>
                    <a:pt x="769" y="877"/>
                  </a:lnTo>
                  <a:lnTo>
                    <a:pt x="770" y="876"/>
                  </a:lnTo>
                  <a:lnTo>
                    <a:pt x="772" y="875"/>
                  </a:lnTo>
                  <a:lnTo>
                    <a:pt x="772" y="874"/>
                  </a:lnTo>
                  <a:lnTo>
                    <a:pt x="770" y="873"/>
                  </a:lnTo>
                  <a:lnTo>
                    <a:pt x="768" y="873"/>
                  </a:lnTo>
                  <a:lnTo>
                    <a:pt x="766" y="874"/>
                  </a:lnTo>
                  <a:lnTo>
                    <a:pt x="764" y="874"/>
                  </a:lnTo>
                  <a:lnTo>
                    <a:pt x="763" y="873"/>
                  </a:lnTo>
                  <a:lnTo>
                    <a:pt x="763" y="872"/>
                  </a:lnTo>
                  <a:lnTo>
                    <a:pt x="764" y="871"/>
                  </a:lnTo>
                  <a:lnTo>
                    <a:pt x="765" y="870"/>
                  </a:lnTo>
                  <a:lnTo>
                    <a:pt x="765" y="869"/>
                  </a:lnTo>
                  <a:lnTo>
                    <a:pt x="766" y="861"/>
                  </a:lnTo>
                  <a:lnTo>
                    <a:pt x="766" y="852"/>
                  </a:lnTo>
                  <a:lnTo>
                    <a:pt x="765" y="849"/>
                  </a:lnTo>
                  <a:lnTo>
                    <a:pt x="764" y="848"/>
                  </a:lnTo>
                  <a:lnTo>
                    <a:pt x="762" y="847"/>
                  </a:lnTo>
                  <a:lnTo>
                    <a:pt x="760" y="847"/>
                  </a:lnTo>
                  <a:lnTo>
                    <a:pt x="758" y="847"/>
                  </a:lnTo>
                  <a:lnTo>
                    <a:pt x="756" y="845"/>
                  </a:lnTo>
                  <a:lnTo>
                    <a:pt x="746" y="834"/>
                  </a:lnTo>
                  <a:lnTo>
                    <a:pt x="741" y="830"/>
                  </a:lnTo>
                  <a:lnTo>
                    <a:pt x="739" y="830"/>
                  </a:lnTo>
                  <a:lnTo>
                    <a:pt x="734" y="833"/>
                  </a:lnTo>
                  <a:lnTo>
                    <a:pt x="728" y="836"/>
                  </a:lnTo>
                  <a:lnTo>
                    <a:pt x="722" y="839"/>
                  </a:lnTo>
                  <a:lnTo>
                    <a:pt x="717" y="841"/>
                  </a:lnTo>
                  <a:lnTo>
                    <a:pt x="716" y="841"/>
                  </a:lnTo>
                  <a:lnTo>
                    <a:pt x="716" y="837"/>
                  </a:lnTo>
                  <a:lnTo>
                    <a:pt x="715" y="836"/>
                  </a:lnTo>
                  <a:lnTo>
                    <a:pt x="713" y="835"/>
                  </a:lnTo>
                  <a:lnTo>
                    <a:pt x="712" y="834"/>
                  </a:lnTo>
                  <a:lnTo>
                    <a:pt x="711" y="834"/>
                  </a:lnTo>
                  <a:lnTo>
                    <a:pt x="710" y="833"/>
                  </a:lnTo>
                  <a:lnTo>
                    <a:pt x="709" y="832"/>
                  </a:lnTo>
                  <a:lnTo>
                    <a:pt x="709" y="831"/>
                  </a:lnTo>
                  <a:lnTo>
                    <a:pt x="710" y="830"/>
                  </a:lnTo>
                  <a:lnTo>
                    <a:pt x="711" y="829"/>
                  </a:lnTo>
                  <a:lnTo>
                    <a:pt x="712" y="829"/>
                  </a:lnTo>
                  <a:lnTo>
                    <a:pt x="712" y="829"/>
                  </a:lnTo>
                  <a:lnTo>
                    <a:pt x="706" y="828"/>
                  </a:lnTo>
                  <a:lnTo>
                    <a:pt x="701" y="829"/>
                  </a:lnTo>
                  <a:lnTo>
                    <a:pt x="695" y="828"/>
                  </a:lnTo>
                  <a:lnTo>
                    <a:pt x="694" y="828"/>
                  </a:lnTo>
                  <a:lnTo>
                    <a:pt x="695" y="827"/>
                  </a:lnTo>
                  <a:lnTo>
                    <a:pt x="696" y="827"/>
                  </a:lnTo>
                  <a:lnTo>
                    <a:pt x="697" y="827"/>
                  </a:lnTo>
                  <a:lnTo>
                    <a:pt x="699" y="826"/>
                  </a:lnTo>
                  <a:lnTo>
                    <a:pt x="700" y="826"/>
                  </a:lnTo>
                  <a:lnTo>
                    <a:pt x="701" y="826"/>
                  </a:lnTo>
                  <a:lnTo>
                    <a:pt x="692" y="828"/>
                  </a:lnTo>
                  <a:lnTo>
                    <a:pt x="683" y="830"/>
                  </a:lnTo>
                  <a:lnTo>
                    <a:pt x="681" y="831"/>
                  </a:lnTo>
                  <a:lnTo>
                    <a:pt x="680" y="832"/>
                  </a:lnTo>
                  <a:lnTo>
                    <a:pt x="678" y="833"/>
                  </a:lnTo>
                  <a:lnTo>
                    <a:pt x="669" y="834"/>
                  </a:lnTo>
                  <a:lnTo>
                    <a:pt x="661" y="835"/>
                  </a:lnTo>
                  <a:lnTo>
                    <a:pt x="652" y="837"/>
                  </a:lnTo>
                  <a:lnTo>
                    <a:pt x="645" y="839"/>
                  </a:lnTo>
                  <a:lnTo>
                    <a:pt x="644" y="841"/>
                  </a:lnTo>
                  <a:lnTo>
                    <a:pt x="644" y="846"/>
                  </a:lnTo>
                  <a:lnTo>
                    <a:pt x="643" y="848"/>
                  </a:lnTo>
                  <a:lnTo>
                    <a:pt x="642" y="849"/>
                  </a:lnTo>
                  <a:lnTo>
                    <a:pt x="640" y="850"/>
                  </a:lnTo>
                  <a:lnTo>
                    <a:pt x="639" y="851"/>
                  </a:lnTo>
                  <a:lnTo>
                    <a:pt x="637" y="851"/>
                  </a:lnTo>
                  <a:lnTo>
                    <a:pt x="636" y="851"/>
                  </a:lnTo>
                  <a:lnTo>
                    <a:pt x="632" y="849"/>
                  </a:lnTo>
                  <a:lnTo>
                    <a:pt x="631" y="849"/>
                  </a:lnTo>
                  <a:lnTo>
                    <a:pt x="630" y="850"/>
                  </a:lnTo>
                  <a:lnTo>
                    <a:pt x="630" y="851"/>
                  </a:lnTo>
                  <a:lnTo>
                    <a:pt x="633" y="854"/>
                  </a:lnTo>
                  <a:lnTo>
                    <a:pt x="633" y="856"/>
                  </a:lnTo>
                  <a:lnTo>
                    <a:pt x="633" y="857"/>
                  </a:lnTo>
                  <a:lnTo>
                    <a:pt x="631" y="860"/>
                  </a:lnTo>
                  <a:lnTo>
                    <a:pt x="630" y="860"/>
                  </a:lnTo>
                  <a:lnTo>
                    <a:pt x="629" y="858"/>
                  </a:lnTo>
                  <a:lnTo>
                    <a:pt x="627" y="855"/>
                  </a:lnTo>
                  <a:lnTo>
                    <a:pt x="626" y="854"/>
                  </a:lnTo>
                  <a:lnTo>
                    <a:pt x="625" y="855"/>
                  </a:lnTo>
                  <a:lnTo>
                    <a:pt x="624" y="855"/>
                  </a:lnTo>
                  <a:lnTo>
                    <a:pt x="623" y="858"/>
                  </a:lnTo>
                  <a:lnTo>
                    <a:pt x="622" y="859"/>
                  </a:lnTo>
                  <a:lnTo>
                    <a:pt x="621" y="860"/>
                  </a:lnTo>
                  <a:lnTo>
                    <a:pt x="618" y="860"/>
                  </a:lnTo>
                  <a:lnTo>
                    <a:pt x="614" y="859"/>
                  </a:lnTo>
                  <a:lnTo>
                    <a:pt x="611" y="857"/>
                  </a:lnTo>
                  <a:lnTo>
                    <a:pt x="610" y="856"/>
                  </a:lnTo>
                  <a:lnTo>
                    <a:pt x="611" y="855"/>
                  </a:lnTo>
                  <a:lnTo>
                    <a:pt x="611" y="854"/>
                  </a:lnTo>
                  <a:lnTo>
                    <a:pt x="612" y="852"/>
                  </a:lnTo>
                  <a:lnTo>
                    <a:pt x="612" y="851"/>
                  </a:lnTo>
                  <a:lnTo>
                    <a:pt x="611" y="850"/>
                  </a:lnTo>
                  <a:lnTo>
                    <a:pt x="607" y="846"/>
                  </a:lnTo>
                  <a:lnTo>
                    <a:pt x="605" y="843"/>
                  </a:lnTo>
                  <a:lnTo>
                    <a:pt x="603" y="843"/>
                  </a:lnTo>
                  <a:lnTo>
                    <a:pt x="601" y="843"/>
                  </a:lnTo>
                  <a:lnTo>
                    <a:pt x="600" y="845"/>
                  </a:lnTo>
                  <a:lnTo>
                    <a:pt x="599" y="847"/>
                  </a:lnTo>
                  <a:lnTo>
                    <a:pt x="598" y="849"/>
                  </a:lnTo>
                  <a:lnTo>
                    <a:pt x="597" y="851"/>
                  </a:lnTo>
                  <a:lnTo>
                    <a:pt x="595" y="852"/>
                  </a:lnTo>
                  <a:lnTo>
                    <a:pt x="592" y="852"/>
                  </a:lnTo>
                  <a:lnTo>
                    <a:pt x="587" y="850"/>
                  </a:lnTo>
                  <a:lnTo>
                    <a:pt x="581" y="848"/>
                  </a:lnTo>
                  <a:lnTo>
                    <a:pt x="575" y="847"/>
                  </a:lnTo>
                  <a:lnTo>
                    <a:pt x="572" y="847"/>
                  </a:lnTo>
                  <a:lnTo>
                    <a:pt x="568" y="849"/>
                  </a:lnTo>
                  <a:lnTo>
                    <a:pt x="564" y="849"/>
                  </a:lnTo>
                  <a:lnTo>
                    <a:pt x="564" y="848"/>
                  </a:lnTo>
                  <a:lnTo>
                    <a:pt x="564" y="848"/>
                  </a:lnTo>
                  <a:lnTo>
                    <a:pt x="565" y="846"/>
                  </a:lnTo>
                  <a:lnTo>
                    <a:pt x="565" y="844"/>
                  </a:lnTo>
                  <a:lnTo>
                    <a:pt x="565" y="843"/>
                  </a:lnTo>
                  <a:lnTo>
                    <a:pt x="566" y="843"/>
                  </a:lnTo>
                  <a:lnTo>
                    <a:pt x="566" y="842"/>
                  </a:lnTo>
                  <a:lnTo>
                    <a:pt x="565" y="842"/>
                  </a:lnTo>
                  <a:lnTo>
                    <a:pt x="559" y="847"/>
                  </a:lnTo>
                  <a:lnTo>
                    <a:pt x="552" y="851"/>
                  </a:lnTo>
                  <a:lnTo>
                    <a:pt x="552" y="851"/>
                  </a:lnTo>
                  <a:lnTo>
                    <a:pt x="551" y="850"/>
                  </a:lnTo>
                  <a:lnTo>
                    <a:pt x="548" y="850"/>
                  </a:lnTo>
                  <a:lnTo>
                    <a:pt x="548" y="851"/>
                  </a:lnTo>
                  <a:lnTo>
                    <a:pt x="547" y="851"/>
                  </a:lnTo>
                  <a:lnTo>
                    <a:pt x="546" y="852"/>
                  </a:lnTo>
                  <a:lnTo>
                    <a:pt x="546" y="853"/>
                  </a:lnTo>
                  <a:lnTo>
                    <a:pt x="547" y="854"/>
                  </a:lnTo>
                  <a:lnTo>
                    <a:pt x="547" y="855"/>
                  </a:lnTo>
                  <a:lnTo>
                    <a:pt x="541" y="861"/>
                  </a:lnTo>
                  <a:lnTo>
                    <a:pt x="535" y="866"/>
                  </a:lnTo>
                  <a:lnTo>
                    <a:pt x="528" y="870"/>
                  </a:lnTo>
                  <a:lnTo>
                    <a:pt x="521" y="873"/>
                  </a:lnTo>
                  <a:lnTo>
                    <a:pt x="522" y="873"/>
                  </a:lnTo>
                  <a:lnTo>
                    <a:pt x="522" y="872"/>
                  </a:lnTo>
                  <a:lnTo>
                    <a:pt x="524" y="871"/>
                  </a:lnTo>
                  <a:lnTo>
                    <a:pt x="525" y="870"/>
                  </a:lnTo>
                  <a:lnTo>
                    <a:pt x="525" y="869"/>
                  </a:lnTo>
                  <a:lnTo>
                    <a:pt x="522" y="869"/>
                  </a:lnTo>
                  <a:lnTo>
                    <a:pt x="519" y="869"/>
                  </a:lnTo>
                  <a:lnTo>
                    <a:pt x="516" y="871"/>
                  </a:lnTo>
                  <a:lnTo>
                    <a:pt x="516" y="872"/>
                  </a:lnTo>
                  <a:lnTo>
                    <a:pt x="518" y="874"/>
                  </a:lnTo>
                  <a:lnTo>
                    <a:pt x="518" y="874"/>
                  </a:lnTo>
                  <a:lnTo>
                    <a:pt x="515" y="875"/>
                  </a:lnTo>
                  <a:lnTo>
                    <a:pt x="512" y="875"/>
                  </a:lnTo>
                  <a:lnTo>
                    <a:pt x="510" y="875"/>
                  </a:lnTo>
                  <a:lnTo>
                    <a:pt x="509" y="874"/>
                  </a:lnTo>
                  <a:lnTo>
                    <a:pt x="507" y="873"/>
                  </a:lnTo>
                  <a:lnTo>
                    <a:pt x="506" y="872"/>
                  </a:lnTo>
                  <a:lnTo>
                    <a:pt x="505" y="873"/>
                  </a:lnTo>
                  <a:lnTo>
                    <a:pt x="503" y="875"/>
                  </a:lnTo>
                  <a:lnTo>
                    <a:pt x="501" y="879"/>
                  </a:lnTo>
                  <a:lnTo>
                    <a:pt x="497" y="885"/>
                  </a:lnTo>
                  <a:lnTo>
                    <a:pt x="497" y="885"/>
                  </a:lnTo>
                  <a:lnTo>
                    <a:pt x="498" y="887"/>
                  </a:lnTo>
                  <a:lnTo>
                    <a:pt x="499" y="887"/>
                  </a:lnTo>
                  <a:lnTo>
                    <a:pt x="501" y="888"/>
                  </a:lnTo>
                  <a:lnTo>
                    <a:pt x="502" y="888"/>
                  </a:lnTo>
                  <a:lnTo>
                    <a:pt x="502" y="890"/>
                  </a:lnTo>
                  <a:lnTo>
                    <a:pt x="501" y="892"/>
                  </a:lnTo>
                  <a:lnTo>
                    <a:pt x="500" y="894"/>
                  </a:lnTo>
                  <a:lnTo>
                    <a:pt x="498" y="896"/>
                  </a:lnTo>
                  <a:lnTo>
                    <a:pt x="494" y="896"/>
                  </a:lnTo>
                  <a:lnTo>
                    <a:pt x="493" y="895"/>
                  </a:lnTo>
                  <a:lnTo>
                    <a:pt x="493" y="895"/>
                  </a:lnTo>
                  <a:lnTo>
                    <a:pt x="492" y="896"/>
                  </a:lnTo>
                  <a:lnTo>
                    <a:pt x="492" y="896"/>
                  </a:lnTo>
                  <a:lnTo>
                    <a:pt x="494" y="906"/>
                  </a:lnTo>
                  <a:lnTo>
                    <a:pt x="501" y="923"/>
                  </a:lnTo>
                  <a:lnTo>
                    <a:pt x="503" y="923"/>
                  </a:lnTo>
                  <a:lnTo>
                    <a:pt x="499" y="935"/>
                  </a:lnTo>
                  <a:lnTo>
                    <a:pt x="495" y="946"/>
                  </a:lnTo>
                  <a:lnTo>
                    <a:pt x="491" y="962"/>
                  </a:lnTo>
                  <a:lnTo>
                    <a:pt x="490" y="978"/>
                  </a:lnTo>
                  <a:lnTo>
                    <a:pt x="490" y="993"/>
                  </a:lnTo>
                  <a:lnTo>
                    <a:pt x="491" y="1008"/>
                  </a:lnTo>
                  <a:lnTo>
                    <a:pt x="492" y="1011"/>
                  </a:lnTo>
                  <a:lnTo>
                    <a:pt x="493" y="1012"/>
                  </a:lnTo>
                  <a:lnTo>
                    <a:pt x="496" y="1020"/>
                  </a:lnTo>
                  <a:lnTo>
                    <a:pt x="501" y="1028"/>
                  </a:lnTo>
                  <a:lnTo>
                    <a:pt x="504" y="1032"/>
                  </a:lnTo>
                  <a:lnTo>
                    <a:pt x="507" y="1036"/>
                  </a:lnTo>
                  <a:lnTo>
                    <a:pt x="511" y="1040"/>
                  </a:lnTo>
                  <a:lnTo>
                    <a:pt x="514" y="1044"/>
                  </a:lnTo>
                  <a:lnTo>
                    <a:pt x="516" y="1049"/>
                  </a:lnTo>
                  <a:lnTo>
                    <a:pt x="518" y="1058"/>
                  </a:lnTo>
                  <a:lnTo>
                    <a:pt x="520" y="1062"/>
                  </a:lnTo>
                  <a:lnTo>
                    <a:pt x="525" y="1066"/>
                  </a:lnTo>
                  <a:lnTo>
                    <a:pt x="528" y="1067"/>
                  </a:lnTo>
                  <a:lnTo>
                    <a:pt x="532" y="1067"/>
                  </a:lnTo>
                  <a:lnTo>
                    <a:pt x="535" y="1066"/>
                  </a:lnTo>
                  <a:lnTo>
                    <a:pt x="538" y="1067"/>
                  </a:lnTo>
                  <a:lnTo>
                    <a:pt x="542" y="1069"/>
                  </a:lnTo>
                  <a:lnTo>
                    <a:pt x="545" y="1072"/>
                  </a:lnTo>
                  <a:lnTo>
                    <a:pt x="549" y="1075"/>
                  </a:lnTo>
                  <a:lnTo>
                    <a:pt x="552" y="1077"/>
                  </a:lnTo>
                  <a:lnTo>
                    <a:pt x="559" y="1078"/>
                  </a:lnTo>
                  <a:lnTo>
                    <a:pt x="562" y="1079"/>
                  </a:lnTo>
                  <a:lnTo>
                    <a:pt x="564" y="1079"/>
                  </a:lnTo>
                  <a:lnTo>
                    <a:pt x="565" y="1078"/>
                  </a:lnTo>
                  <a:lnTo>
                    <a:pt x="565" y="1074"/>
                  </a:lnTo>
                  <a:lnTo>
                    <a:pt x="567" y="1073"/>
                  </a:lnTo>
                  <a:lnTo>
                    <a:pt x="569" y="1072"/>
                  </a:lnTo>
                  <a:lnTo>
                    <a:pt x="581" y="1072"/>
                  </a:lnTo>
                  <a:lnTo>
                    <a:pt x="587" y="1071"/>
                  </a:lnTo>
                  <a:lnTo>
                    <a:pt x="589" y="1070"/>
                  </a:lnTo>
                  <a:lnTo>
                    <a:pt x="590" y="1069"/>
                  </a:lnTo>
                  <a:lnTo>
                    <a:pt x="591" y="1068"/>
                  </a:lnTo>
                  <a:lnTo>
                    <a:pt x="591" y="1067"/>
                  </a:lnTo>
                  <a:lnTo>
                    <a:pt x="592" y="1067"/>
                  </a:lnTo>
                  <a:lnTo>
                    <a:pt x="599" y="1065"/>
                  </a:lnTo>
                  <a:lnTo>
                    <a:pt x="605" y="1064"/>
                  </a:lnTo>
                  <a:lnTo>
                    <a:pt x="612" y="1063"/>
                  </a:lnTo>
                  <a:lnTo>
                    <a:pt x="613" y="1062"/>
                  </a:lnTo>
                  <a:lnTo>
                    <a:pt x="615" y="1061"/>
                  </a:lnTo>
                  <a:lnTo>
                    <a:pt x="618" y="1058"/>
                  </a:lnTo>
                  <a:lnTo>
                    <a:pt x="622" y="1056"/>
                  </a:lnTo>
                  <a:lnTo>
                    <a:pt x="624" y="1053"/>
                  </a:lnTo>
                  <a:lnTo>
                    <a:pt x="625" y="1052"/>
                  </a:lnTo>
                  <a:lnTo>
                    <a:pt x="625" y="1046"/>
                  </a:lnTo>
                  <a:lnTo>
                    <a:pt x="625" y="1045"/>
                  </a:lnTo>
                  <a:lnTo>
                    <a:pt x="629" y="1037"/>
                  </a:lnTo>
                  <a:lnTo>
                    <a:pt x="632" y="1030"/>
                  </a:lnTo>
                  <a:lnTo>
                    <a:pt x="636" y="1022"/>
                  </a:lnTo>
                  <a:lnTo>
                    <a:pt x="641" y="1016"/>
                  </a:lnTo>
                  <a:lnTo>
                    <a:pt x="645" y="1014"/>
                  </a:lnTo>
                  <a:lnTo>
                    <a:pt x="648" y="1013"/>
                  </a:lnTo>
                  <a:lnTo>
                    <a:pt x="656" y="1013"/>
                  </a:lnTo>
                  <a:lnTo>
                    <a:pt x="660" y="1012"/>
                  </a:lnTo>
                  <a:lnTo>
                    <a:pt x="661" y="1011"/>
                  </a:lnTo>
                  <a:lnTo>
                    <a:pt x="662" y="1011"/>
                  </a:lnTo>
                  <a:lnTo>
                    <a:pt x="663" y="1009"/>
                  </a:lnTo>
                  <a:lnTo>
                    <a:pt x="665" y="1009"/>
                  </a:lnTo>
                  <a:lnTo>
                    <a:pt x="666" y="1008"/>
                  </a:lnTo>
                  <a:lnTo>
                    <a:pt x="667" y="1008"/>
                  </a:lnTo>
                  <a:lnTo>
                    <a:pt x="683" y="1011"/>
                  </a:lnTo>
                  <a:lnTo>
                    <a:pt x="700" y="1014"/>
                  </a:lnTo>
                  <a:lnTo>
                    <a:pt x="701" y="1014"/>
                  </a:lnTo>
                  <a:lnTo>
                    <a:pt x="700" y="1015"/>
                  </a:lnTo>
                  <a:lnTo>
                    <a:pt x="700" y="1015"/>
                  </a:lnTo>
                  <a:lnTo>
                    <a:pt x="699" y="1016"/>
                  </a:lnTo>
                  <a:lnTo>
                    <a:pt x="693" y="1025"/>
                  </a:lnTo>
                  <a:lnTo>
                    <a:pt x="687" y="1033"/>
                  </a:lnTo>
                  <a:lnTo>
                    <a:pt x="687" y="1034"/>
                  </a:lnTo>
                  <a:lnTo>
                    <a:pt x="687" y="1035"/>
                  </a:lnTo>
                  <a:lnTo>
                    <a:pt x="687" y="1038"/>
                  </a:lnTo>
                  <a:lnTo>
                    <a:pt x="686" y="1039"/>
                  </a:lnTo>
                  <a:lnTo>
                    <a:pt x="684" y="1040"/>
                  </a:lnTo>
                  <a:lnTo>
                    <a:pt x="682" y="1042"/>
                  </a:lnTo>
                  <a:lnTo>
                    <a:pt x="682" y="1043"/>
                  </a:lnTo>
                  <a:lnTo>
                    <a:pt x="682" y="1044"/>
                  </a:lnTo>
                  <a:lnTo>
                    <a:pt x="682" y="1044"/>
                  </a:lnTo>
                  <a:lnTo>
                    <a:pt x="688" y="1044"/>
                  </a:lnTo>
                  <a:lnTo>
                    <a:pt x="688" y="1045"/>
                  </a:lnTo>
                  <a:lnTo>
                    <a:pt x="688" y="1046"/>
                  </a:lnTo>
                  <a:lnTo>
                    <a:pt x="687" y="1047"/>
                  </a:lnTo>
                  <a:lnTo>
                    <a:pt x="686" y="1048"/>
                  </a:lnTo>
                  <a:lnTo>
                    <a:pt x="684" y="1049"/>
                  </a:lnTo>
                  <a:lnTo>
                    <a:pt x="683" y="1049"/>
                  </a:lnTo>
                  <a:lnTo>
                    <a:pt x="683" y="1050"/>
                  </a:lnTo>
                  <a:lnTo>
                    <a:pt x="682" y="1055"/>
                  </a:lnTo>
                  <a:lnTo>
                    <a:pt x="682" y="1059"/>
                  </a:lnTo>
                  <a:lnTo>
                    <a:pt x="682" y="1068"/>
                  </a:lnTo>
                  <a:lnTo>
                    <a:pt x="681" y="1071"/>
                  </a:lnTo>
                  <a:lnTo>
                    <a:pt x="680" y="1072"/>
                  </a:lnTo>
                  <a:lnTo>
                    <a:pt x="678" y="1072"/>
                  </a:lnTo>
                  <a:lnTo>
                    <a:pt x="676" y="1072"/>
                  </a:lnTo>
                  <a:lnTo>
                    <a:pt x="675" y="1075"/>
                  </a:lnTo>
                  <a:lnTo>
                    <a:pt x="673" y="1079"/>
                  </a:lnTo>
                  <a:lnTo>
                    <a:pt x="672" y="1083"/>
                  </a:lnTo>
                  <a:lnTo>
                    <a:pt x="673" y="1089"/>
                  </a:lnTo>
                  <a:lnTo>
                    <a:pt x="674" y="1095"/>
                  </a:lnTo>
                  <a:lnTo>
                    <a:pt x="674" y="1100"/>
                  </a:lnTo>
                  <a:lnTo>
                    <a:pt x="672" y="1104"/>
                  </a:lnTo>
                  <a:lnTo>
                    <a:pt x="669" y="1106"/>
                  </a:lnTo>
                  <a:lnTo>
                    <a:pt x="666" y="1108"/>
                  </a:lnTo>
                  <a:lnTo>
                    <a:pt x="663" y="1110"/>
                  </a:lnTo>
                  <a:lnTo>
                    <a:pt x="661" y="1113"/>
                  </a:lnTo>
                  <a:lnTo>
                    <a:pt x="661" y="1115"/>
                  </a:lnTo>
                  <a:lnTo>
                    <a:pt x="661" y="1116"/>
                  </a:lnTo>
                  <a:lnTo>
                    <a:pt x="661" y="1117"/>
                  </a:lnTo>
                  <a:lnTo>
                    <a:pt x="662" y="1118"/>
                  </a:lnTo>
                  <a:lnTo>
                    <a:pt x="665" y="1119"/>
                  </a:lnTo>
                  <a:lnTo>
                    <a:pt x="669" y="1119"/>
                  </a:lnTo>
                  <a:lnTo>
                    <a:pt x="673" y="1118"/>
                  </a:lnTo>
                  <a:lnTo>
                    <a:pt x="678" y="1116"/>
                  </a:lnTo>
                  <a:lnTo>
                    <a:pt x="682" y="1115"/>
                  </a:lnTo>
                  <a:lnTo>
                    <a:pt x="684" y="1113"/>
                  </a:lnTo>
                  <a:lnTo>
                    <a:pt x="686" y="1113"/>
                  </a:lnTo>
                  <a:lnTo>
                    <a:pt x="689" y="1115"/>
                  </a:lnTo>
                  <a:lnTo>
                    <a:pt x="689" y="1115"/>
                  </a:lnTo>
                  <a:lnTo>
                    <a:pt x="691" y="1114"/>
                  </a:lnTo>
                  <a:lnTo>
                    <a:pt x="704" y="1111"/>
                  </a:lnTo>
                  <a:lnTo>
                    <a:pt x="717" y="1109"/>
                  </a:lnTo>
                  <a:lnTo>
                    <a:pt x="722" y="1109"/>
                  </a:lnTo>
                  <a:lnTo>
                    <a:pt x="726" y="1110"/>
                  </a:lnTo>
                  <a:lnTo>
                    <a:pt x="744" y="1112"/>
                  </a:lnTo>
                  <a:lnTo>
                    <a:pt x="761" y="1115"/>
                  </a:lnTo>
                  <a:lnTo>
                    <a:pt x="765" y="1116"/>
                  </a:lnTo>
                  <a:lnTo>
                    <a:pt x="769" y="1117"/>
                  </a:lnTo>
                  <a:lnTo>
                    <a:pt x="772" y="1120"/>
                  </a:lnTo>
                  <a:lnTo>
                    <a:pt x="772" y="1121"/>
                  </a:lnTo>
                  <a:lnTo>
                    <a:pt x="771" y="1122"/>
                  </a:lnTo>
                  <a:lnTo>
                    <a:pt x="770" y="1123"/>
                  </a:lnTo>
                  <a:lnTo>
                    <a:pt x="768" y="1123"/>
                  </a:lnTo>
                  <a:lnTo>
                    <a:pt x="767" y="1124"/>
                  </a:lnTo>
                  <a:lnTo>
                    <a:pt x="766" y="1125"/>
                  </a:lnTo>
                  <a:lnTo>
                    <a:pt x="765" y="1133"/>
                  </a:lnTo>
                  <a:lnTo>
                    <a:pt x="764" y="1140"/>
                  </a:lnTo>
                  <a:lnTo>
                    <a:pt x="764" y="1147"/>
                  </a:lnTo>
                  <a:lnTo>
                    <a:pt x="765" y="1160"/>
                  </a:lnTo>
                  <a:lnTo>
                    <a:pt x="765" y="1160"/>
                  </a:lnTo>
                  <a:lnTo>
                    <a:pt x="764" y="1160"/>
                  </a:lnTo>
                  <a:lnTo>
                    <a:pt x="762" y="1160"/>
                  </a:lnTo>
                  <a:lnTo>
                    <a:pt x="761" y="1163"/>
                  </a:lnTo>
                  <a:lnTo>
                    <a:pt x="761" y="1164"/>
                  </a:lnTo>
                  <a:lnTo>
                    <a:pt x="761" y="1165"/>
                  </a:lnTo>
                  <a:lnTo>
                    <a:pt x="763" y="1179"/>
                  </a:lnTo>
                  <a:lnTo>
                    <a:pt x="766" y="1192"/>
                  </a:lnTo>
                  <a:lnTo>
                    <a:pt x="772" y="1204"/>
                  </a:lnTo>
                  <a:lnTo>
                    <a:pt x="774" y="1207"/>
                  </a:lnTo>
                  <a:lnTo>
                    <a:pt x="777" y="1208"/>
                  </a:lnTo>
                  <a:lnTo>
                    <a:pt x="780" y="1209"/>
                  </a:lnTo>
                  <a:lnTo>
                    <a:pt x="783" y="1211"/>
                  </a:lnTo>
                  <a:lnTo>
                    <a:pt x="786" y="1214"/>
                  </a:lnTo>
                  <a:lnTo>
                    <a:pt x="787" y="1217"/>
                  </a:lnTo>
                  <a:lnTo>
                    <a:pt x="790" y="1220"/>
                  </a:lnTo>
                  <a:lnTo>
                    <a:pt x="792" y="1220"/>
                  </a:lnTo>
                  <a:lnTo>
                    <a:pt x="798" y="1218"/>
                  </a:lnTo>
                  <a:lnTo>
                    <a:pt x="814" y="1215"/>
                  </a:lnTo>
                  <a:lnTo>
                    <a:pt x="821" y="1213"/>
                  </a:lnTo>
                  <a:lnTo>
                    <a:pt x="829" y="1210"/>
                  </a:lnTo>
                  <a:lnTo>
                    <a:pt x="835" y="1206"/>
                  </a:lnTo>
                  <a:lnTo>
                    <a:pt x="839" y="1201"/>
                  </a:lnTo>
                  <a:lnTo>
                    <a:pt x="840" y="1201"/>
                  </a:lnTo>
                  <a:lnTo>
                    <a:pt x="846" y="1200"/>
                  </a:lnTo>
                  <a:lnTo>
                    <a:pt x="852" y="1200"/>
                  </a:lnTo>
                  <a:lnTo>
                    <a:pt x="859" y="1201"/>
                  </a:lnTo>
                  <a:lnTo>
                    <a:pt x="865" y="1202"/>
                  </a:lnTo>
                  <a:lnTo>
                    <a:pt x="871" y="1205"/>
                  </a:lnTo>
                  <a:lnTo>
                    <a:pt x="876" y="1206"/>
                  </a:lnTo>
                  <a:lnTo>
                    <a:pt x="879" y="1207"/>
                  </a:lnTo>
                  <a:lnTo>
                    <a:pt x="880" y="1208"/>
                  </a:lnTo>
                  <a:lnTo>
                    <a:pt x="888" y="1208"/>
                  </a:lnTo>
                  <a:lnTo>
                    <a:pt x="890" y="1206"/>
                  </a:lnTo>
                  <a:lnTo>
                    <a:pt x="893" y="1204"/>
                  </a:lnTo>
                  <a:lnTo>
                    <a:pt x="898" y="1200"/>
                  </a:lnTo>
                  <a:lnTo>
                    <a:pt x="906" y="1193"/>
                  </a:lnTo>
                  <a:lnTo>
                    <a:pt x="911" y="1188"/>
                  </a:lnTo>
                  <a:lnTo>
                    <a:pt x="914" y="1183"/>
                  </a:lnTo>
                  <a:lnTo>
                    <a:pt x="915" y="1180"/>
                  </a:lnTo>
                  <a:lnTo>
                    <a:pt x="915" y="1178"/>
                  </a:lnTo>
                  <a:lnTo>
                    <a:pt x="914" y="1177"/>
                  </a:lnTo>
                  <a:lnTo>
                    <a:pt x="913" y="1175"/>
                  </a:lnTo>
                  <a:lnTo>
                    <a:pt x="912" y="1175"/>
                  </a:lnTo>
                  <a:lnTo>
                    <a:pt x="910" y="1174"/>
                  </a:lnTo>
                  <a:lnTo>
                    <a:pt x="909" y="1174"/>
                  </a:lnTo>
                  <a:lnTo>
                    <a:pt x="909" y="1173"/>
                  </a:lnTo>
                  <a:lnTo>
                    <a:pt x="910" y="1172"/>
                  </a:lnTo>
                  <a:lnTo>
                    <a:pt x="911" y="1170"/>
                  </a:lnTo>
                  <a:lnTo>
                    <a:pt x="914" y="1167"/>
                  </a:lnTo>
                  <a:lnTo>
                    <a:pt x="919" y="1163"/>
                  </a:lnTo>
                  <a:lnTo>
                    <a:pt x="925" y="1157"/>
                  </a:lnTo>
                  <a:lnTo>
                    <a:pt x="927" y="1156"/>
                  </a:lnTo>
                  <a:lnTo>
                    <a:pt x="930" y="1157"/>
                  </a:lnTo>
                  <a:lnTo>
                    <a:pt x="933" y="1157"/>
                  </a:lnTo>
                  <a:lnTo>
                    <a:pt x="935" y="1157"/>
                  </a:lnTo>
                  <a:lnTo>
                    <a:pt x="936" y="1155"/>
                  </a:lnTo>
                  <a:lnTo>
                    <a:pt x="936" y="1154"/>
                  </a:lnTo>
                  <a:lnTo>
                    <a:pt x="936" y="1153"/>
                  </a:lnTo>
                  <a:lnTo>
                    <a:pt x="936" y="1152"/>
                  </a:lnTo>
                  <a:lnTo>
                    <a:pt x="937" y="1151"/>
                  </a:lnTo>
                  <a:lnTo>
                    <a:pt x="937" y="1150"/>
                  </a:lnTo>
                  <a:lnTo>
                    <a:pt x="942" y="1149"/>
                  </a:lnTo>
                  <a:lnTo>
                    <a:pt x="947" y="1148"/>
                  </a:lnTo>
                  <a:lnTo>
                    <a:pt x="952" y="1147"/>
                  </a:lnTo>
                  <a:lnTo>
                    <a:pt x="953" y="1146"/>
                  </a:lnTo>
                  <a:lnTo>
                    <a:pt x="957" y="1143"/>
                  </a:lnTo>
                  <a:lnTo>
                    <a:pt x="960" y="1140"/>
                  </a:lnTo>
                  <a:lnTo>
                    <a:pt x="964" y="1137"/>
                  </a:lnTo>
                  <a:lnTo>
                    <a:pt x="969" y="1133"/>
                  </a:lnTo>
                  <a:lnTo>
                    <a:pt x="974" y="1130"/>
                  </a:lnTo>
                  <a:lnTo>
                    <a:pt x="978" y="1127"/>
                  </a:lnTo>
                  <a:lnTo>
                    <a:pt x="982" y="1127"/>
                  </a:lnTo>
                  <a:lnTo>
                    <a:pt x="986" y="1128"/>
                  </a:lnTo>
                  <a:lnTo>
                    <a:pt x="986" y="1129"/>
                  </a:lnTo>
                  <a:lnTo>
                    <a:pt x="985" y="1130"/>
                  </a:lnTo>
                  <a:lnTo>
                    <a:pt x="982" y="1131"/>
                  </a:lnTo>
                  <a:lnTo>
                    <a:pt x="979" y="1133"/>
                  </a:lnTo>
                  <a:lnTo>
                    <a:pt x="976" y="1134"/>
                  </a:lnTo>
                  <a:lnTo>
                    <a:pt x="975" y="1136"/>
                  </a:lnTo>
                  <a:lnTo>
                    <a:pt x="975" y="1139"/>
                  </a:lnTo>
                  <a:lnTo>
                    <a:pt x="980" y="1144"/>
                  </a:lnTo>
                  <a:lnTo>
                    <a:pt x="981" y="1147"/>
                  </a:lnTo>
                  <a:lnTo>
                    <a:pt x="981" y="1146"/>
                  </a:lnTo>
                  <a:lnTo>
                    <a:pt x="982" y="1145"/>
                  </a:lnTo>
                  <a:lnTo>
                    <a:pt x="985" y="1143"/>
                  </a:lnTo>
                  <a:lnTo>
                    <a:pt x="989" y="1141"/>
                  </a:lnTo>
                  <a:lnTo>
                    <a:pt x="994" y="1137"/>
                  </a:lnTo>
                  <a:lnTo>
                    <a:pt x="998" y="1134"/>
                  </a:lnTo>
                  <a:lnTo>
                    <a:pt x="1003" y="1131"/>
                  </a:lnTo>
                  <a:lnTo>
                    <a:pt x="1007" y="1128"/>
                  </a:lnTo>
                  <a:lnTo>
                    <a:pt x="1010" y="1126"/>
                  </a:lnTo>
                  <a:lnTo>
                    <a:pt x="1014" y="1125"/>
                  </a:lnTo>
                  <a:lnTo>
                    <a:pt x="1018" y="1123"/>
                  </a:lnTo>
                  <a:lnTo>
                    <a:pt x="1023" y="1122"/>
                  </a:lnTo>
                  <a:lnTo>
                    <a:pt x="1028" y="1121"/>
                  </a:lnTo>
                  <a:lnTo>
                    <a:pt x="1031" y="1121"/>
                  </a:lnTo>
                  <a:lnTo>
                    <a:pt x="1034" y="1123"/>
                  </a:lnTo>
                  <a:lnTo>
                    <a:pt x="1036" y="1126"/>
                  </a:lnTo>
                  <a:lnTo>
                    <a:pt x="1036" y="1129"/>
                  </a:lnTo>
                  <a:lnTo>
                    <a:pt x="1036" y="1130"/>
                  </a:lnTo>
                  <a:lnTo>
                    <a:pt x="1036" y="1131"/>
                  </a:lnTo>
                  <a:lnTo>
                    <a:pt x="1038" y="1131"/>
                  </a:lnTo>
                  <a:lnTo>
                    <a:pt x="1043" y="1131"/>
                  </a:lnTo>
                  <a:lnTo>
                    <a:pt x="1044" y="1131"/>
                  </a:lnTo>
                  <a:lnTo>
                    <a:pt x="1047" y="1129"/>
                  </a:lnTo>
                  <a:lnTo>
                    <a:pt x="1051" y="1127"/>
                  </a:lnTo>
                  <a:lnTo>
                    <a:pt x="1055" y="1125"/>
                  </a:lnTo>
                  <a:lnTo>
                    <a:pt x="1060" y="1123"/>
                  </a:lnTo>
                  <a:lnTo>
                    <a:pt x="1064" y="1120"/>
                  </a:lnTo>
                  <a:lnTo>
                    <a:pt x="1067" y="1119"/>
                  </a:lnTo>
                  <a:lnTo>
                    <a:pt x="1068" y="1118"/>
                  </a:lnTo>
                  <a:lnTo>
                    <a:pt x="1069" y="1118"/>
                  </a:lnTo>
                  <a:lnTo>
                    <a:pt x="1070" y="1119"/>
                  </a:lnTo>
                  <a:lnTo>
                    <a:pt x="1071" y="1120"/>
                  </a:lnTo>
                  <a:lnTo>
                    <a:pt x="1072" y="1122"/>
                  </a:lnTo>
                  <a:lnTo>
                    <a:pt x="1073" y="1122"/>
                  </a:lnTo>
                  <a:lnTo>
                    <a:pt x="1079" y="1123"/>
                  </a:lnTo>
                  <a:lnTo>
                    <a:pt x="1086" y="1121"/>
                  </a:lnTo>
                  <a:lnTo>
                    <a:pt x="1088" y="1120"/>
                  </a:lnTo>
                  <a:lnTo>
                    <a:pt x="1089" y="1119"/>
                  </a:lnTo>
                  <a:lnTo>
                    <a:pt x="1090" y="1118"/>
                  </a:lnTo>
                  <a:lnTo>
                    <a:pt x="1091" y="1117"/>
                  </a:lnTo>
                  <a:lnTo>
                    <a:pt x="1095" y="1114"/>
                  </a:lnTo>
                  <a:lnTo>
                    <a:pt x="1100" y="1112"/>
                  </a:lnTo>
                  <a:lnTo>
                    <a:pt x="1104" y="1108"/>
                  </a:lnTo>
                  <a:lnTo>
                    <a:pt x="1107" y="1104"/>
                  </a:lnTo>
                  <a:lnTo>
                    <a:pt x="1107" y="1103"/>
                  </a:lnTo>
                  <a:lnTo>
                    <a:pt x="1105" y="1103"/>
                  </a:lnTo>
                  <a:lnTo>
                    <a:pt x="1104" y="1104"/>
                  </a:lnTo>
                  <a:lnTo>
                    <a:pt x="1103" y="1104"/>
                  </a:lnTo>
                  <a:lnTo>
                    <a:pt x="1106" y="1102"/>
                  </a:lnTo>
                  <a:lnTo>
                    <a:pt x="1109" y="1101"/>
                  </a:lnTo>
                  <a:lnTo>
                    <a:pt x="1114" y="1099"/>
                  </a:lnTo>
                  <a:lnTo>
                    <a:pt x="1119" y="1095"/>
                  </a:lnTo>
                  <a:lnTo>
                    <a:pt x="1124" y="1092"/>
                  </a:lnTo>
                  <a:lnTo>
                    <a:pt x="1129" y="1089"/>
                  </a:lnTo>
                  <a:lnTo>
                    <a:pt x="1133" y="1088"/>
                  </a:lnTo>
                  <a:lnTo>
                    <a:pt x="1134" y="1088"/>
                  </a:lnTo>
                  <a:lnTo>
                    <a:pt x="1134" y="1088"/>
                  </a:lnTo>
                  <a:lnTo>
                    <a:pt x="1132" y="1090"/>
                  </a:lnTo>
                  <a:lnTo>
                    <a:pt x="1131" y="1091"/>
                  </a:lnTo>
                  <a:lnTo>
                    <a:pt x="1130" y="1092"/>
                  </a:lnTo>
                  <a:lnTo>
                    <a:pt x="1128" y="1094"/>
                  </a:lnTo>
                  <a:lnTo>
                    <a:pt x="1126" y="1095"/>
                  </a:lnTo>
                  <a:lnTo>
                    <a:pt x="1124" y="1096"/>
                  </a:lnTo>
                  <a:lnTo>
                    <a:pt x="1121" y="1097"/>
                  </a:lnTo>
                  <a:lnTo>
                    <a:pt x="1118" y="1098"/>
                  </a:lnTo>
                  <a:lnTo>
                    <a:pt x="1117" y="1100"/>
                  </a:lnTo>
                  <a:lnTo>
                    <a:pt x="1116" y="1101"/>
                  </a:lnTo>
                  <a:lnTo>
                    <a:pt x="1117" y="1103"/>
                  </a:lnTo>
                  <a:lnTo>
                    <a:pt x="1120" y="1106"/>
                  </a:lnTo>
                  <a:lnTo>
                    <a:pt x="1124" y="1108"/>
                  </a:lnTo>
                  <a:lnTo>
                    <a:pt x="1128" y="1108"/>
                  </a:lnTo>
                  <a:lnTo>
                    <a:pt x="1129" y="1108"/>
                  </a:lnTo>
                  <a:lnTo>
                    <a:pt x="1131" y="1106"/>
                  </a:lnTo>
                  <a:lnTo>
                    <a:pt x="1132" y="1106"/>
                  </a:lnTo>
                  <a:lnTo>
                    <a:pt x="1133" y="1105"/>
                  </a:lnTo>
                  <a:lnTo>
                    <a:pt x="1135" y="1105"/>
                  </a:lnTo>
                  <a:lnTo>
                    <a:pt x="1138" y="1108"/>
                  </a:lnTo>
                  <a:lnTo>
                    <a:pt x="1141" y="1112"/>
                  </a:lnTo>
                  <a:lnTo>
                    <a:pt x="1142" y="1117"/>
                  </a:lnTo>
                  <a:lnTo>
                    <a:pt x="1147" y="1114"/>
                  </a:lnTo>
                  <a:lnTo>
                    <a:pt x="1152" y="1112"/>
                  </a:lnTo>
                  <a:lnTo>
                    <a:pt x="1158" y="1110"/>
                  </a:lnTo>
                  <a:lnTo>
                    <a:pt x="1164" y="1108"/>
                  </a:lnTo>
                  <a:lnTo>
                    <a:pt x="1170" y="1109"/>
                  </a:lnTo>
                  <a:lnTo>
                    <a:pt x="1175" y="1111"/>
                  </a:lnTo>
                  <a:lnTo>
                    <a:pt x="1179" y="1115"/>
                  </a:lnTo>
                  <a:lnTo>
                    <a:pt x="1179" y="1118"/>
                  </a:lnTo>
                  <a:lnTo>
                    <a:pt x="1175" y="1127"/>
                  </a:lnTo>
                  <a:lnTo>
                    <a:pt x="1174" y="1130"/>
                  </a:lnTo>
                  <a:lnTo>
                    <a:pt x="1175" y="1131"/>
                  </a:lnTo>
                  <a:lnTo>
                    <a:pt x="1179" y="1132"/>
                  </a:lnTo>
                  <a:lnTo>
                    <a:pt x="1182" y="1130"/>
                  </a:lnTo>
                  <a:lnTo>
                    <a:pt x="1187" y="1127"/>
                  </a:lnTo>
                  <a:lnTo>
                    <a:pt x="1190" y="1124"/>
                  </a:lnTo>
                  <a:lnTo>
                    <a:pt x="1194" y="1123"/>
                  </a:lnTo>
                  <a:lnTo>
                    <a:pt x="1195" y="1124"/>
                  </a:lnTo>
                  <a:lnTo>
                    <a:pt x="1195" y="1126"/>
                  </a:lnTo>
                  <a:lnTo>
                    <a:pt x="1194" y="1129"/>
                  </a:lnTo>
                  <a:lnTo>
                    <a:pt x="1193" y="1131"/>
                  </a:lnTo>
                  <a:lnTo>
                    <a:pt x="1192" y="1133"/>
                  </a:lnTo>
                  <a:lnTo>
                    <a:pt x="1193" y="1133"/>
                  </a:lnTo>
                  <a:lnTo>
                    <a:pt x="1198" y="1131"/>
                  </a:lnTo>
                  <a:lnTo>
                    <a:pt x="1203" y="1128"/>
                  </a:lnTo>
                  <a:lnTo>
                    <a:pt x="1206" y="1124"/>
                  </a:lnTo>
                  <a:lnTo>
                    <a:pt x="1211" y="1119"/>
                  </a:lnTo>
                  <a:lnTo>
                    <a:pt x="1211" y="1116"/>
                  </a:lnTo>
                  <a:lnTo>
                    <a:pt x="1211" y="1115"/>
                  </a:lnTo>
                  <a:lnTo>
                    <a:pt x="1216" y="1112"/>
                  </a:lnTo>
                  <a:lnTo>
                    <a:pt x="1218" y="1110"/>
                  </a:lnTo>
                  <a:lnTo>
                    <a:pt x="1220" y="1109"/>
                  </a:lnTo>
                  <a:lnTo>
                    <a:pt x="1220" y="1110"/>
                  </a:lnTo>
                  <a:lnTo>
                    <a:pt x="1220" y="1111"/>
                  </a:lnTo>
                  <a:lnTo>
                    <a:pt x="1220" y="1112"/>
                  </a:lnTo>
                  <a:lnTo>
                    <a:pt x="1220" y="1115"/>
                  </a:lnTo>
                  <a:lnTo>
                    <a:pt x="1220" y="1115"/>
                  </a:lnTo>
                  <a:lnTo>
                    <a:pt x="1222" y="1115"/>
                  </a:lnTo>
                  <a:lnTo>
                    <a:pt x="1225" y="1114"/>
                  </a:lnTo>
                  <a:lnTo>
                    <a:pt x="1231" y="1111"/>
                  </a:lnTo>
                  <a:lnTo>
                    <a:pt x="1232" y="1109"/>
                  </a:lnTo>
                  <a:lnTo>
                    <a:pt x="1233" y="1106"/>
                  </a:lnTo>
                  <a:lnTo>
                    <a:pt x="1233" y="1104"/>
                  </a:lnTo>
                  <a:lnTo>
                    <a:pt x="1235" y="1102"/>
                  </a:lnTo>
                  <a:lnTo>
                    <a:pt x="1239" y="1099"/>
                  </a:lnTo>
                  <a:lnTo>
                    <a:pt x="1243" y="1098"/>
                  </a:lnTo>
                  <a:lnTo>
                    <a:pt x="1245" y="1099"/>
                  </a:lnTo>
                  <a:lnTo>
                    <a:pt x="1248" y="1101"/>
                  </a:lnTo>
                  <a:lnTo>
                    <a:pt x="1250" y="1103"/>
                  </a:lnTo>
                  <a:lnTo>
                    <a:pt x="1253" y="1106"/>
                  </a:lnTo>
                  <a:lnTo>
                    <a:pt x="1257" y="1108"/>
                  </a:lnTo>
                  <a:lnTo>
                    <a:pt x="1258" y="1108"/>
                  </a:lnTo>
                  <a:lnTo>
                    <a:pt x="1258" y="1108"/>
                  </a:lnTo>
                  <a:lnTo>
                    <a:pt x="1258" y="1105"/>
                  </a:lnTo>
                  <a:lnTo>
                    <a:pt x="1259" y="1104"/>
                  </a:lnTo>
                  <a:lnTo>
                    <a:pt x="1263" y="1113"/>
                  </a:lnTo>
                  <a:lnTo>
                    <a:pt x="1271" y="1131"/>
                  </a:lnTo>
                  <a:lnTo>
                    <a:pt x="1271" y="1135"/>
                  </a:lnTo>
                  <a:lnTo>
                    <a:pt x="1269" y="1139"/>
                  </a:lnTo>
                  <a:lnTo>
                    <a:pt x="1266" y="1143"/>
                  </a:lnTo>
                  <a:lnTo>
                    <a:pt x="1262" y="1147"/>
                  </a:lnTo>
                  <a:lnTo>
                    <a:pt x="1256" y="1156"/>
                  </a:lnTo>
                  <a:lnTo>
                    <a:pt x="1252" y="1160"/>
                  </a:lnTo>
                  <a:lnTo>
                    <a:pt x="1249" y="1167"/>
                  </a:lnTo>
                  <a:lnTo>
                    <a:pt x="1246" y="1174"/>
                  </a:lnTo>
                  <a:lnTo>
                    <a:pt x="1243" y="1181"/>
                  </a:lnTo>
                  <a:lnTo>
                    <a:pt x="1239" y="1184"/>
                  </a:lnTo>
                  <a:lnTo>
                    <a:pt x="1236" y="1187"/>
                  </a:lnTo>
                  <a:lnTo>
                    <a:pt x="1233" y="1191"/>
                  </a:lnTo>
                  <a:lnTo>
                    <a:pt x="1232" y="1193"/>
                  </a:lnTo>
                  <a:lnTo>
                    <a:pt x="1234" y="1192"/>
                  </a:lnTo>
                  <a:lnTo>
                    <a:pt x="1235" y="1191"/>
                  </a:lnTo>
                  <a:lnTo>
                    <a:pt x="1237" y="1189"/>
                  </a:lnTo>
                  <a:lnTo>
                    <a:pt x="1240" y="1185"/>
                  </a:lnTo>
                  <a:lnTo>
                    <a:pt x="1244" y="1182"/>
                  </a:lnTo>
                  <a:lnTo>
                    <a:pt x="1244" y="1181"/>
                  </a:lnTo>
                  <a:lnTo>
                    <a:pt x="1244" y="1180"/>
                  </a:lnTo>
                  <a:lnTo>
                    <a:pt x="1245" y="1179"/>
                  </a:lnTo>
                  <a:lnTo>
                    <a:pt x="1245" y="1177"/>
                  </a:lnTo>
                  <a:lnTo>
                    <a:pt x="1246" y="1174"/>
                  </a:lnTo>
                  <a:lnTo>
                    <a:pt x="1248" y="1172"/>
                  </a:lnTo>
                  <a:lnTo>
                    <a:pt x="1249" y="1169"/>
                  </a:lnTo>
                  <a:lnTo>
                    <a:pt x="1250" y="1166"/>
                  </a:lnTo>
                  <a:lnTo>
                    <a:pt x="1253" y="1165"/>
                  </a:lnTo>
                  <a:lnTo>
                    <a:pt x="1249" y="1173"/>
                  </a:lnTo>
                  <a:lnTo>
                    <a:pt x="1251" y="1170"/>
                  </a:lnTo>
                  <a:lnTo>
                    <a:pt x="1253" y="1167"/>
                  </a:lnTo>
                  <a:lnTo>
                    <a:pt x="1255" y="1166"/>
                  </a:lnTo>
                  <a:lnTo>
                    <a:pt x="1256" y="1166"/>
                  </a:lnTo>
                  <a:lnTo>
                    <a:pt x="1257" y="1163"/>
                  </a:lnTo>
                  <a:lnTo>
                    <a:pt x="1258" y="1158"/>
                  </a:lnTo>
                  <a:lnTo>
                    <a:pt x="1260" y="1155"/>
                  </a:lnTo>
                  <a:lnTo>
                    <a:pt x="1263" y="1152"/>
                  </a:lnTo>
                  <a:lnTo>
                    <a:pt x="1266" y="1149"/>
                  </a:lnTo>
                  <a:lnTo>
                    <a:pt x="1275" y="1142"/>
                  </a:lnTo>
                  <a:lnTo>
                    <a:pt x="1278" y="1139"/>
                  </a:lnTo>
                  <a:lnTo>
                    <a:pt x="1281" y="1137"/>
                  </a:lnTo>
                  <a:lnTo>
                    <a:pt x="1282" y="1137"/>
                  </a:lnTo>
                  <a:lnTo>
                    <a:pt x="1281" y="1138"/>
                  </a:lnTo>
                  <a:lnTo>
                    <a:pt x="1279" y="1141"/>
                  </a:lnTo>
                  <a:lnTo>
                    <a:pt x="1277" y="1146"/>
                  </a:lnTo>
                  <a:lnTo>
                    <a:pt x="1271" y="1157"/>
                  </a:lnTo>
                  <a:lnTo>
                    <a:pt x="1267" y="1163"/>
                  </a:lnTo>
                  <a:lnTo>
                    <a:pt x="1267" y="1165"/>
                  </a:lnTo>
                  <a:lnTo>
                    <a:pt x="1266" y="1169"/>
                  </a:lnTo>
                  <a:lnTo>
                    <a:pt x="1264" y="1173"/>
                  </a:lnTo>
                  <a:lnTo>
                    <a:pt x="1262" y="1178"/>
                  </a:lnTo>
                  <a:lnTo>
                    <a:pt x="1262" y="1178"/>
                  </a:lnTo>
                  <a:lnTo>
                    <a:pt x="1263" y="1177"/>
                  </a:lnTo>
                  <a:lnTo>
                    <a:pt x="1263" y="1176"/>
                  </a:lnTo>
                  <a:lnTo>
                    <a:pt x="1264" y="1175"/>
                  </a:lnTo>
                  <a:lnTo>
                    <a:pt x="1264" y="1174"/>
                  </a:lnTo>
                  <a:lnTo>
                    <a:pt x="1265" y="1173"/>
                  </a:lnTo>
                  <a:lnTo>
                    <a:pt x="1272" y="1160"/>
                  </a:lnTo>
                  <a:lnTo>
                    <a:pt x="1274" y="1158"/>
                  </a:lnTo>
                  <a:lnTo>
                    <a:pt x="1275" y="1157"/>
                  </a:lnTo>
                  <a:lnTo>
                    <a:pt x="1276" y="1156"/>
                  </a:lnTo>
                  <a:lnTo>
                    <a:pt x="1278" y="1154"/>
                  </a:lnTo>
                  <a:lnTo>
                    <a:pt x="1278" y="1150"/>
                  </a:lnTo>
                  <a:lnTo>
                    <a:pt x="1280" y="1145"/>
                  </a:lnTo>
                  <a:lnTo>
                    <a:pt x="1284" y="1139"/>
                  </a:lnTo>
                  <a:lnTo>
                    <a:pt x="1285" y="1138"/>
                  </a:lnTo>
                  <a:lnTo>
                    <a:pt x="1290" y="1135"/>
                  </a:lnTo>
                  <a:lnTo>
                    <a:pt x="1296" y="1128"/>
                  </a:lnTo>
                  <a:lnTo>
                    <a:pt x="1299" y="1126"/>
                  </a:lnTo>
                  <a:lnTo>
                    <a:pt x="1302" y="1124"/>
                  </a:lnTo>
                  <a:lnTo>
                    <a:pt x="1306" y="1123"/>
                  </a:lnTo>
                  <a:lnTo>
                    <a:pt x="1312" y="1120"/>
                  </a:lnTo>
                  <a:lnTo>
                    <a:pt x="1312" y="1123"/>
                  </a:lnTo>
                  <a:lnTo>
                    <a:pt x="1311" y="1123"/>
                  </a:lnTo>
                  <a:lnTo>
                    <a:pt x="1309" y="1129"/>
                  </a:lnTo>
                  <a:lnTo>
                    <a:pt x="1307" y="1135"/>
                  </a:lnTo>
                  <a:lnTo>
                    <a:pt x="1305" y="1141"/>
                  </a:lnTo>
                  <a:lnTo>
                    <a:pt x="1305" y="1142"/>
                  </a:lnTo>
                  <a:lnTo>
                    <a:pt x="1308" y="1137"/>
                  </a:lnTo>
                  <a:lnTo>
                    <a:pt x="1309" y="1134"/>
                  </a:lnTo>
                  <a:lnTo>
                    <a:pt x="1311" y="1129"/>
                  </a:lnTo>
                  <a:lnTo>
                    <a:pt x="1312" y="1127"/>
                  </a:lnTo>
                  <a:lnTo>
                    <a:pt x="1313" y="1124"/>
                  </a:lnTo>
                  <a:lnTo>
                    <a:pt x="1321" y="1115"/>
                  </a:lnTo>
                  <a:lnTo>
                    <a:pt x="1323" y="1114"/>
                  </a:lnTo>
                  <a:lnTo>
                    <a:pt x="1324" y="1114"/>
                  </a:lnTo>
                  <a:lnTo>
                    <a:pt x="1325" y="1113"/>
                  </a:lnTo>
                  <a:lnTo>
                    <a:pt x="1327" y="1112"/>
                  </a:lnTo>
                  <a:lnTo>
                    <a:pt x="1333" y="1105"/>
                  </a:lnTo>
                  <a:lnTo>
                    <a:pt x="1338" y="1098"/>
                  </a:lnTo>
                  <a:lnTo>
                    <a:pt x="1343" y="1091"/>
                  </a:lnTo>
                  <a:lnTo>
                    <a:pt x="1345" y="1089"/>
                  </a:lnTo>
                  <a:lnTo>
                    <a:pt x="1349" y="1087"/>
                  </a:lnTo>
                  <a:lnTo>
                    <a:pt x="1350" y="1086"/>
                  </a:lnTo>
                  <a:lnTo>
                    <a:pt x="1352" y="1084"/>
                  </a:lnTo>
                  <a:lnTo>
                    <a:pt x="1354" y="1080"/>
                  </a:lnTo>
                  <a:lnTo>
                    <a:pt x="1357" y="1077"/>
                  </a:lnTo>
                  <a:lnTo>
                    <a:pt x="1359" y="1075"/>
                  </a:lnTo>
                  <a:lnTo>
                    <a:pt x="1362" y="1074"/>
                  </a:lnTo>
                  <a:lnTo>
                    <a:pt x="1363" y="1076"/>
                  </a:lnTo>
                  <a:lnTo>
                    <a:pt x="1363" y="1078"/>
                  </a:lnTo>
                  <a:lnTo>
                    <a:pt x="1362" y="1081"/>
                  </a:lnTo>
                  <a:lnTo>
                    <a:pt x="1360" y="1084"/>
                  </a:lnTo>
                  <a:lnTo>
                    <a:pt x="1358" y="1086"/>
                  </a:lnTo>
                  <a:lnTo>
                    <a:pt x="1357" y="1089"/>
                  </a:lnTo>
                  <a:lnTo>
                    <a:pt x="1354" y="1097"/>
                  </a:lnTo>
                  <a:lnTo>
                    <a:pt x="1350" y="1105"/>
                  </a:lnTo>
                  <a:lnTo>
                    <a:pt x="1337" y="1132"/>
                  </a:lnTo>
                  <a:lnTo>
                    <a:pt x="1322" y="1158"/>
                  </a:lnTo>
                  <a:lnTo>
                    <a:pt x="1306" y="1184"/>
                  </a:lnTo>
                  <a:lnTo>
                    <a:pt x="1290" y="1209"/>
                  </a:lnTo>
                  <a:lnTo>
                    <a:pt x="1293" y="1208"/>
                  </a:lnTo>
                  <a:lnTo>
                    <a:pt x="1266" y="1247"/>
                  </a:lnTo>
                  <a:lnTo>
                    <a:pt x="1237" y="1283"/>
                  </a:lnTo>
                  <a:lnTo>
                    <a:pt x="1206" y="1319"/>
                  </a:lnTo>
                  <a:lnTo>
                    <a:pt x="1173" y="1352"/>
                  </a:lnTo>
                  <a:lnTo>
                    <a:pt x="1138" y="1384"/>
                  </a:lnTo>
                  <a:lnTo>
                    <a:pt x="1102" y="1414"/>
                  </a:lnTo>
                  <a:lnTo>
                    <a:pt x="1064" y="1442"/>
                  </a:lnTo>
                  <a:lnTo>
                    <a:pt x="1024" y="1468"/>
                  </a:lnTo>
                  <a:lnTo>
                    <a:pt x="983" y="1491"/>
                  </a:lnTo>
                  <a:lnTo>
                    <a:pt x="941" y="1513"/>
                  </a:lnTo>
                  <a:lnTo>
                    <a:pt x="898" y="1532"/>
                  </a:lnTo>
                  <a:lnTo>
                    <a:pt x="853" y="1549"/>
                  </a:lnTo>
                  <a:lnTo>
                    <a:pt x="853" y="1547"/>
                  </a:lnTo>
                  <a:lnTo>
                    <a:pt x="862" y="1544"/>
                  </a:lnTo>
                  <a:lnTo>
                    <a:pt x="872" y="1540"/>
                  </a:lnTo>
                  <a:lnTo>
                    <a:pt x="882" y="1535"/>
                  </a:lnTo>
                  <a:lnTo>
                    <a:pt x="892" y="1528"/>
                  </a:lnTo>
                  <a:lnTo>
                    <a:pt x="902" y="1522"/>
                  </a:lnTo>
                  <a:lnTo>
                    <a:pt x="910" y="1515"/>
                  </a:lnTo>
                  <a:lnTo>
                    <a:pt x="916" y="1509"/>
                  </a:lnTo>
                  <a:lnTo>
                    <a:pt x="916" y="1509"/>
                  </a:lnTo>
                  <a:lnTo>
                    <a:pt x="916" y="1509"/>
                  </a:lnTo>
                  <a:lnTo>
                    <a:pt x="915" y="1509"/>
                  </a:lnTo>
                  <a:lnTo>
                    <a:pt x="914" y="1510"/>
                  </a:lnTo>
                  <a:lnTo>
                    <a:pt x="914" y="1510"/>
                  </a:lnTo>
                  <a:lnTo>
                    <a:pt x="916" y="1508"/>
                  </a:lnTo>
                  <a:lnTo>
                    <a:pt x="919" y="1505"/>
                  </a:lnTo>
                  <a:lnTo>
                    <a:pt x="923" y="1501"/>
                  </a:lnTo>
                  <a:lnTo>
                    <a:pt x="929" y="1497"/>
                  </a:lnTo>
                  <a:lnTo>
                    <a:pt x="933" y="1492"/>
                  </a:lnTo>
                  <a:lnTo>
                    <a:pt x="936" y="1487"/>
                  </a:lnTo>
                  <a:lnTo>
                    <a:pt x="938" y="1483"/>
                  </a:lnTo>
                  <a:lnTo>
                    <a:pt x="938" y="1478"/>
                  </a:lnTo>
                  <a:lnTo>
                    <a:pt x="937" y="1477"/>
                  </a:lnTo>
                  <a:lnTo>
                    <a:pt x="935" y="1477"/>
                  </a:lnTo>
                  <a:lnTo>
                    <a:pt x="930" y="1479"/>
                  </a:lnTo>
                  <a:lnTo>
                    <a:pt x="927" y="1480"/>
                  </a:lnTo>
                  <a:lnTo>
                    <a:pt x="902" y="1481"/>
                  </a:lnTo>
                  <a:lnTo>
                    <a:pt x="877" y="1481"/>
                  </a:lnTo>
                  <a:lnTo>
                    <a:pt x="868" y="1481"/>
                  </a:lnTo>
                  <a:lnTo>
                    <a:pt x="862" y="1480"/>
                  </a:lnTo>
                  <a:lnTo>
                    <a:pt x="859" y="1480"/>
                  </a:lnTo>
                  <a:lnTo>
                    <a:pt x="858" y="1479"/>
                  </a:lnTo>
                  <a:lnTo>
                    <a:pt x="859" y="1478"/>
                  </a:lnTo>
                  <a:lnTo>
                    <a:pt x="860" y="1478"/>
                  </a:lnTo>
                  <a:lnTo>
                    <a:pt x="862" y="1477"/>
                  </a:lnTo>
                  <a:lnTo>
                    <a:pt x="865" y="1476"/>
                  </a:lnTo>
                  <a:lnTo>
                    <a:pt x="866" y="1474"/>
                  </a:lnTo>
                  <a:lnTo>
                    <a:pt x="867" y="1472"/>
                  </a:lnTo>
                  <a:lnTo>
                    <a:pt x="866" y="1470"/>
                  </a:lnTo>
                  <a:lnTo>
                    <a:pt x="863" y="1467"/>
                  </a:lnTo>
                  <a:lnTo>
                    <a:pt x="860" y="1465"/>
                  </a:lnTo>
                  <a:lnTo>
                    <a:pt x="855" y="1463"/>
                  </a:lnTo>
                  <a:lnTo>
                    <a:pt x="851" y="1461"/>
                  </a:lnTo>
                  <a:lnTo>
                    <a:pt x="848" y="1458"/>
                  </a:lnTo>
                  <a:lnTo>
                    <a:pt x="848" y="1457"/>
                  </a:lnTo>
                  <a:lnTo>
                    <a:pt x="849" y="1456"/>
                  </a:lnTo>
                  <a:lnTo>
                    <a:pt x="849" y="1455"/>
                  </a:lnTo>
                  <a:lnTo>
                    <a:pt x="843" y="1445"/>
                  </a:lnTo>
                  <a:lnTo>
                    <a:pt x="835" y="1436"/>
                  </a:lnTo>
                  <a:lnTo>
                    <a:pt x="830" y="1433"/>
                  </a:lnTo>
                  <a:lnTo>
                    <a:pt x="825" y="1431"/>
                  </a:lnTo>
                  <a:lnTo>
                    <a:pt x="821" y="1427"/>
                  </a:lnTo>
                  <a:lnTo>
                    <a:pt x="817" y="1422"/>
                  </a:lnTo>
                  <a:lnTo>
                    <a:pt x="815" y="1421"/>
                  </a:lnTo>
                  <a:lnTo>
                    <a:pt x="807" y="1421"/>
                  </a:lnTo>
                  <a:lnTo>
                    <a:pt x="804" y="1420"/>
                  </a:lnTo>
                  <a:lnTo>
                    <a:pt x="804" y="1420"/>
                  </a:lnTo>
                  <a:lnTo>
                    <a:pt x="803" y="1419"/>
                  </a:lnTo>
                  <a:lnTo>
                    <a:pt x="804" y="1418"/>
                  </a:lnTo>
                  <a:lnTo>
                    <a:pt x="804" y="1414"/>
                  </a:lnTo>
                  <a:lnTo>
                    <a:pt x="802" y="1412"/>
                  </a:lnTo>
                  <a:lnTo>
                    <a:pt x="800" y="1411"/>
                  </a:lnTo>
                  <a:lnTo>
                    <a:pt x="797" y="1409"/>
                  </a:lnTo>
                  <a:lnTo>
                    <a:pt x="796" y="1407"/>
                  </a:lnTo>
                  <a:lnTo>
                    <a:pt x="796" y="1404"/>
                  </a:lnTo>
                  <a:lnTo>
                    <a:pt x="798" y="1400"/>
                  </a:lnTo>
                  <a:lnTo>
                    <a:pt x="803" y="1395"/>
                  </a:lnTo>
                  <a:lnTo>
                    <a:pt x="808" y="1391"/>
                  </a:lnTo>
                  <a:lnTo>
                    <a:pt x="812" y="1388"/>
                  </a:lnTo>
                  <a:lnTo>
                    <a:pt x="816" y="1386"/>
                  </a:lnTo>
                  <a:lnTo>
                    <a:pt x="822" y="1384"/>
                  </a:lnTo>
                  <a:lnTo>
                    <a:pt x="823" y="1382"/>
                  </a:lnTo>
                  <a:lnTo>
                    <a:pt x="825" y="1378"/>
                  </a:lnTo>
                  <a:lnTo>
                    <a:pt x="827" y="1373"/>
                  </a:lnTo>
                  <a:lnTo>
                    <a:pt x="828" y="1367"/>
                  </a:lnTo>
                  <a:lnTo>
                    <a:pt x="827" y="1368"/>
                  </a:lnTo>
                  <a:lnTo>
                    <a:pt x="827" y="1369"/>
                  </a:lnTo>
                  <a:lnTo>
                    <a:pt x="826" y="1371"/>
                  </a:lnTo>
                  <a:lnTo>
                    <a:pt x="825" y="1372"/>
                  </a:lnTo>
                  <a:lnTo>
                    <a:pt x="823" y="1372"/>
                  </a:lnTo>
                  <a:lnTo>
                    <a:pt x="820" y="1373"/>
                  </a:lnTo>
                  <a:lnTo>
                    <a:pt x="816" y="1375"/>
                  </a:lnTo>
                  <a:lnTo>
                    <a:pt x="813" y="1376"/>
                  </a:lnTo>
                  <a:lnTo>
                    <a:pt x="810" y="1376"/>
                  </a:lnTo>
                  <a:lnTo>
                    <a:pt x="807" y="1375"/>
                  </a:lnTo>
                  <a:lnTo>
                    <a:pt x="805" y="1372"/>
                  </a:lnTo>
                  <a:lnTo>
                    <a:pt x="805" y="1367"/>
                  </a:lnTo>
                  <a:lnTo>
                    <a:pt x="806" y="1363"/>
                  </a:lnTo>
                  <a:lnTo>
                    <a:pt x="808" y="1359"/>
                  </a:lnTo>
                  <a:lnTo>
                    <a:pt x="811" y="1357"/>
                  </a:lnTo>
                  <a:lnTo>
                    <a:pt x="815" y="1356"/>
                  </a:lnTo>
                  <a:lnTo>
                    <a:pt x="818" y="1354"/>
                  </a:lnTo>
                  <a:lnTo>
                    <a:pt x="821" y="1352"/>
                  </a:lnTo>
                  <a:lnTo>
                    <a:pt x="821" y="1351"/>
                  </a:lnTo>
                  <a:lnTo>
                    <a:pt x="820" y="1351"/>
                  </a:lnTo>
                  <a:lnTo>
                    <a:pt x="819" y="1351"/>
                  </a:lnTo>
                  <a:lnTo>
                    <a:pt x="818" y="1351"/>
                  </a:lnTo>
                  <a:lnTo>
                    <a:pt x="817" y="1350"/>
                  </a:lnTo>
                  <a:lnTo>
                    <a:pt x="817" y="1350"/>
                  </a:lnTo>
                  <a:lnTo>
                    <a:pt x="817" y="1349"/>
                  </a:lnTo>
                  <a:lnTo>
                    <a:pt x="818" y="1347"/>
                  </a:lnTo>
                  <a:lnTo>
                    <a:pt x="821" y="1346"/>
                  </a:lnTo>
                  <a:lnTo>
                    <a:pt x="823" y="1345"/>
                  </a:lnTo>
                  <a:lnTo>
                    <a:pt x="825" y="1343"/>
                  </a:lnTo>
                  <a:lnTo>
                    <a:pt x="826" y="1339"/>
                  </a:lnTo>
                  <a:lnTo>
                    <a:pt x="825" y="1336"/>
                  </a:lnTo>
                  <a:lnTo>
                    <a:pt x="826" y="1332"/>
                  </a:lnTo>
                  <a:lnTo>
                    <a:pt x="829" y="1331"/>
                  </a:lnTo>
                  <a:lnTo>
                    <a:pt x="833" y="1329"/>
                  </a:lnTo>
                  <a:lnTo>
                    <a:pt x="838" y="1327"/>
                  </a:lnTo>
                  <a:lnTo>
                    <a:pt x="846" y="1324"/>
                  </a:lnTo>
                  <a:lnTo>
                    <a:pt x="848" y="1322"/>
                  </a:lnTo>
                  <a:lnTo>
                    <a:pt x="849" y="1321"/>
                  </a:lnTo>
                  <a:lnTo>
                    <a:pt x="849" y="1320"/>
                  </a:lnTo>
                  <a:lnTo>
                    <a:pt x="848" y="1319"/>
                  </a:lnTo>
                  <a:lnTo>
                    <a:pt x="847" y="1319"/>
                  </a:lnTo>
                  <a:lnTo>
                    <a:pt x="846" y="1318"/>
                  </a:lnTo>
                  <a:lnTo>
                    <a:pt x="845" y="1318"/>
                  </a:lnTo>
                  <a:lnTo>
                    <a:pt x="845" y="1318"/>
                  </a:lnTo>
                  <a:lnTo>
                    <a:pt x="853" y="1311"/>
                  </a:lnTo>
                  <a:lnTo>
                    <a:pt x="862" y="1306"/>
                  </a:lnTo>
                  <a:lnTo>
                    <a:pt x="869" y="1299"/>
                  </a:lnTo>
                  <a:lnTo>
                    <a:pt x="870" y="1298"/>
                  </a:lnTo>
                  <a:lnTo>
                    <a:pt x="871" y="1297"/>
                  </a:lnTo>
                  <a:lnTo>
                    <a:pt x="871" y="1294"/>
                  </a:lnTo>
                  <a:lnTo>
                    <a:pt x="871" y="1293"/>
                  </a:lnTo>
                  <a:lnTo>
                    <a:pt x="873" y="1291"/>
                  </a:lnTo>
                  <a:lnTo>
                    <a:pt x="874" y="1290"/>
                  </a:lnTo>
                  <a:lnTo>
                    <a:pt x="878" y="1285"/>
                  </a:lnTo>
                  <a:lnTo>
                    <a:pt x="880" y="1283"/>
                  </a:lnTo>
                  <a:lnTo>
                    <a:pt x="882" y="1281"/>
                  </a:lnTo>
                  <a:lnTo>
                    <a:pt x="883" y="1278"/>
                  </a:lnTo>
                  <a:lnTo>
                    <a:pt x="883" y="1277"/>
                  </a:lnTo>
                  <a:lnTo>
                    <a:pt x="882" y="1277"/>
                  </a:lnTo>
                  <a:lnTo>
                    <a:pt x="880" y="1278"/>
                  </a:lnTo>
                  <a:lnTo>
                    <a:pt x="879" y="1278"/>
                  </a:lnTo>
                  <a:lnTo>
                    <a:pt x="878" y="1279"/>
                  </a:lnTo>
                  <a:lnTo>
                    <a:pt x="877" y="1279"/>
                  </a:lnTo>
                  <a:lnTo>
                    <a:pt x="877" y="1278"/>
                  </a:lnTo>
                  <a:lnTo>
                    <a:pt x="875" y="1271"/>
                  </a:lnTo>
                  <a:lnTo>
                    <a:pt x="876" y="1264"/>
                  </a:lnTo>
                  <a:lnTo>
                    <a:pt x="875" y="1257"/>
                  </a:lnTo>
                  <a:lnTo>
                    <a:pt x="874" y="1249"/>
                  </a:lnTo>
                  <a:lnTo>
                    <a:pt x="873" y="1240"/>
                  </a:lnTo>
                  <a:lnTo>
                    <a:pt x="870" y="1232"/>
                  </a:lnTo>
                  <a:lnTo>
                    <a:pt x="868" y="1229"/>
                  </a:lnTo>
                  <a:lnTo>
                    <a:pt x="865" y="1227"/>
                  </a:lnTo>
                  <a:lnTo>
                    <a:pt x="862" y="1225"/>
                  </a:lnTo>
                  <a:lnTo>
                    <a:pt x="860" y="1221"/>
                  </a:lnTo>
                  <a:lnTo>
                    <a:pt x="860" y="1220"/>
                  </a:lnTo>
                  <a:lnTo>
                    <a:pt x="858" y="1220"/>
                  </a:lnTo>
                  <a:lnTo>
                    <a:pt x="858" y="1220"/>
                  </a:lnTo>
                  <a:lnTo>
                    <a:pt x="859" y="1219"/>
                  </a:lnTo>
                  <a:lnTo>
                    <a:pt x="859" y="1218"/>
                  </a:lnTo>
                  <a:lnTo>
                    <a:pt x="859" y="1217"/>
                  </a:lnTo>
                  <a:lnTo>
                    <a:pt x="859" y="1216"/>
                  </a:lnTo>
                  <a:lnTo>
                    <a:pt x="858" y="1215"/>
                  </a:lnTo>
                  <a:lnTo>
                    <a:pt x="858" y="1215"/>
                  </a:lnTo>
                  <a:lnTo>
                    <a:pt x="858" y="1215"/>
                  </a:lnTo>
                  <a:lnTo>
                    <a:pt x="858" y="1214"/>
                  </a:lnTo>
                  <a:lnTo>
                    <a:pt x="858" y="1214"/>
                  </a:lnTo>
                  <a:lnTo>
                    <a:pt x="859" y="1213"/>
                  </a:lnTo>
                  <a:lnTo>
                    <a:pt x="859" y="1213"/>
                  </a:lnTo>
                  <a:lnTo>
                    <a:pt x="855" y="1211"/>
                  </a:lnTo>
                  <a:lnTo>
                    <a:pt x="852" y="1210"/>
                  </a:lnTo>
                  <a:lnTo>
                    <a:pt x="849" y="1209"/>
                  </a:lnTo>
                  <a:lnTo>
                    <a:pt x="844" y="1210"/>
                  </a:lnTo>
                  <a:lnTo>
                    <a:pt x="839" y="1212"/>
                  </a:lnTo>
                  <a:lnTo>
                    <a:pt x="834" y="1216"/>
                  </a:lnTo>
                  <a:lnTo>
                    <a:pt x="829" y="1220"/>
                  </a:lnTo>
                  <a:lnTo>
                    <a:pt x="825" y="1224"/>
                  </a:lnTo>
                  <a:lnTo>
                    <a:pt x="823" y="1226"/>
                  </a:lnTo>
                  <a:lnTo>
                    <a:pt x="822" y="1230"/>
                  </a:lnTo>
                  <a:lnTo>
                    <a:pt x="823" y="1234"/>
                  </a:lnTo>
                  <a:lnTo>
                    <a:pt x="824" y="1238"/>
                  </a:lnTo>
                  <a:lnTo>
                    <a:pt x="823" y="1241"/>
                  </a:lnTo>
                  <a:lnTo>
                    <a:pt x="821" y="1243"/>
                  </a:lnTo>
                  <a:lnTo>
                    <a:pt x="817" y="1244"/>
                  </a:lnTo>
                  <a:lnTo>
                    <a:pt x="814" y="1243"/>
                  </a:lnTo>
                  <a:lnTo>
                    <a:pt x="813" y="1241"/>
                  </a:lnTo>
                  <a:lnTo>
                    <a:pt x="813" y="1239"/>
                  </a:lnTo>
                  <a:lnTo>
                    <a:pt x="814" y="1237"/>
                  </a:lnTo>
                  <a:lnTo>
                    <a:pt x="813" y="1235"/>
                  </a:lnTo>
                  <a:lnTo>
                    <a:pt x="812" y="1233"/>
                  </a:lnTo>
                  <a:lnTo>
                    <a:pt x="810" y="1233"/>
                  </a:lnTo>
                  <a:lnTo>
                    <a:pt x="807" y="1235"/>
                  </a:lnTo>
                  <a:lnTo>
                    <a:pt x="805" y="1237"/>
                  </a:lnTo>
                  <a:lnTo>
                    <a:pt x="803" y="1238"/>
                  </a:lnTo>
                  <a:lnTo>
                    <a:pt x="800" y="1236"/>
                  </a:lnTo>
                  <a:lnTo>
                    <a:pt x="797" y="1234"/>
                  </a:lnTo>
                  <a:lnTo>
                    <a:pt x="794" y="1231"/>
                  </a:lnTo>
                  <a:lnTo>
                    <a:pt x="791" y="1230"/>
                  </a:lnTo>
                  <a:lnTo>
                    <a:pt x="787" y="1231"/>
                  </a:lnTo>
                  <a:lnTo>
                    <a:pt x="784" y="1234"/>
                  </a:lnTo>
                  <a:lnTo>
                    <a:pt x="780" y="1236"/>
                  </a:lnTo>
                  <a:lnTo>
                    <a:pt x="777" y="1237"/>
                  </a:lnTo>
                  <a:lnTo>
                    <a:pt x="775" y="1235"/>
                  </a:lnTo>
                  <a:lnTo>
                    <a:pt x="774" y="1233"/>
                  </a:lnTo>
                  <a:lnTo>
                    <a:pt x="774" y="1230"/>
                  </a:lnTo>
                  <a:lnTo>
                    <a:pt x="772" y="1228"/>
                  </a:lnTo>
                  <a:lnTo>
                    <a:pt x="769" y="1227"/>
                  </a:lnTo>
                  <a:lnTo>
                    <a:pt x="767" y="1228"/>
                  </a:lnTo>
                  <a:lnTo>
                    <a:pt x="764" y="1229"/>
                  </a:lnTo>
                  <a:lnTo>
                    <a:pt x="762" y="1229"/>
                  </a:lnTo>
                  <a:lnTo>
                    <a:pt x="761" y="1230"/>
                  </a:lnTo>
                  <a:lnTo>
                    <a:pt x="761" y="1228"/>
                  </a:lnTo>
                  <a:lnTo>
                    <a:pt x="762" y="1227"/>
                  </a:lnTo>
                  <a:lnTo>
                    <a:pt x="764" y="1224"/>
                  </a:lnTo>
                  <a:lnTo>
                    <a:pt x="763" y="1223"/>
                  </a:lnTo>
                  <a:lnTo>
                    <a:pt x="760" y="1219"/>
                  </a:lnTo>
                  <a:lnTo>
                    <a:pt x="758" y="1216"/>
                  </a:lnTo>
                  <a:lnTo>
                    <a:pt x="756" y="1215"/>
                  </a:lnTo>
                  <a:lnTo>
                    <a:pt x="754" y="1216"/>
                  </a:lnTo>
                  <a:lnTo>
                    <a:pt x="753" y="1217"/>
                  </a:lnTo>
                  <a:lnTo>
                    <a:pt x="750" y="1219"/>
                  </a:lnTo>
                  <a:lnTo>
                    <a:pt x="748" y="1218"/>
                  </a:lnTo>
                  <a:lnTo>
                    <a:pt x="745" y="1216"/>
                  </a:lnTo>
                  <a:lnTo>
                    <a:pt x="744" y="1216"/>
                  </a:lnTo>
                  <a:lnTo>
                    <a:pt x="744" y="1215"/>
                  </a:lnTo>
                  <a:lnTo>
                    <a:pt x="744" y="1213"/>
                  </a:lnTo>
                  <a:lnTo>
                    <a:pt x="743" y="1212"/>
                  </a:lnTo>
                  <a:lnTo>
                    <a:pt x="743" y="1211"/>
                  </a:lnTo>
                  <a:lnTo>
                    <a:pt x="743" y="1210"/>
                  </a:lnTo>
                  <a:lnTo>
                    <a:pt x="739" y="1209"/>
                  </a:lnTo>
                  <a:lnTo>
                    <a:pt x="735" y="1208"/>
                  </a:lnTo>
                  <a:lnTo>
                    <a:pt x="732" y="1206"/>
                  </a:lnTo>
                  <a:lnTo>
                    <a:pt x="729" y="1202"/>
                  </a:lnTo>
                  <a:lnTo>
                    <a:pt x="726" y="1198"/>
                  </a:lnTo>
                  <a:lnTo>
                    <a:pt x="724" y="1194"/>
                  </a:lnTo>
                  <a:lnTo>
                    <a:pt x="720" y="1191"/>
                  </a:lnTo>
                  <a:lnTo>
                    <a:pt x="717" y="1188"/>
                  </a:lnTo>
                  <a:lnTo>
                    <a:pt x="712" y="1186"/>
                  </a:lnTo>
                  <a:lnTo>
                    <a:pt x="708" y="1184"/>
                  </a:lnTo>
                  <a:lnTo>
                    <a:pt x="707" y="1183"/>
                  </a:lnTo>
                  <a:lnTo>
                    <a:pt x="705" y="1180"/>
                  </a:lnTo>
                  <a:lnTo>
                    <a:pt x="704" y="1179"/>
                  </a:lnTo>
                  <a:lnTo>
                    <a:pt x="703" y="1177"/>
                  </a:lnTo>
                  <a:lnTo>
                    <a:pt x="695" y="1173"/>
                  </a:lnTo>
                  <a:lnTo>
                    <a:pt x="691" y="1172"/>
                  </a:lnTo>
                  <a:lnTo>
                    <a:pt x="687" y="1169"/>
                  </a:lnTo>
                  <a:lnTo>
                    <a:pt x="685" y="1167"/>
                  </a:lnTo>
                  <a:lnTo>
                    <a:pt x="685" y="1166"/>
                  </a:lnTo>
                  <a:lnTo>
                    <a:pt x="686" y="1166"/>
                  </a:lnTo>
                  <a:lnTo>
                    <a:pt x="692" y="1166"/>
                  </a:lnTo>
                  <a:lnTo>
                    <a:pt x="692" y="1165"/>
                  </a:lnTo>
                  <a:lnTo>
                    <a:pt x="690" y="1161"/>
                  </a:lnTo>
                  <a:lnTo>
                    <a:pt x="686" y="1159"/>
                  </a:lnTo>
                  <a:lnTo>
                    <a:pt x="682" y="1158"/>
                  </a:lnTo>
                  <a:lnTo>
                    <a:pt x="681" y="1158"/>
                  </a:lnTo>
                  <a:lnTo>
                    <a:pt x="681" y="1163"/>
                  </a:lnTo>
                  <a:lnTo>
                    <a:pt x="681" y="1163"/>
                  </a:lnTo>
                  <a:lnTo>
                    <a:pt x="675" y="1162"/>
                  </a:lnTo>
                  <a:lnTo>
                    <a:pt x="666" y="1160"/>
                  </a:lnTo>
                  <a:lnTo>
                    <a:pt x="656" y="1158"/>
                  </a:lnTo>
                  <a:lnTo>
                    <a:pt x="645" y="1156"/>
                  </a:lnTo>
                  <a:lnTo>
                    <a:pt x="633" y="1154"/>
                  </a:lnTo>
                  <a:lnTo>
                    <a:pt x="622" y="1151"/>
                  </a:lnTo>
                  <a:lnTo>
                    <a:pt x="611" y="1148"/>
                  </a:lnTo>
                  <a:lnTo>
                    <a:pt x="603" y="1145"/>
                  </a:lnTo>
                  <a:lnTo>
                    <a:pt x="596" y="1142"/>
                  </a:lnTo>
                  <a:lnTo>
                    <a:pt x="592" y="1139"/>
                  </a:lnTo>
                  <a:lnTo>
                    <a:pt x="589" y="1136"/>
                  </a:lnTo>
                  <a:lnTo>
                    <a:pt x="586" y="1131"/>
                  </a:lnTo>
                  <a:lnTo>
                    <a:pt x="583" y="1130"/>
                  </a:lnTo>
                  <a:lnTo>
                    <a:pt x="582" y="1130"/>
                  </a:lnTo>
                  <a:lnTo>
                    <a:pt x="581" y="1130"/>
                  </a:lnTo>
                  <a:lnTo>
                    <a:pt x="578" y="1128"/>
                  </a:lnTo>
                  <a:lnTo>
                    <a:pt x="577" y="1126"/>
                  </a:lnTo>
                  <a:lnTo>
                    <a:pt x="578" y="1126"/>
                  </a:lnTo>
                  <a:lnTo>
                    <a:pt x="578" y="1126"/>
                  </a:lnTo>
                  <a:lnTo>
                    <a:pt x="577" y="1125"/>
                  </a:lnTo>
                  <a:lnTo>
                    <a:pt x="574" y="1123"/>
                  </a:lnTo>
                  <a:lnTo>
                    <a:pt x="570" y="1120"/>
                  </a:lnTo>
                  <a:lnTo>
                    <a:pt x="566" y="1118"/>
                  </a:lnTo>
                  <a:lnTo>
                    <a:pt x="564" y="1117"/>
                  </a:lnTo>
                  <a:lnTo>
                    <a:pt x="563" y="1116"/>
                  </a:lnTo>
                  <a:lnTo>
                    <a:pt x="562" y="1117"/>
                  </a:lnTo>
                  <a:lnTo>
                    <a:pt x="562" y="1117"/>
                  </a:lnTo>
                  <a:lnTo>
                    <a:pt x="560" y="1117"/>
                  </a:lnTo>
                  <a:lnTo>
                    <a:pt x="558" y="1117"/>
                  </a:lnTo>
                  <a:lnTo>
                    <a:pt x="553" y="1115"/>
                  </a:lnTo>
                  <a:lnTo>
                    <a:pt x="547" y="1113"/>
                  </a:lnTo>
                  <a:lnTo>
                    <a:pt x="546" y="1112"/>
                  </a:lnTo>
                  <a:lnTo>
                    <a:pt x="546" y="1111"/>
                  </a:lnTo>
                  <a:lnTo>
                    <a:pt x="546" y="1110"/>
                  </a:lnTo>
                  <a:lnTo>
                    <a:pt x="546" y="1109"/>
                  </a:lnTo>
                  <a:lnTo>
                    <a:pt x="545" y="1109"/>
                  </a:lnTo>
                  <a:lnTo>
                    <a:pt x="545" y="1109"/>
                  </a:lnTo>
                  <a:lnTo>
                    <a:pt x="541" y="1110"/>
                  </a:lnTo>
                  <a:lnTo>
                    <a:pt x="539" y="1112"/>
                  </a:lnTo>
                  <a:lnTo>
                    <a:pt x="536" y="1115"/>
                  </a:lnTo>
                  <a:lnTo>
                    <a:pt x="534" y="1116"/>
                  </a:lnTo>
                  <a:lnTo>
                    <a:pt x="533" y="1117"/>
                  </a:lnTo>
                  <a:lnTo>
                    <a:pt x="530" y="1118"/>
                  </a:lnTo>
                  <a:lnTo>
                    <a:pt x="517" y="1121"/>
                  </a:lnTo>
                  <a:lnTo>
                    <a:pt x="514" y="1122"/>
                  </a:lnTo>
                  <a:lnTo>
                    <a:pt x="513" y="1122"/>
                  </a:lnTo>
                  <a:lnTo>
                    <a:pt x="508" y="1120"/>
                  </a:lnTo>
                  <a:lnTo>
                    <a:pt x="504" y="1118"/>
                  </a:lnTo>
                  <a:lnTo>
                    <a:pt x="499" y="1117"/>
                  </a:lnTo>
                  <a:lnTo>
                    <a:pt x="493" y="1116"/>
                  </a:lnTo>
                  <a:lnTo>
                    <a:pt x="488" y="1115"/>
                  </a:lnTo>
                  <a:lnTo>
                    <a:pt x="486" y="1115"/>
                  </a:lnTo>
                  <a:lnTo>
                    <a:pt x="484" y="1113"/>
                  </a:lnTo>
                  <a:lnTo>
                    <a:pt x="482" y="1112"/>
                  </a:lnTo>
                  <a:lnTo>
                    <a:pt x="481" y="1111"/>
                  </a:lnTo>
                  <a:lnTo>
                    <a:pt x="478" y="1110"/>
                  </a:lnTo>
                  <a:lnTo>
                    <a:pt x="476" y="1109"/>
                  </a:lnTo>
                  <a:lnTo>
                    <a:pt x="473" y="1109"/>
                  </a:lnTo>
                  <a:lnTo>
                    <a:pt x="472" y="1108"/>
                  </a:lnTo>
                  <a:lnTo>
                    <a:pt x="470" y="1105"/>
                  </a:lnTo>
                  <a:lnTo>
                    <a:pt x="469" y="1104"/>
                  </a:lnTo>
                  <a:lnTo>
                    <a:pt x="468" y="1104"/>
                  </a:lnTo>
                  <a:lnTo>
                    <a:pt x="462" y="1102"/>
                  </a:lnTo>
                  <a:lnTo>
                    <a:pt x="456" y="1101"/>
                  </a:lnTo>
                  <a:lnTo>
                    <a:pt x="450" y="1100"/>
                  </a:lnTo>
                  <a:lnTo>
                    <a:pt x="449" y="1099"/>
                  </a:lnTo>
                  <a:lnTo>
                    <a:pt x="449" y="1098"/>
                  </a:lnTo>
                  <a:lnTo>
                    <a:pt x="447" y="1097"/>
                  </a:lnTo>
                  <a:lnTo>
                    <a:pt x="439" y="1094"/>
                  </a:lnTo>
                  <a:lnTo>
                    <a:pt x="432" y="1090"/>
                  </a:lnTo>
                  <a:lnTo>
                    <a:pt x="424" y="1087"/>
                  </a:lnTo>
                  <a:lnTo>
                    <a:pt x="424" y="1087"/>
                  </a:lnTo>
                  <a:lnTo>
                    <a:pt x="424" y="1086"/>
                  </a:lnTo>
                  <a:lnTo>
                    <a:pt x="413" y="1076"/>
                  </a:lnTo>
                  <a:lnTo>
                    <a:pt x="408" y="1073"/>
                  </a:lnTo>
                  <a:lnTo>
                    <a:pt x="403" y="1071"/>
                  </a:lnTo>
                  <a:lnTo>
                    <a:pt x="398" y="1071"/>
                  </a:lnTo>
                  <a:lnTo>
                    <a:pt x="393" y="1070"/>
                  </a:lnTo>
                  <a:lnTo>
                    <a:pt x="387" y="1068"/>
                  </a:lnTo>
                  <a:lnTo>
                    <a:pt x="383" y="1066"/>
                  </a:lnTo>
                  <a:lnTo>
                    <a:pt x="380" y="1064"/>
                  </a:lnTo>
                  <a:lnTo>
                    <a:pt x="379" y="1063"/>
                  </a:lnTo>
                  <a:lnTo>
                    <a:pt x="379" y="1062"/>
                  </a:lnTo>
                  <a:lnTo>
                    <a:pt x="378" y="1061"/>
                  </a:lnTo>
                  <a:lnTo>
                    <a:pt x="377" y="1059"/>
                  </a:lnTo>
                  <a:lnTo>
                    <a:pt x="374" y="1056"/>
                  </a:lnTo>
                  <a:lnTo>
                    <a:pt x="370" y="1051"/>
                  </a:lnTo>
                  <a:lnTo>
                    <a:pt x="368" y="1050"/>
                  </a:lnTo>
                  <a:lnTo>
                    <a:pt x="364" y="1049"/>
                  </a:lnTo>
                  <a:lnTo>
                    <a:pt x="357" y="1045"/>
                  </a:lnTo>
                  <a:lnTo>
                    <a:pt x="351" y="1041"/>
                  </a:lnTo>
                  <a:lnTo>
                    <a:pt x="350" y="1040"/>
                  </a:lnTo>
                  <a:lnTo>
                    <a:pt x="348" y="1036"/>
                  </a:lnTo>
                  <a:lnTo>
                    <a:pt x="346" y="1033"/>
                  </a:lnTo>
                  <a:lnTo>
                    <a:pt x="343" y="1029"/>
                  </a:lnTo>
                  <a:lnTo>
                    <a:pt x="341" y="1025"/>
                  </a:lnTo>
                  <a:lnTo>
                    <a:pt x="339" y="1021"/>
                  </a:lnTo>
                  <a:lnTo>
                    <a:pt x="339" y="1019"/>
                  </a:lnTo>
                  <a:lnTo>
                    <a:pt x="341" y="1018"/>
                  </a:lnTo>
                  <a:lnTo>
                    <a:pt x="346" y="1018"/>
                  </a:lnTo>
                  <a:lnTo>
                    <a:pt x="348" y="1017"/>
                  </a:lnTo>
                  <a:lnTo>
                    <a:pt x="348" y="1016"/>
                  </a:lnTo>
                  <a:lnTo>
                    <a:pt x="345" y="1014"/>
                  </a:lnTo>
                  <a:lnTo>
                    <a:pt x="343" y="1014"/>
                  </a:lnTo>
                  <a:lnTo>
                    <a:pt x="342" y="1013"/>
                  </a:lnTo>
                  <a:lnTo>
                    <a:pt x="342" y="1012"/>
                  </a:lnTo>
                  <a:lnTo>
                    <a:pt x="344" y="1009"/>
                  </a:lnTo>
                  <a:lnTo>
                    <a:pt x="346" y="1006"/>
                  </a:lnTo>
                  <a:lnTo>
                    <a:pt x="349" y="1003"/>
                  </a:lnTo>
                  <a:lnTo>
                    <a:pt x="350" y="1000"/>
                  </a:lnTo>
                  <a:lnTo>
                    <a:pt x="349" y="997"/>
                  </a:lnTo>
                  <a:lnTo>
                    <a:pt x="344" y="992"/>
                  </a:lnTo>
                  <a:lnTo>
                    <a:pt x="341" y="989"/>
                  </a:lnTo>
                  <a:lnTo>
                    <a:pt x="341" y="984"/>
                  </a:lnTo>
                  <a:lnTo>
                    <a:pt x="341" y="978"/>
                  </a:lnTo>
                  <a:lnTo>
                    <a:pt x="339" y="974"/>
                  </a:lnTo>
                  <a:lnTo>
                    <a:pt x="336" y="970"/>
                  </a:lnTo>
                  <a:lnTo>
                    <a:pt x="332" y="967"/>
                  </a:lnTo>
                  <a:lnTo>
                    <a:pt x="329" y="963"/>
                  </a:lnTo>
                  <a:lnTo>
                    <a:pt x="328" y="962"/>
                  </a:lnTo>
                  <a:lnTo>
                    <a:pt x="328" y="961"/>
                  </a:lnTo>
                  <a:lnTo>
                    <a:pt x="328" y="960"/>
                  </a:lnTo>
                  <a:lnTo>
                    <a:pt x="327" y="959"/>
                  </a:lnTo>
                  <a:lnTo>
                    <a:pt x="324" y="954"/>
                  </a:lnTo>
                  <a:lnTo>
                    <a:pt x="321" y="949"/>
                  </a:lnTo>
                  <a:lnTo>
                    <a:pt x="318" y="945"/>
                  </a:lnTo>
                  <a:lnTo>
                    <a:pt x="313" y="942"/>
                  </a:lnTo>
                  <a:lnTo>
                    <a:pt x="309" y="938"/>
                  </a:lnTo>
                  <a:lnTo>
                    <a:pt x="306" y="934"/>
                  </a:lnTo>
                  <a:lnTo>
                    <a:pt x="306" y="934"/>
                  </a:lnTo>
                  <a:lnTo>
                    <a:pt x="308" y="934"/>
                  </a:lnTo>
                  <a:lnTo>
                    <a:pt x="308" y="934"/>
                  </a:lnTo>
                  <a:lnTo>
                    <a:pt x="309" y="934"/>
                  </a:lnTo>
                  <a:lnTo>
                    <a:pt x="310" y="935"/>
                  </a:lnTo>
                  <a:lnTo>
                    <a:pt x="311" y="935"/>
                  </a:lnTo>
                  <a:lnTo>
                    <a:pt x="311" y="934"/>
                  </a:lnTo>
                  <a:lnTo>
                    <a:pt x="307" y="930"/>
                  </a:lnTo>
                  <a:lnTo>
                    <a:pt x="302" y="925"/>
                  </a:lnTo>
                  <a:lnTo>
                    <a:pt x="298" y="920"/>
                  </a:lnTo>
                  <a:lnTo>
                    <a:pt x="299" y="920"/>
                  </a:lnTo>
                  <a:lnTo>
                    <a:pt x="302" y="922"/>
                  </a:lnTo>
                  <a:lnTo>
                    <a:pt x="303" y="922"/>
                  </a:lnTo>
                  <a:lnTo>
                    <a:pt x="285" y="909"/>
                  </a:lnTo>
                  <a:lnTo>
                    <a:pt x="281" y="907"/>
                  </a:lnTo>
                  <a:lnTo>
                    <a:pt x="280" y="907"/>
                  </a:lnTo>
                  <a:lnTo>
                    <a:pt x="278" y="902"/>
                  </a:lnTo>
                  <a:lnTo>
                    <a:pt x="278" y="899"/>
                  </a:lnTo>
                  <a:lnTo>
                    <a:pt x="278" y="897"/>
                  </a:lnTo>
                  <a:lnTo>
                    <a:pt x="278" y="897"/>
                  </a:lnTo>
                  <a:lnTo>
                    <a:pt x="280" y="898"/>
                  </a:lnTo>
                  <a:lnTo>
                    <a:pt x="283" y="900"/>
                  </a:lnTo>
                  <a:lnTo>
                    <a:pt x="284" y="901"/>
                  </a:lnTo>
                  <a:lnTo>
                    <a:pt x="285" y="900"/>
                  </a:lnTo>
                  <a:lnTo>
                    <a:pt x="287" y="898"/>
                  </a:lnTo>
                  <a:lnTo>
                    <a:pt x="287" y="895"/>
                  </a:lnTo>
                  <a:lnTo>
                    <a:pt x="287" y="893"/>
                  </a:lnTo>
                  <a:lnTo>
                    <a:pt x="284" y="891"/>
                  </a:lnTo>
                  <a:lnTo>
                    <a:pt x="277" y="880"/>
                  </a:lnTo>
                  <a:lnTo>
                    <a:pt x="275" y="877"/>
                  </a:lnTo>
                  <a:lnTo>
                    <a:pt x="274" y="876"/>
                  </a:lnTo>
                  <a:lnTo>
                    <a:pt x="271" y="874"/>
                  </a:lnTo>
                  <a:lnTo>
                    <a:pt x="266" y="872"/>
                  </a:lnTo>
                  <a:lnTo>
                    <a:pt x="264" y="870"/>
                  </a:lnTo>
                  <a:lnTo>
                    <a:pt x="264" y="867"/>
                  </a:lnTo>
                  <a:lnTo>
                    <a:pt x="266" y="861"/>
                  </a:lnTo>
                  <a:lnTo>
                    <a:pt x="266" y="858"/>
                  </a:lnTo>
                  <a:lnTo>
                    <a:pt x="264" y="857"/>
                  </a:lnTo>
                  <a:lnTo>
                    <a:pt x="259" y="856"/>
                  </a:lnTo>
                  <a:lnTo>
                    <a:pt x="256" y="855"/>
                  </a:lnTo>
                  <a:lnTo>
                    <a:pt x="254" y="852"/>
                  </a:lnTo>
                  <a:lnTo>
                    <a:pt x="253" y="849"/>
                  </a:lnTo>
                  <a:lnTo>
                    <a:pt x="252" y="846"/>
                  </a:lnTo>
                  <a:lnTo>
                    <a:pt x="251" y="845"/>
                  </a:lnTo>
                  <a:lnTo>
                    <a:pt x="250" y="844"/>
                  </a:lnTo>
                  <a:lnTo>
                    <a:pt x="249" y="844"/>
                  </a:lnTo>
                  <a:lnTo>
                    <a:pt x="248" y="843"/>
                  </a:lnTo>
                  <a:lnTo>
                    <a:pt x="247" y="843"/>
                  </a:lnTo>
                  <a:lnTo>
                    <a:pt x="242" y="835"/>
                  </a:lnTo>
                  <a:lnTo>
                    <a:pt x="238" y="824"/>
                  </a:lnTo>
                  <a:lnTo>
                    <a:pt x="235" y="813"/>
                  </a:lnTo>
                  <a:lnTo>
                    <a:pt x="232" y="803"/>
                  </a:lnTo>
                  <a:lnTo>
                    <a:pt x="231" y="793"/>
                  </a:lnTo>
                  <a:lnTo>
                    <a:pt x="232" y="789"/>
                  </a:lnTo>
                  <a:lnTo>
                    <a:pt x="233" y="786"/>
                  </a:lnTo>
                  <a:lnTo>
                    <a:pt x="233" y="783"/>
                  </a:lnTo>
                  <a:lnTo>
                    <a:pt x="232" y="782"/>
                  </a:lnTo>
                  <a:lnTo>
                    <a:pt x="231" y="781"/>
                  </a:lnTo>
                  <a:lnTo>
                    <a:pt x="230" y="781"/>
                  </a:lnTo>
                  <a:lnTo>
                    <a:pt x="227" y="780"/>
                  </a:lnTo>
                  <a:lnTo>
                    <a:pt x="225" y="779"/>
                  </a:lnTo>
                  <a:lnTo>
                    <a:pt x="224" y="778"/>
                  </a:lnTo>
                  <a:lnTo>
                    <a:pt x="223" y="776"/>
                  </a:lnTo>
                  <a:lnTo>
                    <a:pt x="222" y="775"/>
                  </a:lnTo>
                  <a:lnTo>
                    <a:pt x="221" y="772"/>
                  </a:lnTo>
                  <a:lnTo>
                    <a:pt x="220" y="771"/>
                  </a:lnTo>
                  <a:lnTo>
                    <a:pt x="220" y="771"/>
                  </a:lnTo>
                  <a:lnTo>
                    <a:pt x="220" y="772"/>
                  </a:lnTo>
                  <a:lnTo>
                    <a:pt x="219" y="773"/>
                  </a:lnTo>
                  <a:lnTo>
                    <a:pt x="219" y="774"/>
                  </a:lnTo>
                  <a:lnTo>
                    <a:pt x="219" y="774"/>
                  </a:lnTo>
                  <a:lnTo>
                    <a:pt x="215" y="771"/>
                  </a:lnTo>
                  <a:lnTo>
                    <a:pt x="208" y="764"/>
                  </a:lnTo>
                  <a:lnTo>
                    <a:pt x="205" y="761"/>
                  </a:lnTo>
                  <a:lnTo>
                    <a:pt x="204" y="761"/>
                  </a:lnTo>
                  <a:lnTo>
                    <a:pt x="204" y="762"/>
                  </a:lnTo>
                  <a:lnTo>
                    <a:pt x="205" y="763"/>
                  </a:lnTo>
                  <a:lnTo>
                    <a:pt x="205" y="764"/>
                  </a:lnTo>
                  <a:lnTo>
                    <a:pt x="206" y="764"/>
                  </a:lnTo>
                  <a:lnTo>
                    <a:pt x="207" y="767"/>
                  </a:lnTo>
                  <a:lnTo>
                    <a:pt x="207" y="768"/>
                  </a:lnTo>
                  <a:lnTo>
                    <a:pt x="204" y="778"/>
                  </a:lnTo>
                  <a:lnTo>
                    <a:pt x="204" y="779"/>
                  </a:lnTo>
                  <a:lnTo>
                    <a:pt x="205" y="780"/>
                  </a:lnTo>
                  <a:lnTo>
                    <a:pt x="205" y="781"/>
                  </a:lnTo>
                  <a:lnTo>
                    <a:pt x="206" y="783"/>
                  </a:lnTo>
                  <a:lnTo>
                    <a:pt x="207" y="791"/>
                  </a:lnTo>
                  <a:lnTo>
                    <a:pt x="207" y="799"/>
                  </a:lnTo>
                  <a:lnTo>
                    <a:pt x="208" y="807"/>
                  </a:lnTo>
                  <a:lnTo>
                    <a:pt x="210" y="811"/>
                  </a:lnTo>
                  <a:lnTo>
                    <a:pt x="217" y="818"/>
                  </a:lnTo>
                  <a:lnTo>
                    <a:pt x="218" y="823"/>
                  </a:lnTo>
                  <a:lnTo>
                    <a:pt x="219" y="828"/>
                  </a:lnTo>
                  <a:lnTo>
                    <a:pt x="222" y="833"/>
                  </a:lnTo>
                  <a:lnTo>
                    <a:pt x="225" y="838"/>
                  </a:lnTo>
                  <a:lnTo>
                    <a:pt x="227" y="842"/>
                  </a:lnTo>
                  <a:lnTo>
                    <a:pt x="228" y="847"/>
                  </a:lnTo>
                  <a:lnTo>
                    <a:pt x="228" y="850"/>
                  </a:lnTo>
                  <a:lnTo>
                    <a:pt x="230" y="854"/>
                  </a:lnTo>
                  <a:lnTo>
                    <a:pt x="230" y="855"/>
                  </a:lnTo>
                  <a:lnTo>
                    <a:pt x="231" y="856"/>
                  </a:lnTo>
                  <a:lnTo>
                    <a:pt x="232" y="857"/>
                  </a:lnTo>
                  <a:lnTo>
                    <a:pt x="234" y="859"/>
                  </a:lnTo>
                  <a:lnTo>
                    <a:pt x="235" y="861"/>
                  </a:lnTo>
                  <a:lnTo>
                    <a:pt x="235" y="863"/>
                  </a:lnTo>
                  <a:lnTo>
                    <a:pt x="235" y="864"/>
                  </a:lnTo>
                  <a:lnTo>
                    <a:pt x="236" y="866"/>
                  </a:lnTo>
                  <a:lnTo>
                    <a:pt x="238" y="870"/>
                  </a:lnTo>
                  <a:lnTo>
                    <a:pt x="245" y="878"/>
                  </a:lnTo>
                  <a:lnTo>
                    <a:pt x="247" y="882"/>
                  </a:lnTo>
                  <a:lnTo>
                    <a:pt x="248" y="889"/>
                  </a:lnTo>
                  <a:lnTo>
                    <a:pt x="249" y="895"/>
                  </a:lnTo>
                  <a:lnTo>
                    <a:pt x="250" y="902"/>
                  </a:lnTo>
                  <a:lnTo>
                    <a:pt x="251" y="907"/>
                  </a:lnTo>
                  <a:lnTo>
                    <a:pt x="254" y="911"/>
                  </a:lnTo>
                  <a:lnTo>
                    <a:pt x="256" y="917"/>
                  </a:lnTo>
                  <a:lnTo>
                    <a:pt x="257" y="921"/>
                  </a:lnTo>
                  <a:lnTo>
                    <a:pt x="257" y="925"/>
                  </a:lnTo>
                  <a:lnTo>
                    <a:pt x="259" y="930"/>
                  </a:lnTo>
                  <a:lnTo>
                    <a:pt x="261" y="933"/>
                  </a:lnTo>
                  <a:lnTo>
                    <a:pt x="262" y="934"/>
                  </a:lnTo>
                  <a:lnTo>
                    <a:pt x="267" y="935"/>
                  </a:lnTo>
                  <a:lnTo>
                    <a:pt x="270" y="936"/>
                  </a:lnTo>
                  <a:lnTo>
                    <a:pt x="272" y="939"/>
                  </a:lnTo>
                  <a:lnTo>
                    <a:pt x="274" y="943"/>
                  </a:lnTo>
                  <a:lnTo>
                    <a:pt x="275" y="947"/>
                  </a:lnTo>
                  <a:lnTo>
                    <a:pt x="275" y="951"/>
                  </a:lnTo>
                  <a:lnTo>
                    <a:pt x="275" y="954"/>
                  </a:lnTo>
                  <a:lnTo>
                    <a:pt x="273" y="957"/>
                  </a:lnTo>
                  <a:lnTo>
                    <a:pt x="269" y="959"/>
                  </a:lnTo>
                  <a:lnTo>
                    <a:pt x="265" y="959"/>
                  </a:lnTo>
                  <a:lnTo>
                    <a:pt x="264" y="958"/>
                  </a:lnTo>
                  <a:lnTo>
                    <a:pt x="264" y="957"/>
                  </a:lnTo>
                  <a:lnTo>
                    <a:pt x="264" y="954"/>
                  </a:lnTo>
                  <a:lnTo>
                    <a:pt x="263" y="953"/>
                  </a:lnTo>
                  <a:lnTo>
                    <a:pt x="259" y="945"/>
                  </a:lnTo>
                  <a:lnTo>
                    <a:pt x="253" y="937"/>
                  </a:lnTo>
                  <a:lnTo>
                    <a:pt x="252" y="935"/>
                  </a:lnTo>
                  <a:lnTo>
                    <a:pt x="249" y="933"/>
                  </a:lnTo>
                  <a:lnTo>
                    <a:pt x="246" y="930"/>
                  </a:lnTo>
                  <a:lnTo>
                    <a:pt x="242" y="926"/>
                  </a:lnTo>
                  <a:lnTo>
                    <a:pt x="233" y="917"/>
                  </a:lnTo>
                  <a:lnTo>
                    <a:pt x="232" y="915"/>
                  </a:lnTo>
                  <a:lnTo>
                    <a:pt x="231" y="910"/>
                  </a:lnTo>
                  <a:lnTo>
                    <a:pt x="233" y="906"/>
                  </a:lnTo>
                  <a:lnTo>
                    <a:pt x="234" y="901"/>
                  </a:lnTo>
                  <a:lnTo>
                    <a:pt x="235" y="896"/>
                  </a:lnTo>
                  <a:lnTo>
                    <a:pt x="234" y="890"/>
                  </a:lnTo>
                  <a:lnTo>
                    <a:pt x="232" y="886"/>
                  </a:lnTo>
                  <a:lnTo>
                    <a:pt x="230" y="883"/>
                  </a:lnTo>
                  <a:lnTo>
                    <a:pt x="227" y="882"/>
                  </a:lnTo>
                  <a:lnTo>
                    <a:pt x="224" y="880"/>
                  </a:lnTo>
                  <a:lnTo>
                    <a:pt x="221" y="877"/>
                  </a:lnTo>
                  <a:lnTo>
                    <a:pt x="217" y="872"/>
                  </a:lnTo>
                  <a:lnTo>
                    <a:pt x="217" y="871"/>
                  </a:lnTo>
                  <a:lnTo>
                    <a:pt x="218" y="870"/>
                  </a:lnTo>
                  <a:lnTo>
                    <a:pt x="220" y="868"/>
                  </a:lnTo>
                  <a:lnTo>
                    <a:pt x="220" y="867"/>
                  </a:lnTo>
                  <a:lnTo>
                    <a:pt x="214" y="863"/>
                  </a:lnTo>
                  <a:lnTo>
                    <a:pt x="203" y="857"/>
                  </a:lnTo>
                  <a:lnTo>
                    <a:pt x="198" y="853"/>
                  </a:lnTo>
                  <a:lnTo>
                    <a:pt x="193" y="849"/>
                  </a:lnTo>
                  <a:lnTo>
                    <a:pt x="191" y="847"/>
                  </a:lnTo>
                  <a:lnTo>
                    <a:pt x="191" y="845"/>
                  </a:lnTo>
                  <a:lnTo>
                    <a:pt x="193" y="843"/>
                  </a:lnTo>
                  <a:lnTo>
                    <a:pt x="196" y="843"/>
                  </a:lnTo>
                  <a:lnTo>
                    <a:pt x="199" y="843"/>
                  </a:lnTo>
                  <a:lnTo>
                    <a:pt x="202" y="844"/>
                  </a:lnTo>
                  <a:lnTo>
                    <a:pt x="203" y="845"/>
                  </a:lnTo>
                  <a:lnTo>
                    <a:pt x="204" y="846"/>
                  </a:lnTo>
                  <a:lnTo>
                    <a:pt x="205" y="847"/>
                  </a:lnTo>
                  <a:lnTo>
                    <a:pt x="206" y="848"/>
                  </a:lnTo>
                  <a:lnTo>
                    <a:pt x="206" y="849"/>
                  </a:lnTo>
                  <a:lnTo>
                    <a:pt x="207" y="850"/>
                  </a:lnTo>
                  <a:lnTo>
                    <a:pt x="207" y="850"/>
                  </a:lnTo>
                  <a:lnTo>
                    <a:pt x="208" y="849"/>
                  </a:lnTo>
                  <a:lnTo>
                    <a:pt x="209" y="844"/>
                  </a:lnTo>
                  <a:lnTo>
                    <a:pt x="209" y="839"/>
                  </a:lnTo>
                  <a:lnTo>
                    <a:pt x="208" y="833"/>
                  </a:lnTo>
                  <a:lnTo>
                    <a:pt x="206" y="827"/>
                  </a:lnTo>
                  <a:lnTo>
                    <a:pt x="203" y="822"/>
                  </a:lnTo>
                  <a:lnTo>
                    <a:pt x="199" y="817"/>
                  </a:lnTo>
                  <a:lnTo>
                    <a:pt x="197" y="813"/>
                  </a:lnTo>
                  <a:lnTo>
                    <a:pt x="192" y="808"/>
                  </a:lnTo>
                  <a:lnTo>
                    <a:pt x="189" y="805"/>
                  </a:lnTo>
                  <a:lnTo>
                    <a:pt x="186" y="802"/>
                  </a:lnTo>
                  <a:lnTo>
                    <a:pt x="186" y="798"/>
                  </a:lnTo>
                  <a:lnTo>
                    <a:pt x="186" y="794"/>
                  </a:lnTo>
                  <a:lnTo>
                    <a:pt x="186" y="791"/>
                  </a:lnTo>
                  <a:lnTo>
                    <a:pt x="185" y="785"/>
                  </a:lnTo>
                  <a:lnTo>
                    <a:pt x="182" y="781"/>
                  </a:lnTo>
                  <a:lnTo>
                    <a:pt x="181" y="776"/>
                  </a:lnTo>
                  <a:lnTo>
                    <a:pt x="181" y="774"/>
                  </a:lnTo>
                  <a:lnTo>
                    <a:pt x="181" y="773"/>
                  </a:lnTo>
                  <a:lnTo>
                    <a:pt x="182" y="772"/>
                  </a:lnTo>
                  <a:lnTo>
                    <a:pt x="182" y="771"/>
                  </a:lnTo>
                  <a:lnTo>
                    <a:pt x="177" y="746"/>
                  </a:lnTo>
                  <a:lnTo>
                    <a:pt x="171" y="721"/>
                  </a:lnTo>
                  <a:lnTo>
                    <a:pt x="168" y="716"/>
                  </a:lnTo>
                  <a:lnTo>
                    <a:pt x="166" y="715"/>
                  </a:lnTo>
                  <a:lnTo>
                    <a:pt x="165" y="713"/>
                  </a:lnTo>
                  <a:lnTo>
                    <a:pt x="163" y="709"/>
                  </a:lnTo>
                  <a:lnTo>
                    <a:pt x="162" y="708"/>
                  </a:lnTo>
                  <a:lnTo>
                    <a:pt x="161" y="706"/>
                  </a:lnTo>
                  <a:lnTo>
                    <a:pt x="158" y="704"/>
                  </a:lnTo>
                  <a:lnTo>
                    <a:pt x="155" y="703"/>
                  </a:lnTo>
                  <a:lnTo>
                    <a:pt x="152" y="702"/>
                  </a:lnTo>
                  <a:lnTo>
                    <a:pt x="151" y="701"/>
                  </a:lnTo>
                  <a:lnTo>
                    <a:pt x="151" y="700"/>
                  </a:lnTo>
                  <a:lnTo>
                    <a:pt x="150" y="697"/>
                  </a:lnTo>
                  <a:lnTo>
                    <a:pt x="148" y="695"/>
                  </a:lnTo>
                  <a:lnTo>
                    <a:pt x="144" y="692"/>
                  </a:lnTo>
                  <a:lnTo>
                    <a:pt x="140" y="691"/>
                  </a:lnTo>
                  <a:lnTo>
                    <a:pt x="136" y="689"/>
                  </a:lnTo>
                  <a:lnTo>
                    <a:pt x="133" y="687"/>
                  </a:lnTo>
                  <a:lnTo>
                    <a:pt x="133" y="684"/>
                  </a:lnTo>
                  <a:lnTo>
                    <a:pt x="134" y="682"/>
                  </a:lnTo>
                  <a:lnTo>
                    <a:pt x="135" y="678"/>
                  </a:lnTo>
                  <a:lnTo>
                    <a:pt x="136" y="676"/>
                  </a:lnTo>
                  <a:lnTo>
                    <a:pt x="135" y="672"/>
                  </a:lnTo>
                  <a:lnTo>
                    <a:pt x="131" y="663"/>
                  </a:lnTo>
                  <a:lnTo>
                    <a:pt x="131" y="663"/>
                  </a:lnTo>
                  <a:lnTo>
                    <a:pt x="130" y="663"/>
                  </a:lnTo>
                  <a:lnTo>
                    <a:pt x="129" y="662"/>
                  </a:lnTo>
                  <a:lnTo>
                    <a:pt x="126" y="646"/>
                  </a:lnTo>
                  <a:lnTo>
                    <a:pt x="124" y="630"/>
                  </a:lnTo>
                  <a:lnTo>
                    <a:pt x="123" y="626"/>
                  </a:lnTo>
                  <a:lnTo>
                    <a:pt x="123" y="622"/>
                  </a:lnTo>
                  <a:lnTo>
                    <a:pt x="124" y="618"/>
                  </a:lnTo>
                  <a:lnTo>
                    <a:pt x="126" y="616"/>
                  </a:lnTo>
                  <a:lnTo>
                    <a:pt x="128" y="615"/>
                  </a:lnTo>
                  <a:lnTo>
                    <a:pt x="131" y="615"/>
                  </a:lnTo>
                  <a:lnTo>
                    <a:pt x="134" y="616"/>
                  </a:lnTo>
                  <a:lnTo>
                    <a:pt x="137" y="617"/>
                  </a:lnTo>
                  <a:lnTo>
                    <a:pt x="139" y="618"/>
                  </a:lnTo>
                  <a:lnTo>
                    <a:pt x="140" y="617"/>
                  </a:lnTo>
                  <a:lnTo>
                    <a:pt x="140" y="616"/>
                  </a:lnTo>
                  <a:lnTo>
                    <a:pt x="138" y="614"/>
                  </a:lnTo>
                  <a:lnTo>
                    <a:pt x="135" y="613"/>
                  </a:lnTo>
                  <a:lnTo>
                    <a:pt x="131" y="612"/>
                  </a:lnTo>
                  <a:lnTo>
                    <a:pt x="127" y="612"/>
                  </a:lnTo>
                  <a:lnTo>
                    <a:pt x="124" y="611"/>
                  </a:lnTo>
                  <a:lnTo>
                    <a:pt x="122" y="608"/>
                  </a:lnTo>
                  <a:lnTo>
                    <a:pt x="121" y="597"/>
                  </a:lnTo>
                  <a:lnTo>
                    <a:pt x="121" y="586"/>
                  </a:lnTo>
                  <a:lnTo>
                    <a:pt x="122" y="574"/>
                  </a:lnTo>
                  <a:lnTo>
                    <a:pt x="124" y="562"/>
                  </a:lnTo>
                  <a:lnTo>
                    <a:pt x="124" y="551"/>
                  </a:lnTo>
                  <a:lnTo>
                    <a:pt x="124" y="550"/>
                  </a:lnTo>
                  <a:lnTo>
                    <a:pt x="124" y="551"/>
                  </a:lnTo>
                  <a:lnTo>
                    <a:pt x="123" y="551"/>
                  </a:lnTo>
                  <a:lnTo>
                    <a:pt x="123" y="551"/>
                  </a:lnTo>
                  <a:lnTo>
                    <a:pt x="122" y="551"/>
                  </a:lnTo>
                  <a:lnTo>
                    <a:pt x="128" y="540"/>
                  </a:lnTo>
                  <a:lnTo>
                    <a:pt x="131" y="529"/>
                  </a:lnTo>
                  <a:lnTo>
                    <a:pt x="135" y="511"/>
                  </a:lnTo>
                  <a:lnTo>
                    <a:pt x="138" y="502"/>
                  </a:lnTo>
                  <a:lnTo>
                    <a:pt x="138" y="501"/>
                  </a:lnTo>
                  <a:lnTo>
                    <a:pt x="139" y="500"/>
                  </a:lnTo>
                  <a:lnTo>
                    <a:pt x="141" y="499"/>
                  </a:lnTo>
                  <a:lnTo>
                    <a:pt x="142" y="498"/>
                  </a:lnTo>
                  <a:lnTo>
                    <a:pt x="144" y="496"/>
                  </a:lnTo>
                  <a:lnTo>
                    <a:pt x="145" y="495"/>
                  </a:lnTo>
                  <a:lnTo>
                    <a:pt x="145" y="494"/>
                  </a:lnTo>
                  <a:lnTo>
                    <a:pt x="145" y="492"/>
                  </a:lnTo>
                  <a:lnTo>
                    <a:pt x="146" y="491"/>
                  </a:lnTo>
                  <a:lnTo>
                    <a:pt x="152" y="476"/>
                  </a:lnTo>
                  <a:lnTo>
                    <a:pt x="156" y="469"/>
                  </a:lnTo>
                  <a:lnTo>
                    <a:pt x="160" y="464"/>
                  </a:lnTo>
                  <a:lnTo>
                    <a:pt x="161" y="459"/>
                  </a:lnTo>
                  <a:lnTo>
                    <a:pt x="163" y="450"/>
                  </a:lnTo>
                  <a:lnTo>
                    <a:pt x="164" y="449"/>
                  </a:lnTo>
                  <a:lnTo>
                    <a:pt x="165" y="447"/>
                  </a:lnTo>
                  <a:lnTo>
                    <a:pt x="166" y="446"/>
                  </a:lnTo>
                  <a:lnTo>
                    <a:pt x="168" y="445"/>
                  </a:lnTo>
                  <a:lnTo>
                    <a:pt x="169" y="443"/>
                  </a:lnTo>
                  <a:lnTo>
                    <a:pt x="169" y="442"/>
                  </a:lnTo>
                  <a:lnTo>
                    <a:pt x="169" y="441"/>
                  </a:lnTo>
                  <a:lnTo>
                    <a:pt x="167" y="439"/>
                  </a:lnTo>
                  <a:lnTo>
                    <a:pt x="167" y="438"/>
                  </a:lnTo>
                  <a:lnTo>
                    <a:pt x="167" y="437"/>
                  </a:lnTo>
                  <a:lnTo>
                    <a:pt x="169" y="430"/>
                  </a:lnTo>
                  <a:lnTo>
                    <a:pt x="171" y="425"/>
                  </a:lnTo>
                  <a:lnTo>
                    <a:pt x="175" y="419"/>
                  </a:lnTo>
                  <a:lnTo>
                    <a:pt x="179" y="414"/>
                  </a:lnTo>
                  <a:lnTo>
                    <a:pt x="180" y="414"/>
                  </a:lnTo>
                  <a:lnTo>
                    <a:pt x="183" y="415"/>
                  </a:lnTo>
                  <a:lnTo>
                    <a:pt x="186" y="415"/>
                  </a:lnTo>
                  <a:lnTo>
                    <a:pt x="189" y="416"/>
                  </a:lnTo>
                  <a:lnTo>
                    <a:pt x="192" y="419"/>
                  </a:lnTo>
                  <a:lnTo>
                    <a:pt x="193" y="421"/>
                  </a:lnTo>
                  <a:lnTo>
                    <a:pt x="191" y="424"/>
                  </a:lnTo>
                  <a:lnTo>
                    <a:pt x="188" y="427"/>
                  </a:lnTo>
                  <a:lnTo>
                    <a:pt x="184" y="429"/>
                  </a:lnTo>
                  <a:lnTo>
                    <a:pt x="181" y="433"/>
                  </a:lnTo>
                  <a:lnTo>
                    <a:pt x="180" y="434"/>
                  </a:lnTo>
                  <a:lnTo>
                    <a:pt x="180" y="434"/>
                  </a:lnTo>
                  <a:lnTo>
                    <a:pt x="180" y="435"/>
                  </a:lnTo>
                  <a:lnTo>
                    <a:pt x="180" y="437"/>
                  </a:lnTo>
                  <a:lnTo>
                    <a:pt x="180" y="437"/>
                  </a:lnTo>
                  <a:lnTo>
                    <a:pt x="186" y="433"/>
                  </a:lnTo>
                  <a:lnTo>
                    <a:pt x="192" y="428"/>
                  </a:lnTo>
                  <a:lnTo>
                    <a:pt x="197" y="423"/>
                  </a:lnTo>
                  <a:lnTo>
                    <a:pt x="198" y="420"/>
                  </a:lnTo>
                  <a:lnTo>
                    <a:pt x="198" y="415"/>
                  </a:lnTo>
                  <a:lnTo>
                    <a:pt x="198" y="412"/>
                  </a:lnTo>
                  <a:lnTo>
                    <a:pt x="199" y="406"/>
                  </a:lnTo>
                  <a:lnTo>
                    <a:pt x="200" y="401"/>
                  </a:lnTo>
                  <a:lnTo>
                    <a:pt x="200" y="395"/>
                  </a:lnTo>
                  <a:lnTo>
                    <a:pt x="200" y="395"/>
                  </a:lnTo>
                  <a:lnTo>
                    <a:pt x="197" y="395"/>
                  </a:lnTo>
                  <a:lnTo>
                    <a:pt x="195" y="393"/>
                  </a:lnTo>
                  <a:lnTo>
                    <a:pt x="194" y="392"/>
                  </a:lnTo>
                  <a:lnTo>
                    <a:pt x="194" y="391"/>
                  </a:lnTo>
                  <a:lnTo>
                    <a:pt x="195" y="390"/>
                  </a:lnTo>
                  <a:lnTo>
                    <a:pt x="195" y="389"/>
                  </a:lnTo>
                  <a:lnTo>
                    <a:pt x="195" y="388"/>
                  </a:lnTo>
                  <a:lnTo>
                    <a:pt x="194" y="387"/>
                  </a:lnTo>
                  <a:lnTo>
                    <a:pt x="192" y="386"/>
                  </a:lnTo>
                  <a:lnTo>
                    <a:pt x="189" y="385"/>
                  </a:lnTo>
                  <a:lnTo>
                    <a:pt x="186" y="384"/>
                  </a:lnTo>
                  <a:lnTo>
                    <a:pt x="184" y="382"/>
                  </a:lnTo>
                  <a:lnTo>
                    <a:pt x="184" y="379"/>
                  </a:lnTo>
                  <a:lnTo>
                    <a:pt x="186" y="377"/>
                  </a:lnTo>
                  <a:lnTo>
                    <a:pt x="189" y="375"/>
                  </a:lnTo>
                  <a:lnTo>
                    <a:pt x="191" y="373"/>
                  </a:lnTo>
                  <a:lnTo>
                    <a:pt x="193" y="371"/>
                  </a:lnTo>
                  <a:lnTo>
                    <a:pt x="194" y="369"/>
                  </a:lnTo>
                  <a:lnTo>
                    <a:pt x="194" y="366"/>
                  </a:lnTo>
                  <a:lnTo>
                    <a:pt x="193" y="364"/>
                  </a:lnTo>
                  <a:lnTo>
                    <a:pt x="192" y="363"/>
                  </a:lnTo>
                  <a:lnTo>
                    <a:pt x="191" y="363"/>
                  </a:lnTo>
                  <a:lnTo>
                    <a:pt x="190" y="363"/>
                  </a:lnTo>
                  <a:lnTo>
                    <a:pt x="189" y="365"/>
                  </a:lnTo>
                  <a:lnTo>
                    <a:pt x="188" y="366"/>
                  </a:lnTo>
                  <a:lnTo>
                    <a:pt x="187" y="367"/>
                  </a:lnTo>
                  <a:lnTo>
                    <a:pt x="184" y="370"/>
                  </a:lnTo>
                  <a:lnTo>
                    <a:pt x="182" y="370"/>
                  </a:lnTo>
                  <a:lnTo>
                    <a:pt x="178" y="365"/>
                  </a:lnTo>
                  <a:lnTo>
                    <a:pt x="176" y="363"/>
                  </a:lnTo>
                  <a:lnTo>
                    <a:pt x="171" y="358"/>
                  </a:lnTo>
                  <a:lnTo>
                    <a:pt x="168" y="354"/>
                  </a:lnTo>
                  <a:lnTo>
                    <a:pt x="165" y="349"/>
                  </a:lnTo>
                  <a:lnTo>
                    <a:pt x="165" y="344"/>
                  </a:lnTo>
                  <a:lnTo>
                    <a:pt x="167" y="341"/>
                  </a:lnTo>
                  <a:lnTo>
                    <a:pt x="171" y="337"/>
                  </a:lnTo>
                  <a:lnTo>
                    <a:pt x="175" y="334"/>
                  </a:lnTo>
                  <a:lnTo>
                    <a:pt x="179" y="332"/>
                  </a:lnTo>
                  <a:lnTo>
                    <a:pt x="181" y="331"/>
                  </a:lnTo>
                  <a:lnTo>
                    <a:pt x="184" y="331"/>
                  </a:lnTo>
                  <a:lnTo>
                    <a:pt x="185" y="331"/>
                  </a:lnTo>
                  <a:lnTo>
                    <a:pt x="185" y="331"/>
                  </a:lnTo>
                  <a:lnTo>
                    <a:pt x="182" y="330"/>
                  </a:lnTo>
                  <a:lnTo>
                    <a:pt x="179" y="330"/>
                  </a:lnTo>
                  <a:lnTo>
                    <a:pt x="176" y="329"/>
                  </a:lnTo>
                  <a:lnTo>
                    <a:pt x="173" y="328"/>
                  </a:lnTo>
                  <a:lnTo>
                    <a:pt x="170" y="326"/>
                  </a:lnTo>
                  <a:lnTo>
                    <a:pt x="170" y="325"/>
                  </a:lnTo>
                  <a:lnTo>
                    <a:pt x="173" y="323"/>
                  </a:lnTo>
                  <a:lnTo>
                    <a:pt x="175" y="322"/>
                  </a:lnTo>
                  <a:lnTo>
                    <a:pt x="177" y="320"/>
                  </a:lnTo>
                  <a:lnTo>
                    <a:pt x="179" y="318"/>
                  </a:lnTo>
                  <a:lnTo>
                    <a:pt x="180" y="313"/>
                  </a:lnTo>
                  <a:lnTo>
                    <a:pt x="179" y="309"/>
                  </a:lnTo>
                  <a:lnTo>
                    <a:pt x="178" y="307"/>
                  </a:lnTo>
                  <a:lnTo>
                    <a:pt x="177" y="305"/>
                  </a:lnTo>
                  <a:lnTo>
                    <a:pt x="175" y="304"/>
                  </a:lnTo>
                  <a:lnTo>
                    <a:pt x="173" y="302"/>
                  </a:lnTo>
                  <a:lnTo>
                    <a:pt x="171" y="299"/>
                  </a:lnTo>
                  <a:lnTo>
                    <a:pt x="170" y="296"/>
                  </a:lnTo>
                  <a:lnTo>
                    <a:pt x="170" y="295"/>
                  </a:lnTo>
                  <a:lnTo>
                    <a:pt x="171" y="293"/>
                  </a:lnTo>
                  <a:lnTo>
                    <a:pt x="173" y="291"/>
                  </a:lnTo>
                  <a:lnTo>
                    <a:pt x="172" y="290"/>
                  </a:lnTo>
                  <a:lnTo>
                    <a:pt x="171" y="288"/>
                  </a:lnTo>
                  <a:lnTo>
                    <a:pt x="171" y="287"/>
                  </a:lnTo>
                  <a:lnTo>
                    <a:pt x="171" y="286"/>
                  </a:lnTo>
                  <a:lnTo>
                    <a:pt x="171" y="285"/>
                  </a:lnTo>
                  <a:lnTo>
                    <a:pt x="171" y="284"/>
                  </a:lnTo>
                  <a:lnTo>
                    <a:pt x="172" y="283"/>
                  </a:lnTo>
                  <a:lnTo>
                    <a:pt x="173" y="283"/>
                  </a:lnTo>
                  <a:lnTo>
                    <a:pt x="174" y="282"/>
                  </a:lnTo>
                  <a:lnTo>
                    <a:pt x="174" y="282"/>
                  </a:lnTo>
                  <a:lnTo>
                    <a:pt x="175" y="283"/>
                  </a:lnTo>
                  <a:lnTo>
                    <a:pt x="175" y="288"/>
                  </a:lnTo>
                  <a:lnTo>
                    <a:pt x="175" y="288"/>
                  </a:lnTo>
                  <a:lnTo>
                    <a:pt x="179" y="286"/>
                  </a:lnTo>
                  <a:lnTo>
                    <a:pt x="182" y="282"/>
                  </a:lnTo>
                  <a:lnTo>
                    <a:pt x="185" y="277"/>
                  </a:lnTo>
                  <a:lnTo>
                    <a:pt x="188" y="271"/>
                  </a:lnTo>
                  <a:lnTo>
                    <a:pt x="190" y="267"/>
                  </a:lnTo>
                  <a:lnTo>
                    <a:pt x="191" y="262"/>
                  </a:lnTo>
                  <a:lnTo>
                    <a:pt x="190" y="262"/>
                  </a:lnTo>
                  <a:lnTo>
                    <a:pt x="190" y="263"/>
                  </a:lnTo>
                  <a:lnTo>
                    <a:pt x="188" y="265"/>
                  </a:lnTo>
                  <a:lnTo>
                    <a:pt x="187" y="268"/>
                  </a:lnTo>
                  <a:lnTo>
                    <a:pt x="186" y="271"/>
                  </a:lnTo>
                  <a:lnTo>
                    <a:pt x="184" y="273"/>
                  </a:lnTo>
                  <a:lnTo>
                    <a:pt x="182" y="275"/>
                  </a:lnTo>
                  <a:lnTo>
                    <a:pt x="179" y="278"/>
                  </a:lnTo>
                  <a:lnTo>
                    <a:pt x="176" y="280"/>
                  </a:lnTo>
                  <a:lnTo>
                    <a:pt x="173" y="279"/>
                  </a:lnTo>
                  <a:lnTo>
                    <a:pt x="173" y="277"/>
                  </a:lnTo>
                  <a:lnTo>
                    <a:pt x="174" y="276"/>
                  </a:lnTo>
                  <a:lnTo>
                    <a:pt x="179" y="273"/>
                  </a:lnTo>
                  <a:lnTo>
                    <a:pt x="181" y="271"/>
                  </a:lnTo>
                  <a:lnTo>
                    <a:pt x="182" y="267"/>
                  </a:lnTo>
                  <a:lnTo>
                    <a:pt x="184" y="263"/>
                  </a:lnTo>
                  <a:lnTo>
                    <a:pt x="185" y="260"/>
                  </a:lnTo>
                  <a:lnTo>
                    <a:pt x="184" y="257"/>
                  </a:lnTo>
                  <a:lnTo>
                    <a:pt x="182" y="256"/>
                  </a:lnTo>
                  <a:lnTo>
                    <a:pt x="179" y="257"/>
                  </a:lnTo>
                  <a:lnTo>
                    <a:pt x="176" y="258"/>
                  </a:lnTo>
                  <a:lnTo>
                    <a:pt x="173" y="259"/>
                  </a:lnTo>
                  <a:lnTo>
                    <a:pt x="170" y="258"/>
                  </a:lnTo>
                  <a:lnTo>
                    <a:pt x="170" y="257"/>
                  </a:lnTo>
                  <a:lnTo>
                    <a:pt x="172" y="257"/>
                  </a:lnTo>
                  <a:lnTo>
                    <a:pt x="177" y="256"/>
                  </a:lnTo>
                  <a:lnTo>
                    <a:pt x="180" y="255"/>
                  </a:lnTo>
                  <a:lnTo>
                    <a:pt x="182" y="254"/>
                  </a:lnTo>
                  <a:lnTo>
                    <a:pt x="182" y="251"/>
                  </a:lnTo>
                  <a:lnTo>
                    <a:pt x="180" y="249"/>
                  </a:lnTo>
                  <a:lnTo>
                    <a:pt x="179" y="246"/>
                  </a:lnTo>
                  <a:lnTo>
                    <a:pt x="178" y="244"/>
                  </a:lnTo>
                  <a:lnTo>
                    <a:pt x="179" y="239"/>
                  </a:lnTo>
                  <a:lnTo>
                    <a:pt x="182" y="234"/>
                  </a:lnTo>
                  <a:lnTo>
                    <a:pt x="184" y="229"/>
                  </a:lnTo>
                  <a:lnTo>
                    <a:pt x="183" y="225"/>
                  </a:lnTo>
                  <a:lnTo>
                    <a:pt x="182" y="221"/>
                  </a:lnTo>
                  <a:lnTo>
                    <a:pt x="182" y="217"/>
                  </a:lnTo>
                  <a:lnTo>
                    <a:pt x="183" y="216"/>
                  </a:lnTo>
                  <a:lnTo>
                    <a:pt x="184" y="216"/>
                  </a:lnTo>
                  <a:lnTo>
                    <a:pt x="185" y="215"/>
                  </a:lnTo>
                  <a:lnTo>
                    <a:pt x="186" y="214"/>
                  </a:lnTo>
                  <a:lnTo>
                    <a:pt x="188" y="214"/>
                  </a:lnTo>
                  <a:lnTo>
                    <a:pt x="190" y="213"/>
                  </a:lnTo>
                  <a:lnTo>
                    <a:pt x="190" y="212"/>
                  </a:lnTo>
                  <a:lnTo>
                    <a:pt x="189" y="211"/>
                  </a:lnTo>
                  <a:lnTo>
                    <a:pt x="186" y="211"/>
                  </a:lnTo>
                  <a:lnTo>
                    <a:pt x="182" y="212"/>
                  </a:lnTo>
                  <a:lnTo>
                    <a:pt x="181" y="211"/>
                  </a:lnTo>
                  <a:lnTo>
                    <a:pt x="184" y="204"/>
                  </a:lnTo>
                  <a:lnTo>
                    <a:pt x="186" y="201"/>
                  </a:lnTo>
                  <a:lnTo>
                    <a:pt x="188" y="198"/>
                  </a:lnTo>
                  <a:lnTo>
                    <a:pt x="189" y="195"/>
                  </a:lnTo>
                  <a:lnTo>
                    <a:pt x="190" y="193"/>
                  </a:lnTo>
                  <a:lnTo>
                    <a:pt x="185" y="199"/>
                  </a:lnTo>
                  <a:lnTo>
                    <a:pt x="181" y="206"/>
                  </a:lnTo>
                  <a:lnTo>
                    <a:pt x="176" y="212"/>
                  </a:lnTo>
                  <a:lnTo>
                    <a:pt x="176" y="212"/>
                  </a:lnTo>
                  <a:lnTo>
                    <a:pt x="176" y="212"/>
                  </a:lnTo>
                  <a:lnTo>
                    <a:pt x="176" y="211"/>
                  </a:lnTo>
                  <a:lnTo>
                    <a:pt x="176" y="210"/>
                  </a:lnTo>
                  <a:lnTo>
                    <a:pt x="177" y="209"/>
                  </a:lnTo>
                  <a:lnTo>
                    <a:pt x="177" y="208"/>
                  </a:lnTo>
                  <a:lnTo>
                    <a:pt x="177" y="207"/>
                  </a:lnTo>
                  <a:lnTo>
                    <a:pt x="178" y="205"/>
                  </a:lnTo>
                  <a:lnTo>
                    <a:pt x="179" y="203"/>
                  </a:lnTo>
                  <a:lnTo>
                    <a:pt x="179" y="200"/>
                  </a:lnTo>
                  <a:lnTo>
                    <a:pt x="179" y="198"/>
                  </a:lnTo>
                  <a:lnTo>
                    <a:pt x="179" y="195"/>
                  </a:lnTo>
                  <a:lnTo>
                    <a:pt x="177" y="194"/>
                  </a:lnTo>
                  <a:lnTo>
                    <a:pt x="174" y="194"/>
                  </a:lnTo>
                  <a:lnTo>
                    <a:pt x="173" y="194"/>
                  </a:lnTo>
                  <a:lnTo>
                    <a:pt x="171" y="195"/>
                  </a:lnTo>
                  <a:lnTo>
                    <a:pt x="170" y="197"/>
                  </a:lnTo>
                  <a:lnTo>
                    <a:pt x="170" y="198"/>
                  </a:lnTo>
                  <a:lnTo>
                    <a:pt x="170" y="198"/>
                  </a:lnTo>
                  <a:lnTo>
                    <a:pt x="173" y="198"/>
                  </a:lnTo>
                  <a:lnTo>
                    <a:pt x="174" y="199"/>
                  </a:lnTo>
                  <a:lnTo>
                    <a:pt x="174" y="202"/>
                  </a:lnTo>
                  <a:lnTo>
                    <a:pt x="174" y="204"/>
                  </a:lnTo>
                  <a:lnTo>
                    <a:pt x="173" y="206"/>
                  </a:lnTo>
                  <a:lnTo>
                    <a:pt x="171" y="207"/>
                  </a:lnTo>
                  <a:lnTo>
                    <a:pt x="167" y="206"/>
                  </a:lnTo>
                  <a:lnTo>
                    <a:pt x="165" y="204"/>
                  </a:lnTo>
                  <a:lnTo>
                    <a:pt x="164" y="200"/>
                  </a:lnTo>
                  <a:lnTo>
                    <a:pt x="164" y="196"/>
                  </a:lnTo>
                  <a:lnTo>
                    <a:pt x="165" y="191"/>
                  </a:lnTo>
                  <a:lnTo>
                    <a:pt x="166" y="186"/>
                  </a:lnTo>
                  <a:lnTo>
                    <a:pt x="168" y="181"/>
                  </a:lnTo>
                  <a:lnTo>
                    <a:pt x="169" y="178"/>
                  </a:lnTo>
                  <a:lnTo>
                    <a:pt x="170" y="175"/>
                  </a:lnTo>
                  <a:lnTo>
                    <a:pt x="170" y="173"/>
                  </a:lnTo>
                  <a:lnTo>
                    <a:pt x="169" y="172"/>
                  </a:lnTo>
                  <a:lnTo>
                    <a:pt x="167" y="172"/>
                  </a:lnTo>
                  <a:lnTo>
                    <a:pt x="165" y="174"/>
                  </a:lnTo>
                  <a:lnTo>
                    <a:pt x="163" y="175"/>
                  </a:lnTo>
                  <a:lnTo>
                    <a:pt x="161" y="175"/>
                  </a:lnTo>
                  <a:lnTo>
                    <a:pt x="160" y="174"/>
                  </a:lnTo>
                  <a:lnTo>
                    <a:pt x="159" y="173"/>
                  </a:lnTo>
                  <a:lnTo>
                    <a:pt x="157" y="172"/>
                  </a:lnTo>
                  <a:lnTo>
                    <a:pt x="157" y="171"/>
                  </a:lnTo>
                  <a:lnTo>
                    <a:pt x="156" y="169"/>
                  </a:lnTo>
                  <a:lnTo>
                    <a:pt x="157" y="168"/>
                  </a:lnTo>
                  <a:lnTo>
                    <a:pt x="160" y="167"/>
                  </a:lnTo>
                  <a:lnTo>
                    <a:pt x="160" y="167"/>
                  </a:lnTo>
                  <a:lnTo>
                    <a:pt x="161" y="166"/>
                  </a:lnTo>
                  <a:lnTo>
                    <a:pt x="160" y="166"/>
                  </a:lnTo>
                  <a:lnTo>
                    <a:pt x="156" y="163"/>
                  </a:lnTo>
                  <a:lnTo>
                    <a:pt x="152" y="162"/>
                  </a:lnTo>
                  <a:lnTo>
                    <a:pt x="148" y="161"/>
                  </a:lnTo>
                  <a:lnTo>
                    <a:pt x="143" y="159"/>
                  </a:lnTo>
                  <a:lnTo>
                    <a:pt x="142" y="157"/>
                  </a:lnTo>
                  <a:lnTo>
                    <a:pt x="142" y="155"/>
                  </a:lnTo>
                  <a:lnTo>
                    <a:pt x="143" y="153"/>
                  </a:lnTo>
                  <a:lnTo>
                    <a:pt x="145" y="152"/>
                  </a:lnTo>
                  <a:lnTo>
                    <a:pt x="147" y="151"/>
                  </a:lnTo>
                  <a:lnTo>
                    <a:pt x="148" y="150"/>
                  </a:lnTo>
                  <a:lnTo>
                    <a:pt x="149" y="150"/>
                  </a:lnTo>
                  <a:lnTo>
                    <a:pt x="150" y="150"/>
                  </a:lnTo>
                  <a:lnTo>
                    <a:pt x="151" y="149"/>
                  </a:lnTo>
                  <a:lnTo>
                    <a:pt x="151" y="148"/>
                  </a:lnTo>
                  <a:lnTo>
                    <a:pt x="147" y="144"/>
                  </a:lnTo>
                  <a:lnTo>
                    <a:pt x="142" y="140"/>
                  </a:lnTo>
                  <a:lnTo>
                    <a:pt x="137" y="137"/>
                  </a:lnTo>
                  <a:lnTo>
                    <a:pt x="132" y="135"/>
                  </a:lnTo>
                  <a:lnTo>
                    <a:pt x="132" y="135"/>
                  </a:lnTo>
                  <a:lnTo>
                    <a:pt x="132" y="135"/>
                  </a:lnTo>
                  <a:lnTo>
                    <a:pt x="132" y="136"/>
                  </a:lnTo>
                  <a:lnTo>
                    <a:pt x="132" y="136"/>
                  </a:lnTo>
                  <a:lnTo>
                    <a:pt x="133" y="137"/>
                  </a:lnTo>
                  <a:lnTo>
                    <a:pt x="133" y="138"/>
                  </a:lnTo>
                  <a:lnTo>
                    <a:pt x="132" y="138"/>
                  </a:lnTo>
                  <a:lnTo>
                    <a:pt x="131" y="139"/>
                  </a:lnTo>
                  <a:lnTo>
                    <a:pt x="122" y="139"/>
                  </a:lnTo>
                  <a:lnTo>
                    <a:pt x="116" y="139"/>
                  </a:lnTo>
                  <a:lnTo>
                    <a:pt x="110" y="139"/>
                  </a:lnTo>
                  <a:lnTo>
                    <a:pt x="105" y="137"/>
                  </a:lnTo>
                  <a:lnTo>
                    <a:pt x="104" y="136"/>
                  </a:lnTo>
                  <a:lnTo>
                    <a:pt x="106" y="135"/>
                  </a:lnTo>
                  <a:lnTo>
                    <a:pt x="110" y="134"/>
                  </a:lnTo>
                  <a:lnTo>
                    <a:pt x="113" y="133"/>
                  </a:lnTo>
                  <a:lnTo>
                    <a:pt x="116" y="131"/>
                  </a:lnTo>
                  <a:lnTo>
                    <a:pt x="118" y="130"/>
                  </a:lnTo>
                  <a:lnTo>
                    <a:pt x="118" y="129"/>
                  </a:lnTo>
                  <a:lnTo>
                    <a:pt x="111" y="130"/>
                  </a:lnTo>
                  <a:lnTo>
                    <a:pt x="105" y="131"/>
                  </a:lnTo>
                  <a:lnTo>
                    <a:pt x="98" y="134"/>
                  </a:lnTo>
                  <a:lnTo>
                    <a:pt x="93" y="138"/>
                  </a:lnTo>
                  <a:lnTo>
                    <a:pt x="89" y="140"/>
                  </a:lnTo>
                  <a:lnTo>
                    <a:pt x="86" y="143"/>
                  </a:lnTo>
                  <a:lnTo>
                    <a:pt x="84" y="145"/>
                  </a:lnTo>
                  <a:lnTo>
                    <a:pt x="81" y="146"/>
                  </a:lnTo>
                  <a:lnTo>
                    <a:pt x="78" y="148"/>
                  </a:lnTo>
                  <a:lnTo>
                    <a:pt x="72" y="149"/>
                  </a:lnTo>
                  <a:lnTo>
                    <a:pt x="72" y="149"/>
                  </a:lnTo>
                  <a:lnTo>
                    <a:pt x="72" y="148"/>
                  </a:lnTo>
                  <a:lnTo>
                    <a:pt x="73" y="148"/>
                  </a:lnTo>
                  <a:lnTo>
                    <a:pt x="73" y="147"/>
                  </a:lnTo>
                  <a:lnTo>
                    <a:pt x="61" y="151"/>
                  </a:lnTo>
                  <a:lnTo>
                    <a:pt x="49" y="155"/>
                  </a:lnTo>
                  <a:lnTo>
                    <a:pt x="47" y="154"/>
                  </a:lnTo>
                  <a:lnTo>
                    <a:pt x="47" y="153"/>
                  </a:lnTo>
                  <a:lnTo>
                    <a:pt x="46" y="153"/>
                  </a:lnTo>
                  <a:lnTo>
                    <a:pt x="45" y="153"/>
                  </a:lnTo>
                  <a:lnTo>
                    <a:pt x="40" y="155"/>
                  </a:lnTo>
                  <a:lnTo>
                    <a:pt x="35" y="158"/>
                  </a:lnTo>
                  <a:lnTo>
                    <a:pt x="30" y="160"/>
                  </a:lnTo>
                  <a:lnTo>
                    <a:pt x="31" y="159"/>
                  </a:lnTo>
                  <a:lnTo>
                    <a:pt x="32" y="158"/>
                  </a:lnTo>
                  <a:lnTo>
                    <a:pt x="33" y="158"/>
                  </a:lnTo>
                  <a:lnTo>
                    <a:pt x="33" y="157"/>
                  </a:lnTo>
                  <a:lnTo>
                    <a:pt x="22" y="156"/>
                  </a:lnTo>
                  <a:lnTo>
                    <a:pt x="11" y="156"/>
                  </a:lnTo>
                  <a:lnTo>
                    <a:pt x="1" y="154"/>
                  </a:lnTo>
                  <a:lnTo>
                    <a:pt x="0" y="154"/>
                  </a:lnTo>
                  <a:lnTo>
                    <a:pt x="0" y="153"/>
                  </a:lnTo>
                  <a:lnTo>
                    <a:pt x="1" y="153"/>
                  </a:lnTo>
                  <a:lnTo>
                    <a:pt x="2" y="152"/>
                  </a:lnTo>
                  <a:lnTo>
                    <a:pt x="5" y="150"/>
                  </a:lnTo>
                  <a:lnTo>
                    <a:pt x="5" y="150"/>
                  </a:lnTo>
                  <a:lnTo>
                    <a:pt x="11" y="152"/>
                  </a:lnTo>
                  <a:lnTo>
                    <a:pt x="16" y="154"/>
                  </a:lnTo>
                  <a:lnTo>
                    <a:pt x="22" y="155"/>
                  </a:lnTo>
                  <a:lnTo>
                    <a:pt x="24" y="154"/>
                  </a:lnTo>
                  <a:lnTo>
                    <a:pt x="25" y="153"/>
                  </a:lnTo>
                  <a:lnTo>
                    <a:pt x="25" y="152"/>
                  </a:lnTo>
                  <a:lnTo>
                    <a:pt x="26" y="150"/>
                  </a:lnTo>
                  <a:lnTo>
                    <a:pt x="27" y="149"/>
                  </a:lnTo>
                  <a:lnTo>
                    <a:pt x="28" y="149"/>
                  </a:lnTo>
                  <a:lnTo>
                    <a:pt x="31" y="148"/>
                  </a:lnTo>
                  <a:lnTo>
                    <a:pt x="35" y="148"/>
                  </a:lnTo>
                  <a:lnTo>
                    <a:pt x="41" y="147"/>
                  </a:lnTo>
                  <a:lnTo>
                    <a:pt x="47" y="146"/>
                  </a:lnTo>
                  <a:lnTo>
                    <a:pt x="52" y="146"/>
                  </a:lnTo>
                  <a:lnTo>
                    <a:pt x="54" y="145"/>
                  </a:lnTo>
                  <a:lnTo>
                    <a:pt x="55" y="144"/>
                  </a:lnTo>
                  <a:lnTo>
                    <a:pt x="56" y="143"/>
                  </a:lnTo>
                  <a:lnTo>
                    <a:pt x="60" y="138"/>
                  </a:lnTo>
                  <a:lnTo>
                    <a:pt x="61" y="137"/>
                  </a:lnTo>
                  <a:lnTo>
                    <a:pt x="62" y="137"/>
                  </a:lnTo>
                  <a:lnTo>
                    <a:pt x="63" y="138"/>
                  </a:lnTo>
                  <a:lnTo>
                    <a:pt x="65" y="137"/>
                  </a:lnTo>
                  <a:lnTo>
                    <a:pt x="65" y="135"/>
                  </a:lnTo>
                  <a:lnTo>
                    <a:pt x="65" y="134"/>
                  </a:lnTo>
                  <a:lnTo>
                    <a:pt x="66" y="134"/>
                  </a:lnTo>
                  <a:lnTo>
                    <a:pt x="68" y="133"/>
                  </a:lnTo>
                  <a:lnTo>
                    <a:pt x="72" y="132"/>
                  </a:lnTo>
                  <a:lnTo>
                    <a:pt x="75" y="131"/>
                  </a:lnTo>
                  <a:lnTo>
                    <a:pt x="78" y="130"/>
                  </a:lnTo>
                  <a:lnTo>
                    <a:pt x="79" y="128"/>
                  </a:lnTo>
                  <a:lnTo>
                    <a:pt x="78" y="125"/>
                  </a:lnTo>
                  <a:lnTo>
                    <a:pt x="75" y="123"/>
                  </a:lnTo>
                  <a:lnTo>
                    <a:pt x="72" y="122"/>
                  </a:lnTo>
                  <a:lnTo>
                    <a:pt x="68" y="120"/>
                  </a:lnTo>
                  <a:lnTo>
                    <a:pt x="65" y="119"/>
                  </a:lnTo>
                  <a:lnTo>
                    <a:pt x="63" y="118"/>
                  </a:lnTo>
                  <a:lnTo>
                    <a:pt x="60" y="117"/>
                  </a:lnTo>
                  <a:lnTo>
                    <a:pt x="58" y="116"/>
                  </a:lnTo>
                  <a:lnTo>
                    <a:pt x="57" y="114"/>
                  </a:lnTo>
                  <a:lnTo>
                    <a:pt x="57" y="113"/>
                  </a:lnTo>
                  <a:lnTo>
                    <a:pt x="58" y="112"/>
                  </a:lnTo>
                  <a:lnTo>
                    <a:pt x="59" y="112"/>
                  </a:lnTo>
                  <a:lnTo>
                    <a:pt x="60" y="112"/>
                  </a:lnTo>
                  <a:lnTo>
                    <a:pt x="61" y="112"/>
                  </a:lnTo>
                  <a:lnTo>
                    <a:pt x="63" y="111"/>
                  </a:lnTo>
                  <a:lnTo>
                    <a:pt x="64" y="111"/>
                  </a:lnTo>
                  <a:lnTo>
                    <a:pt x="65" y="111"/>
                  </a:lnTo>
                  <a:lnTo>
                    <a:pt x="65" y="109"/>
                  </a:lnTo>
                  <a:lnTo>
                    <a:pt x="71" y="102"/>
                  </a:lnTo>
                  <a:lnTo>
                    <a:pt x="79" y="96"/>
                  </a:lnTo>
                  <a:lnTo>
                    <a:pt x="76" y="97"/>
                  </a:lnTo>
                  <a:lnTo>
                    <a:pt x="73" y="97"/>
                  </a:lnTo>
                  <a:lnTo>
                    <a:pt x="70" y="96"/>
                  </a:lnTo>
                  <a:lnTo>
                    <a:pt x="69" y="93"/>
                  </a:lnTo>
                  <a:lnTo>
                    <a:pt x="70" y="91"/>
                  </a:lnTo>
                  <a:lnTo>
                    <a:pt x="72" y="88"/>
                  </a:lnTo>
                  <a:lnTo>
                    <a:pt x="75" y="84"/>
                  </a:lnTo>
                  <a:lnTo>
                    <a:pt x="78" y="82"/>
                  </a:lnTo>
                  <a:lnTo>
                    <a:pt x="80" y="82"/>
                  </a:lnTo>
                  <a:lnTo>
                    <a:pt x="82" y="83"/>
                  </a:lnTo>
                  <a:lnTo>
                    <a:pt x="84" y="84"/>
                  </a:lnTo>
                  <a:lnTo>
                    <a:pt x="87" y="84"/>
                  </a:lnTo>
                  <a:lnTo>
                    <a:pt x="90" y="82"/>
                  </a:lnTo>
                  <a:lnTo>
                    <a:pt x="91" y="78"/>
                  </a:lnTo>
                  <a:lnTo>
                    <a:pt x="92" y="74"/>
                  </a:lnTo>
                  <a:lnTo>
                    <a:pt x="92" y="73"/>
                  </a:lnTo>
                  <a:lnTo>
                    <a:pt x="92" y="71"/>
                  </a:lnTo>
                  <a:lnTo>
                    <a:pt x="92" y="69"/>
                  </a:lnTo>
                  <a:lnTo>
                    <a:pt x="92" y="69"/>
                  </a:lnTo>
                  <a:lnTo>
                    <a:pt x="97" y="66"/>
                  </a:lnTo>
                  <a:lnTo>
                    <a:pt x="103" y="64"/>
                  </a:lnTo>
                  <a:lnTo>
                    <a:pt x="108" y="63"/>
                  </a:lnTo>
                  <a:lnTo>
                    <a:pt x="112" y="61"/>
                  </a:lnTo>
                  <a:lnTo>
                    <a:pt x="116" y="59"/>
                  </a:lnTo>
                  <a:lnTo>
                    <a:pt x="120" y="58"/>
                  </a:lnTo>
                  <a:lnTo>
                    <a:pt x="124" y="59"/>
                  </a:lnTo>
                  <a:lnTo>
                    <a:pt x="127" y="61"/>
                  </a:lnTo>
                  <a:lnTo>
                    <a:pt x="128" y="63"/>
                  </a:lnTo>
                  <a:lnTo>
                    <a:pt x="130" y="64"/>
                  </a:lnTo>
                  <a:lnTo>
                    <a:pt x="132" y="65"/>
                  </a:lnTo>
                  <a:lnTo>
                    <a:pt x="134" y="65"/>
                  </a:lnTo>
                  <a:lnTo>
                    <a:pt x="137" y="63"/>
                  </a:lnTo>
                  <a:lnTo>
                    <a:pt x="139" y="61"/>
                  </a:lnTo>
                  <a:lnTo>
                    <a:pt x="142" y="56"/>
                  </a:lnTo>
                  <a:lnTo>
                    <a:pt x="143" y="55"/>
                  </a:lnTo>
                  <a:lnTo>
                    <a:pt x="146" y="54"/>
                  </a:lnTo>
                  <a:lnTo>
                    <a:pt x="149" y="53"/>
                  </a:lnTo>
                  <a:lnTo>
                    <a:pt x="151" y="53"/>
                  </a:lnTo>
                  <a:lnTo>
                    <a:pt x="153" y="52"/>
                  </a:lnTo>
                  <a:lnTo>
                    <a:pt x="153" y="51"/>
                  </a:lnTo>
                  <a:lnTo>
                    <a:pt x="151" y="50"/>
                  </a:lnTo>
                  <a:lnTo>
                    <a:pt x="148" y="51"/>
                  </a:lnTo>
                  <a:lnTo>
                    <a:pt x="145" y="52"/>
                  </a:lnTo>
                  <a:lnTo>
                    <a:pt x="142" y="52"/>
                  </a:lnTo>
                  <a:lnTo>
                    <a:pt x="140" y="52"/>
                  </a:lnTo>
                  <a:lnTo>
                    <a:pt x="137" y="49"/>
                  </a:lnTo>
                  <a:lnTo>
                    <a:pt x="137" y="44"/>
                  </a:lnTo>
                  <a:lnTo>
                    <a:pt x="138" y="40"/>
                  </a:lnTo>
                  <a:lnTo>
                    <a:pt x="141" y="36"/>
                  </a:lnTo>
                  <a:lnTo>
                    <a:pt x="144" y="32"/>
                  </a:lnTo>
                  <a:lnTo>
                    <a:pt x="147" y="28"/>
                  </a:lnTo>
                  <a:lnTo>
                    <a:pt x="150" y="26"/>
                  </a:lnTo>
                  <a:lnTo>
                    <a:pt x="152" y="24"/>
                  </a:lnTo>
                  <a:lnTo>
                    <a:pt x="158" y="22"/>
                  </a:lnTo>
                  <a:lnTo>
                    <a:pt x="162" y="20"/>
                  </a:lnTo>
                  <a:lnTo>
                    <a:pt x="165" y="20"/>
                  </a:lnTo>
                  <a:lnTo>
                    <a:pt x="166" y="21"/>
                  </a:lnTo>
                  <a:lnTo>
                    <a:pt x="166" y="22"/>
                  </a:lnTo>
                  <a:lnTo>
                    <a:pt x="166" y="24"/>
                  </a:lnTo>
                  <a:lnTo>
                    <a:pt x="165" y="26"/>
                  </a:lnTo>
                  <a:lnTo>
                    <a:pt x="163" y="32"/>
                  </a:lnTo>
                  <a:lnTo>
                    <a:pt x="163" y="36"/>
                  </a:lnTo>
                  <a:lnTo>
                    <a:pt x="165" y="38"/>
                  </a:lnTo>
                  <a:lnTo>
                    <a:pt x="167" y="39"/>
                  </a:lnTo>
                  <a:lnTo>
                    <a:pt x="170" y="38"/>
                  </a:lnTo>
                  <a:lnTo>
                    <a:pt x="173" y="35"/>
                  </a:lnTo>
                  <a:lnTo>
                    <a:pt x="175" y="32"/>
                  </a:lnTo>
                  <a:lnTo>
                    <a:pt x="178" y="29"/>
                  </a:lnTo>
                  <a:lnTo>
                    <a:pt x="181" y="28"/>
                  </a:lnTo>
                  <a:lnTo>
                    <a:pt x="182" y="28"/>
                  </a:lnTo>
                  <a:lnTo>
                    <a:pt x="182" y="27"/>
                  </a:lnTo>
                  <a:lnTo>
                    <a:pt x="182" y="27"/>
                  </a:lnTo>
                  <a:lnTo>
                    <a:pt x="184" y="27"/>
                  </a:lnTo>
                  <a:lnTo>
                    <a:pt x="184" y="26"/>
                  </a:lnTo>
                  <a:lnTo>
                    <a:pt x="185" y="26"/>
                  </a:lnTo>
                  <a:lnTo>
                    <a:pt x="188" y="22"/>
                  </a:lnTo>
                  <a:lnTo>
                    <a:pt x="189" y="19"/>
                  </a:lnTo>
                  <a:lnTo>
                    <a:pt x="191" y="12"/>
                  </a:lnTo>
                  <a:lnTo>
                    <a:pt x="193" y="9"/>
                  </a:lnTo>
                  <a:lnTo>
                    <a:pt x="196" y="5"/>
                  </a:lnTo>
                  <a:lnTo>
                    <a:pt x="200" y="2"/>
                  </a:lnTo>
                  <a:lnTo>
                    <a:pt x="203" y="1"/>
                  </a:lnTo>
                  <a:lnTo>
                    <a:pt x="205" y="1"/>
                  </a:lnTo>
                  <a:lnTo>
                    <a:pt x="206" y="2"/>
                  </a:lnTo>
                  <a:lnTo>
                    <a:pt x="210" y="5"/>
                  </a:lnTo>
                  <a:lnTo>
                    <a:pt x="213" y="6"/>
                  </a:lnTo>
                  <a:lnTo>
                    <a:pt x="217" y="6"/>
                  </a:lnTo>
                  <a:lnTo>
                    <a:pt x="222" y="5"/>
                  </a:lnTo>
                  <a:lnTo>
                    <a:pt x="226" y="2"/>
                  </a:lnTo>
                  <a:lnTo>
                    <a:pt x="232" y="0"/>
                  </a:lnTo>
                  <a:close/>
                </a:path>
              </a:pathLst>
            </a:custGeom>
            <a:gradFill>
              <a:gsLst>
                <a:gs pos="49000">
                  <a:srgbClr val="38659D"/>
                </a:gs>
                <a:gs pos="87000">
                  <a:schemeClr val="tx2">
                    <a:lumMod val="75000"/>
                    <a:alpha val="80000"/>
                  </a:schemeClr>
                </a:gs>
              </a:gsLst>
              <a:lin ang="2700000" scaled="0"/>
            </a:gradFill>
            <a:ln w="0">
              <a:noFill/>
              <a:prstDash val="solid"/>
              <a:round/>
            </a:ln>
          </p:spPr>
          <p:txBody>
            <a:bodyPr vert="horz" wrap="square" lIns="91416" tIns="45708" rIns="91416" bIns="45708" numCol="1" anchor="t" anchorCtr="0" compatLnSpc="1"/>
            <a:lstStyle/>
            <a:p>
              <a:endParaRPr lang="en-US" sz="2400"/>
            </a:p>
          </p:txBody>
        </p:sp>
        <p:sp>
          <p:nvSpPr>
            <p:cNvPr id="84" name="Freeform 163"/>
            <p:cNvSpPr/>
            <p:nvPr/>
          </p:nvSpPr>
          <p:spPr bwMode="auto">
            <a:xfrm>
              <a:off x="3028625" y="4274881"/>
              <a:ext cx="1449" cy="1449"/>
            </a:xfrm>
            <a:custGeom>
              <a:avLst/>
              <a:gdLst/>
              <a:ahLst/>
              <a:cxnLst>
                <a:cxn ang="0">
                  <a:pos x="1" y="0"/>
                </a:cxn>
                <a:cxn ang="0">
                  <a:pos x="1" y="0"/>
                </a:cxn>
                <a:cxn ang="0">
                  <a:pos x="1" y="0"/>
                </a:cxn>
                <a:cxn ang="0">
                  <a:pos x="0" y="0"/>
                </a:cxn>
                <a:cxn ang="0">
                  <a:pos x="1" y="0"/>
                </a:cxn>
              </a:cxnLst>
              <a:rect l="0" t="0" r="r" b="b"/>
              <a:pathLst>
                <a:path w="1">
                  <a:moveTo>
                    <a:pt x="1" y="0"/>
                  </a:moveTo>
                  <a:lnTo>
                    <a:pt x="1" y="0"/>
                  </a:lnTo>
                  <a:lnTo>
                    <a:pt x="1" y="0"/>
                  </a:lnTo>
                  <a:lnTo>
                    <a:pt x="0" y="0"/>
                  </a:lnTo>
                  <a:lnTo>
                    <a:pt x="1" y="0"/>
                  </a:lnTo>
                  <a:close/>
                </a:path>
              </a:pathLst>
            </a:custGeom>
            <a:gradFill>
              <a:gsLst>
                <a:gs pos="49000">
                  <a:srgbClr val="38659D"/>
                </a:gs>
                <a:gs pos="87000">
                  <a:schemeClr val="tx2">
                    <a:lumMod val="75000"/>
                    <a:alpha val="80000"/>
                  </a:schemeClr>
                </a:gs>
              </a:gsLst>
              <a:lin ang="2700000" scaled="0"/>
            </a:gradFill>
            <a:ln w="0">
              <a:noFill/>
              <a:prstDash val="solid"/>
              <a:round/>
            </a:ln>
          </p:spPr>
          <p:txBody>
            <a:bodyPr vert="horz" wrap="square" lIns="91416" tIns="45708" rIns="91416" bIns="45708" numCol="1" anchor="t" anchorCtr="0" compatLnSpc="1"/>
            <a:lstStyle/>
            <a:p>
              <a:endParaRPr lang="en-US" sz="2400"/>
            </a:p>
          </p:txBody>
        </p:sp>
        <p:sp>
          <p:nvSpPr>
            <p:cNvPr id="85" name="Freeform 164"/>
            <p:cNvSpPr/>
            <p:nvPr/>
          </p:nvSpPr>
          <p:spPr bwMode="auto">
            <a:xfrm>
              <a:off x="2808510" y="3290157"/>
              <a:ext cx="86887" cy="120195"/>
            </a:xfrm>
            <a:custGeom>
              <a:avLst/>
              <a:gdLst/>
              <a:ahLst/>
              <a:cxnLst>
                <a:cxn ang="0">
                  <a:pos x="52" y="5"/>
                </a:cxn>
                <a:cxn ang="0">
                  <a:pos x="60" y="14"/>
                </a:cxn>
                <a:cxn ang="0">
                  <a:pos x="59" y="19"/>
                </a:cxn>
                <a:cxn ang="0">
                  <a:pos x="53" y="25"/>
                </a:cxn>
                <a:cxn ang="0">
                  <a:pos x="48" y="28"/>
                </a:cxn>
                <a:cxn ang="0">
                  <a:pos x="49" y="28"/>
                </a:cxn>
                <a:cxn ang="0">
                  <a:pos x="53" y="30"/>
                </a:cxn>
                <a:cxn ang="0">
                  <a:pos x="54" y="31"/>
                </a:cxn>
                <a:cxn ang="0">
                  <a:pos x="51" y="34"/>
                </a:cxn>
                <a:cxn ang="0">
                  <a:pos x="46" y="36"/>
                </a:cxn>
                <a:cxn ang="0">
                  <a:pos x="40" y="44"/>
                </a:cxn>
                <a:cxn ang="0">
                  <a:pos x="35" y="50"/>
                </a:cxn>
                <a:cxn ang="0">
                  <a:pos x="28" y="52"/>
                </a:cxn>
                <a:cxn ang="0">
                  <a:pos x="28" y="54"/>
                </a:cxn>
                <a:cxn ang="0">
                  <a:pos x="30" y="55"/>
                </a:cxn>
                <a:cxn ang="0">
                  <a:pos x="30" y="56"/>
                </a:cxn>
                <a:cxn ang="0">
                  <a:pos x="28" y="57"/>
                </a:cxn>
                <a:cxn ang="0">
                  <a:pos x="26" y="54"/>
                </a:cxn>
                <a:cxn ang="0">
                  <a:pos x="24" y="52"/>
                </a:cxn>
                <a:cxn ang="0">
                  <a:pos x="21" y="57"/>
                </a:cxn>
                <a:cxn ang="0">
                  <a:pos x="19" y="73"/>
                </a:cxn>
                <a:cxn ang="0">
                  <a:pos x="15" y="82"/>
                </a:cxn>
                <a:cxn ang="0">
                  <a:pos x="10" y="82"/>
                </a:cxn>
                <a:cxn ang="0">
                  <a:pos x="2" y="74"/>
                </a:cxn>
                <a:cxn ang="0">
                  <a:pos x="0" y="67"/>
                </a:cxn>
                <a:cxn ang="0">
                  <a:pos x="4" y="60"/>
                </a:cxn>
                <a:cxn ang="0">
                  <a:pos x="11" y="48"/>
                </a:cxn>
                <a:cxn ang="0">
                  <a:pos x="16" y="42"/>
                </a:cxn>
                <a:cxn ang="0">
                  <a:pos x="25" y="41"/>
                </a:cxn>
                <a:cxn ang="0">
                  <a:pos x="26" y="39"/>
                </a:cxn>
                <a:cxn ang="0">
                  <a:pos x="16" y="31"/>
                </a:cxn>
                <a:cxn ang="0">
                  <a:pos x="18" y="31"/>
                </a:cxn>
                <a:cxn ang="0">
                  <a:pos x="26" y="33"/>
                </a:cxn>
                <a:cxn ang="0">
                  <a:pos x="32" y="34"/>
                </a:cxn>
                <a:cxn ang="0">
                  <a:pos x="33" y="33"/>
                </a:cxn>
                <a:cxn ang="0">
                  <a:pos x="30" y="31"/>
                </a:cxn>
                <a:cxn ang="0">
                  <a:pos x="29" y="28"/>
                </a:cxn>
                <a:cxn ang="0">
                  <a:pos x="33" y="25"/>
                </a:cxn>
                <a:cxn ang="0">
                  <a:pos x="42" y="24"/>
                </a:cxn>
                <a:cxn ang="0">
                  <a:pos x="44" y="23"/>
                </a:cxn>
                <a:cxn ang="0">
                  <a:pos x="41" y="20"/>
                </a:cxn>
                <a:cxn ang="0">
                  <a:pos x="42" y="15"/>
                </a:cxn>
                <a:cxn ang="0">
                  <a:pos x="47" y="0"/>
                </a:cxn>
              </a:cxnLst>
              <a:rect l="0" t="0" r="r" b="b"/>
              <a:pathLst>
                <a:path w="60" h="83">
                  <a:moveTo>
                    <a:pt x="47" y="0"/>
                  </a:moveTo>
                  <a:lnTo>
                    <a:pt x="52" y="5"/>
                  </a:lnTo>
                  <a:lnTo>
                    <a:pt x="57" y="9"/>
                  </a:lnTo>
                  <a:lnTo>
                    <a:pt x="60" y="14"/>
                  </a:lnTo>
                  <a:lnTo>
                    <a:pt x="60" y="16"/>
                  </a:lnTo>
                  <a:lnTo>
                    <a:pt x="59" y="19"/>
                  </a:lnTo>
                  <a:lnTo>
                    <a:pt x="56" y="22"/>
                  </a:lnTo>
                  <a:lnTo>
                    <a:pt x="53" y="25"/>
                  </a:lnTo>
                  <a:lnTo>
                    <a:pt x="50" y="27"/>
                  </a:lnTo>
                  <a:lnTo>
                    <a:pt x="48" y="28"/>
                  </a:lnTo>
                  <a:lnTo>
                    <a:pt x="48" y="28"/>
                  </a:lnTo>
                  <a:lnTo>
                    <a:pt x="49" y="28"/>
                  </a:lnTo>
                  <a:lnTo>
                    <a:pt x="51" y="29"/>
                  </a:lnTo>
                  <a:lnTo>
                    <a:pt x="53" y="30"/>
                  </a:lnTo>
                  <a:lnTo>
                    <a:pt x="54" y="30"/>
                  </a:lnTo>
                  <a:lnTo>
                    <a:pt x="54" y="31"/>
                  </a:lnTo>
                  <a:lnTo>
                    <a:pt x="53" y="32"/>
                  </a:lnTo>
                  <a:lnTo>
                    <a:pt x="51" y="34"/>
                  </a:lnTo>
                  <a:lnTo>
                    <a:pt x="48" y="35"/>
                  </a:lnTo>
                  <a:lnTo>
                    <a:pt x="46" y="36"/>
                  </a:lnTo>
                  <a:lnTo>
                    <a:pt x="43" y="40"/>
                  </a:lnTo>
                  <a:lnTo>
                    <a:pt x="40" y="44"/>
                  </a:lnTo>
                  <a:lnTo>
                    <a:pt x="37" y="49"/>
                  </a:lnTo>
                  <a:lnTo>
                    <a:pt x="35" y="50"/>
                  </a:lnTo>
                  <a:lnTo>
                    <a:pt x="30" y="51"/>
                  </a:lnTo>
                  <a:lnTo>
                    <a:pt x="28" y="52"/>
                  </a:lnTo>
                  <a:lnTo>
                    <a:pt x="28" y="53"/>
                  </a:lnTo>
                  <a:lnTo>
                    <a:pt x="28" y="54"/>
                  </a:lnTo>
                  <a:lnTo>
                    <a:pt x="29" y="54"/>
                  </a:lnTo>
                  <a:lnTo>
                    <a:pt x="30" y="55"/>
                  </a:lnTo>
                  <a:lnTo>
                    <a:pt x="30" y="56"/>
                  </a:lnTo>
                  <a:lnTo>
                    <a:pt x="30" y="56"/>
                  </a:lnTo>
                  <a:lnTo>
                    <a:pt x="30" y="57"/>
                  </a:lnTo>
                  <a:lnTo>
                    <a:pt x="28" y="57"/>
                  </a:lnTo>
                  <a:lnTo>
                    <a:pt x="27" y="56"/>
                  </a:lnTo>
                  <a:lnTo>
                    <a:pt x="26" y="54"/>
                  </a:lnTo>
                  <a:lnTo>
                    <a:pt x="25" y="53"/>
                  </a:lnTo>
                  <a:lnTo>
                    <a:pt x="24" y="52"/>
                  </a:lnTo>
                  <a:lnTo>
                    <a:pt x="23" y="53"/>
                  </a:lnTo>
                  <a:lnTo>
                    <a:pt x="21" y="57"/>
                  </a:lnTo>
                  <a:lnTo>
                    <a:pt x="19" y="67"/>
                  </a:lnTo>
                  <a:lnTo>
                    <a:pt x="19" y="73"/>
                  </a:lnTo>
                  <a:lnTo>
                    <a:pt x="18" y="78"/>
                  </a:lnTo>
                  <a:lnTo>
                    <a:pt x="15" y="82"/>
                  </a:lnTo>
                  <a:lnTo>
                    <a:pt x="13" y="83"/>
                  </a:lnTo>
                  <a:lnTo>
                    <a:pt x="10" y="82"/>
                  </a:lnTo>
                  <a:lnTo>
                    <a:pt x="7" y="80"/>
                  </a:lnTo>
                  <a:lnTo>
                    <a:pt x="2" y="74"/>
                  </a:lnTo>
                  <a:lnTo>
                    <a:pt x="1" y="70"/>
                  </a:lnTo>
                  <a:lnTo>
                    <a:pt x="0" y="67"/>
                  </a:lnTo>
                  <a:lnTo>
                    <a:pt x="2" y="63"/>
                  </a:lnTo>
                  <a:lnTo>
                    <a:pt x="4" y="60"/>
                  </a:lnTo>
                  <a:lnTo>
                    <a:pt x="6" y="57"/>
                  </a:lnTo>
                  <a:lnTo>
                    <a:pt x="11" y="48"/>
                  </a:lnTo>
                  <a:lnTo>
                    <a:pt x="14" y="43"/>
                  </a:lnTo>
                  <a:lnTo>
                    <a:pt x="16" y="42"/>
                  </a:lnTo>
                  <a:lnTo>
                    <a:pt x="22" y="41"/>
                  </a:lnTo>
                  <a:lnTo>
                    <a:pt x="25" y="41"/>
                  </a:lnTo>
                  <a:lnTo>
                    <a:pt x="26" y="40"/>
                  </a:lnTo>
                  <a:lnTo>
                    <a:pt x="26" y="39"/>
                  </a:lnTo>
                  <a:lnTo>
                    <a:pt x="22" y="34"/>
                  </a:lnTo>
                  <a:lnTo>
                    <a:pt x="16" y="31"/>
                  </a:lnTo>
                  <a:lnTo>
                    <a:pt x="17" y="31"/>
                  </a:lnTo>
                  <a:lnTo>
                    <a:pt x="18" y="31"/>
                  </a:lnTo>
                  <a:lnTo>
                    <a:pt x="18" y="31"/>
                  </a:lnTo>
                  <a:lnTo>
                    <a:pt x="26" y="33"/>
                  </a:lnTo>
                  <a:lnTo>
                    <a:pt x="30" y="34"/>
                  </a:lnTo>
                  <a:lnTo>
                    <a:pt x="32" y="34"/>
                  </a:lnTo>
                  <a:lnTo>
                    <a:pt x="33" y="34"/>
                  </a:lnTo>
                  <a:lnTo>
                    <a:pt x="33" y="33"/>
                  </a:lnTo>
                  <a:lnTo>
                    <a:pt x="32" y="32"/>
                  </a:lnTo>
                  <a:lnTo>
                    <a:pt x="30" y="31"/>
                  </a:lnTo>
                  <a:lnTo>
                    <a:pt x="29" y="29"/>
                  </a:lnTo>
                  <a:lnTo>
                    <a:pt x="29" y="28"/>
                  </a:lnTo>
                  <a:lnTo>
                    <a:pt x="30" y="27"/>
                  </a:lnTo>
                  <a:lnTo>
                    <a:pt x="33" y="25"/>
                  </a:lnTo>
                  <a:lnTo>
                    <a:pt x="38" y="24"/>
                  </a:lnTo>
                  <a:lnTo>
                    <a:pt x="42" y="24"/>
                  </a:lnTo>
                  <a:lnTo>
                    <a:pt x="45" y="26"/>
                  </a:lnTo>
                  <a:lnTo>
                    <a:pt x="44" y="23"/>
                  </a:lnTo>
                  <a:lnTo>
                    <a:pt x="42" y="21"/>
                  </a:lnTo>
                  <a:lnTo>
                    <a:pt x="41" y="20"/>
                  </a:lnTo>
                  <a:lnTo>
                    <a:pt x="41" y="19"/>
                  </a:lnTo>
                  <a:lnTo>
                    <a:pt x="42" y="15"/>
                  </a:lnTo>
                  <a:lnTo>
                    <a:pt x="44" y="10"/>
                  </a:lnTo>
                  <a:lnTo>
                    <a:pt x="47" y="0"/>
                  </a:lnTo>
                  <a:close/>
                </a:path>
              </a:pathLst>
            </a:custGeom>
            <a:gradFill>
              <a:gsLst>
                <a:gs pos="49000">
                  <a:srgbClr val="38659D"/>
                </a:gs>
                <a:gs pos="87000">
                  <a:schemeClr val="tx2">
                    <a:lumMod val="75000"/>
                    <a:alpha val="80000"/>
                  </a:schemeClr>
                </a:gs>
              </a:gsLst>
              <a:lin ang="2700000" scaled="0"/>
            </a:gradFill>
            <a:ln w="0">
              <a:noFill/>
              <a:prstDash val="solid"/>
              <a:round/>
            </a:ln>
          </p:spPr>
          <p:txBody>
            <a:bodyPr vert="horz" wrap="square" lIns="91416" tIns="45708" rIns="91416" bIns="45708" numCol="1" anchor="t" anchorCtr="0" compatLnSpc="1"/>
            <a:lstStyle/>
            <a:p>
              <a:endParaRPr lang="en-US" sz="2400"/>
            </a:p>
          </p:txBody>
        </p:sp>
        <p:sp>
          <p:nvSpPr>
            <p:cNvPr id="86" name="Freeform 165"/>
            <p:cNvSpPr/>
            <p:nvPr/>
          </p:nvSpPr>
          <p:spPr bwMode="auto">
            <a:xfrm>
              <a:off x="1712281" y="3233681"/>
              <a:ext cx="5792" cy="7241"/>
            </a:xfrm>
            <a:custGeom>
              <a:avLst/>
              <a:gdLst/>
              <a:ahLst/>
              <a:cxnLst>
                <a:cxn ang="0">
                  <a:pos x="0" y="0"/>
                </a:cxn>
                <a:cxn ang="0">
                  <a:pos x="1" y="0"/>
                </a:cxn>
                <a:cxn ang="0">
                  <a:pos x="2" y="1"/>
                </a:cxn>
                <a:cxn ang="0">
                  <a:pos x="2" y="2"/>
                </a:cxn>
                <a:cxn ang="0">
                  <a:pos x="3" y="3"/>
                </a:cxn>
                <a:cxn ang="0">
                  <a:pos x="4" y="5"/>
                </a:cxn>
                <a:cxn ang="0">
                  <a:pos x="3" y="5"/>
                </a:cxn>
                <a:cxn ang="0">
                  <a:pos x="1" y="5"/>
                </a:cxn>
                <a:cxn ang="0">
                  <a:pos x="0" y="5"/>
                </a:cxn>
                <a:cxn ang="0">
                  <a:pos x="0" y="3"/>
                </a:cxn>
                <a:cxn ang="0">
                  <a:pos x="0" y="2"/>
                </a:cxn>
                <a:cxn ang="0">
                  <a:pos x="0" y="1"/>
                </a:cxn>
                <a:cxn ang="0">
                  <a:pos x="0" y="0"/>
                </a:cxn>
              </a:cxnLst>
              <a:rect l="0" t="0" r="r" b="b"/>
              <a:pathLst>
                <a:path w="4" h="5">
                  <a:moveTo>
                    <a:pt x="0" y="0"/>
                  </a:moveTo>
                  <a:lnTo>
                    <a:pt x="1" y="0"/>
                  </a:lnTo>
                  <a:lnTo>
                    <a:pt x="2" y="1"/>
                  </a:lnTo>
                  <a:lnTo>
                    <a:pt x="2" y="2"/>
                  </a:lnTo>
                  <a:lnTo>
                    <a:pt x="3" y="3"/>
                  </a:lnTo>
                  <a:lnTo>
                    <a:pt x="4" y="5"/>
                  </a:lnTo>
                  <a:lnTo>
                    <a:pt x="3" y="5"/>
                  </a:lnTo>
                  <a:lnTo>
                    <a:pt x="1" y="5"/>
                  </a:lnTo>
                  <a:lnTo>
                    <a:pt x="0" y="5"/>
                  </a:lnTo>
                  <a:lnTo>
                    <a:pt x="0" y="3"/>
                  </a:lnTo>
                  <a:lnTo>
                    <a:pt x="0" y="2"/>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ln>
          </p:spPr>
          <p:txBody>
            <a:bodyPr vert="horz" wrap="square" lIns="91416" tIns="45708" rIns="91416" bIns="45708" numCol="1" anchor="t" anchorCtr="0" compatLnSpc="1"/>
            <a:lstStyle/>
            <a:p>
              <a:endParaRPr lang="en-US" sz="2400"/>
            </a:p>
          </p:txBody>
        </p:sp>
        <p:sp>
          <p:nvSpPr>
            <p:cNvPr id="87" name="Freeform 166"/>
            <p:cNvSpPr/>
            <p:nvPr/>
          </p:nvSpPr>
          <p:spPr bwMode="auto">
            <a:xfrm>
              <a:off x="2822991" y="3332153"/>
              <a:ext cx="8689" cy="2896"/>
            </a:xfrm>
            <a:custGeom>
              <a:avLst/>
              <a:gdLst/>
              <a:ahLst/>
              <a:cxnLst>
                <a:cxn ang="0">
                  <a:pos x="0" y="0"/>
                </a:cxn>
                <a:cxn ang="0">
                  <a:pos x="3" y="1"/>
                </a:cxn>
                <a:cxn ang="0">
                  <a:pos x="6" y="2"/>
                </a:cxn>
                <a:cxn ang="0">
                  <a:pos x="0" y="0"/>
                </a:cxn>
              </a:cxnLst>
              <a:rect l="0" t="0" r="r" b="b"/>
              <a:pathLst>
                <a:path w="6" h="2">
                  <a:moveTo>
                    <a:pt x="0" y="0"/>
                  </a:moveTo>
                  <a:lnTo>
                    <a:pt x="3" y="1"/>
                  </a:lnTo>
                  <a:lnTo>
                    <a:pt x="6" y="2"/>
                  </a:lnTo>
                  <a:lnTo>
                    <a:pt x="0" y="0"/>
                  </a:lnTo>
                  <a:close/>
                </a:path>
              </a:pathLst>
            </a:custGeom>
            <a:gradFill>
              <a:gsLst>
                <a:gs pos="49000">
                  <a:srgbClr val="38659D"/>
                </a:gs>
                <a:gs pos="87000">
                  <a:schemeClr val="tx2">
                    <a:lumMod val="75000"/>
                    <a:alpha val="80000"/>
                  </a:schemeClr>
                </a:gs>
              </a:gsLst>
              <a:lin ang="2700000" scaled="0"/>
            </a:gradFill>
            <a:ln w="0">
              <a:noFill/>
              <a:prstDash val="solid"/>
              <a:round/>
            </a:ln>
          </p:spPr>
          <p:txBody>
            <a:bodyPr vert="horz" wrap="square" lIns="91416" tIns="45708" rIns="91416" bIns="45708" numCol="1" anchor="t" anchorCtr="0" compatLnSpc="1"/>
            <a:lstStyle/>
            <a:p>
              <a:endParaRPr lang="en-US" sz="2400"/>
            </a:p>
          </p:txBody>
        </p:sp>
        <p:sp>
          <p:nvSpPr>
            <p:cNvPr id="88" name="Freeform 167"/>
            <p:cNvSpPr>
              <a:spLocks noEditPoints="1"/>
            </p:cNvSpPr>
            <p:nvPr/>
          </p:nvSpPr>
          <p:spPr bwMode="auto">
            <a:xfrm>
              <a:off x="2544952" y="4355975"/>
              <a:ext cx="1449" cy="8689"/>
            </a:xfrm>
            <a:custGeom>
              <a:avLst/>
              <a:gdLst/>
              <a:ahLst/>
              <a:cxnLst>
                <a:cxn ang="0">
                  <a:pos x="1" y="2"/>
                </a:cxn>
                <a:cxn ang="0">
                  <a:pos x="1" y="4"/>
                </a:cxn>
                <a:cxn ang="0">
                  <a:pos x="1" y="6"/>
                </a:cxn>
                <a:cxn ang="0">
                  <a:pos x="1" y="6"/>
                </a:cxn>
                <a:cxn ang="0">
                  <a:pos x="1" y="2"/>
                </a:cxn>
                <a:cxn ang="0">
                  <a:pos x="0" y="0"/>
                </a:cxn>
                <a:cxn ang="0">
                  <a:pos x="1" y="1"/>
                </a:cxn>
                <a:cxn ang="0">
                  <a:pos x="1" y="2"/>
                </a:cxn>
                <a:cxn ang="0">
                  <a:pos x="0" y="0"/>
                </a:cxn>
              </a:cxnLst>
              <a:rect l="0" t="0" r="r" b="b"/>
              <a:pathLst>
                <a:path w="1" h="6">
                  <a:moveTo>
                    <a:pt x="1" y="2"/>
                  </a:moveTo>
                  <a:lnTo>
                    <a:pt x="1" y="4"/>
                  </a:lnTo>
                  <a:lnTo>
                    <a:pt x="1" y="6"/>
                  </a:lnTo>
                  <a:lnTo>
                    <a:pt x="1" y="6"/>
                  </a:lnTo>
                  <a:lnTo>
                    <a:pt x="1" y="2"/>
                  </a:lnTo>
                  <a:close/>
                  <a:moveTo>
                    <a:pt x="0" y="0"/>
                  </a:moveTo>
                  <a:lnTo>
                    <a:pt x="1" y="1"/>
                  </a:lnTo>
                  <a:lnTo>
                    <a:pt x="1" y="2"/>
                  </a:lnTo>
                  <a:lnTo>
                    <a:pt x="0" y="0"/>
                  </a:lnTo>
                  <a:close/>
                </a:path>
              </a:pathLst>
            </a:custGeom>
            <a:gradFill>
              <a:gsLst>
                <a:gs pos="49000">
                  <a:srgbClr val="38659D"/>
                </a:gs>
                <a:gs pos="87000">
                  <a:schemeClr val="tx2">
                    <a:lumMod val="75000"/>
                    <a:alpha val="80000"/>
                  </a:schemeClr>
                </a:gs>
              </a:gsLst>
              <a:lin ang="2700000" scaled="0"/>
            </a:gradFill>
            <a:ln w="0">
              <a:noFill/>
              <a:prstDash val="solid"/>
              <a:round/>
            </a:ln>
          </p:spPr>
          <p:txBody>
            <a:bodyPr vert="horz" wrap="square" lIns="91416" tIns="45708" rIns="91416" bIns="45708" numCol="1" anchor="t" anchorCtr="0" compatLnSpc="1"/>
            <a:lstStyle/>
            <a:p>
              <a:endParaRPr lang="en-US" sz="2400"/>
            </a:p>
          </p:txBody>
        </p:sp>
        <p:sp>
          <p:nvSpPr>
            <p:cNvPr id="89" name="Freeform 168"/>
            <p:cNvSpPr/>
            <p:nvPr/>
          </p:nvSpPr>
          <p:spPr bwMode="auto">
            <a:xfrm>
              <a:off x="2811406" y="3093212"/>
              <a:ext cx="4345" cy="5792"/>
            </a:xfrm>
            <a:custGeom>
              <a:avLst/>
              <a:gdLst/>
              <a:ahLst/>
              <a:cxnLst>
                <a:cxn ang="0">
                  <a:pos x="0" y="0"/>
                </a:cxn>
                <a:cxn ang="0">
                  <a:pos x="1" y="1"/>
                </a:cxn>
                <a:cxn ang="0">
                  <a:pos x="1" y="1"/>
                </a:cxn>
                <a:cxn ang="0">
                  <a:pos x="2" y="1"/>
                </a:cxn>
                <a:cxn ang="0">
                  <a:pos x="3" y="2"/>
                </a:cxn>
                <a:cxn ang="0">
                  <a:pos x="3" y="3"/>
                </a:cxn>
                <a:cxn ang="0">
                  <a:pos x="3" y="4"/>
                </a:cxn>
                <a:cxn ang="0">
                  <a:pos x="0" y="1"/>
                </a:cxn>
                <a:cxn ang="0">
                  <a:pos x="0" y="0"/>
                </a:cxn>
              </a:cxnLst>
              <a:rect l="0" t="0" r="r" b="b"/>
              <a:pathLst>
                <a:path w="3" h="4">
                  <a:moveTo>
                    <a:pt x="0" y="0"/>
                  </a:moveTo>
                  <a:lnTo>
                    <a:pt x="1" y="1"/>
                  </a:lnTo>
                  <a:lnTo>
                    <a:pt x="1" y="1"/>
                  </a:lnTo>
                  <a:lnTo>
                    <a:pt x="2" y="1"/>
                  </a:lnTo>
                  <a:lnTo>
                    <a:pt x="3" y="2"/>
                  </a:lnTo>
                  <a:lnTo>
                    <a:pt x="3" y="3"/>
                  </a:lnTo>
                  <a:lnTo>
                    <a:pt x="3" y="4"/>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ln>
          </p:spPr>
          <p:txBody>
            <a:bodyPr vert="horz" wrap="square" lIns="91416" tIns="45708" rIns="91416" bIns="45708" numCol="1" anchor="t" anchorCtr="0" compatLnSpc="1"/>
            <a:lstStyle/>
            <a:p>
              <a:endParaRPr lang="en-US" sz="2400"/>
            </a:p>
          </p:txBody>
        </p:sp>
        <p:sp>
          <p:nvSpPr>
            <p:cNvPr id="90" name="Freeform 169"/>
            <p:cNvSpPr/>
            <p:nvPr/>
          </p:nvSpPr>
          <p:spPr bwMode="auto">
            <a:xfrm>
              <a:off x="2229261" y="3907057"/>
              <a:ext cx="7241" cy="5792"/>
            </a:xfrm>
            <a:custGeom>
              <a:avLst/>
              <a:gdLst/>
              <a:ahLst/>
              <a:cxnLst>
                <a:cxn ang="0">
                  <a:pos x="5" y="0"/>
                </a:cxn>
                <a:cxn ang="0">
                  <a:pos x="5" y="1"/>
                </a:cxn>
                <a:cxn ang="0">
                  <a:pos x="3" y="3"/>
                </a:cxn>
                <a:cxn ang="0">
                  <a:pos x="1" y="4"/>
                </a:cxn>
                <a:cxn ang="0">
                  <a:pos x="0" y="4"/>
                </a:cxn>
                <a:cxn ang="0">
                  <a:pos x="2" y="3"/>
                </a:cxn>
                <a:cxn ang="0">
                  <a:pos x="4" y="2"/>
                </a:cxn>
                <a:cxn ang="0">
                  <a:pos x="5" y="0"/>
                </a:cxn>
              </a:cxnLst>
              <a:rect l="0" t="0" r="r" b="b"/>
              <a:pathLst>
                <a:path w="5" h="4">
                  <a:moveTo>
                    <a:pt x="5" y="0"/>
                  </a:moveTo>
                  <a:lnTo>
                    <a:pt x="5" y="1"/>
                  </a:lnTo>
                  <a:lnTo>
                    <a:pt x="3" y="3"/>
                  </a:lnTo>
                  <a:lnTo>
                    <a:pt x="1" y="4"/>
                  </a:lnTo>
                  <a:lnTo>
                    <a:pt x="0" y="4"/>
                  </a:lnTo>
                  <a:lnTo>
                    <a:pt x="2" y="3"/>
                  </a:lnTo>
                  <a:lnTo>
                    <a:pt x="4" y="2"/>
                  </a:lnTo>
                  <a:lnTo>
                    <a:pt x="5" y="0"/>
                  </a:lnTo>
                  <a:close/>
                </a:path>
              </a:pathLst>
            </a:custGeom>
            <a:gradFill>
              <a:gsLst>
                <a:gs pos="49000">
                  <a:srgbClr val="38659D"/>
                </a:gs>
                <a:gs pos="87000">
                  <a:schemeClr val="tx2">
                    <a:lumMod val="75000"/>
                    <a:alpha val="80000"/>
                  </a:schemeClr>
                </a:gs>
              </a:gsLst>
              <a:lin ang="2700000" scaled="0"/>
            </a:gradFill>
            <a:ln w="0">
              <a:noFill/>
              <a:prstDash val="solid"/>
              <a:round/>
            </a:ln>
          </p:spPr>
          <p:txBody>
            <a:bodyPr vert="horz" wrap="square" lIns="91416" tIns="45708" rIns="91416" bIns="45708" numCol="1" anchor="t" anchorCtr="0" compatLnSpc="1"/>
            <a:lstStyle/>
            <a:p>
              <a:endParaRPr lang="en-US" sz="2400"/>
            </a:p>
          </p:txBody>
        </p:sp>
        <p:sp>
          <p:nvSpPr>
            <p:cNvPr id="91" name="Freeform 170"/>
            <p:cNvSpPr/>
            <p:nvPr/>
          </p:nvSpPr>
          <p:spPr bwMode="auto">
            <a:xfrm>
              <a:off x="2679627" y="3657980"/>
              <a:ext cx="8689" cy="18826"/>
            </a:xfrm>
            <a:custGeom>
              <a:avLst/>
              <a:gdLst/>
              <a:ahLst/>
              <a:cxnLst>
                <a:cxn ang="0">
                  <a:pos x="0" y="0"/>
                </a:cxn>
                <a:cxn ang="0">
                  <a:pos x="3" y="4"/>
                </a:cxn>
                <a:cxn ang="0">
                  <a:pos x="4" y="9"/>
                </a:cxn>
                <a:cxn ang="0">
                  <a:pos x="6" y="13"/>
                </a:cxn>
                <a:cxn ang="0">
                  <a:pos x="6" y="13"/>
                </a:cxn>
                <a:cxn ang="0">
                  <a:pos x="6" y="13"/>
                </a:cxn>
                <a:cxn ang="0">
                  <a:pos x="5" y="13"/>
                </a:cxn>
                <a:cxn ang="0">
                  <a:pos x="5" y="12"/>
                </a:cxn>
                <a:cxn ang="0">
                  <a:pos x="3" y="8"/>
                </a:cxn>
                <a:cxn ang="0">
                  <a:pos x="2" y="4"/>
                </a:cxn>
                <a:cxn ang="0">
                  <a:pos x="0" y="0"/>
                </a:cxn>
              </a:cxnLst>
              <a:rect l="0" t="0" r="r" b="b"/>
              <a:pathLst>
                <a:path w="6" h="13">
                  <a:moveTo>
                    <a:pt x="0" y="0"/>
                  </a:moveTo>
                  <a:lnTo>
                    <a:pt x="3" y="4"/>
                  </a:lnTo>
                  <a:lnTo>
                    <a:pt x="4" y="9"/>
                  </a:lnTo>
                  <a:lnTo>
                    <a:pt x="6" y="13"/>
                  </a:lnTo>
                  <a:lnTo>
                    <a:pt x="6" y="13"/>
                  </a:lnTo>
                  <a:lnTo>
                    <a:pt x="6" y="13"/>
                  </a:lnTo>
                  <a:lnTo>
                    <a:pt x="5" y="13"/>
                  </a:lnTo>
                  <a:lnTo>
                    <a:pt x="5" y="12"/>
                  </a:lnTo>
                  <a:lnTo>
                    <a:pt x="3" y="8"/>
                  </a:lnTo>
                  <a:lnTo>
                    <a:pt x="2" y="4"/>
                  </a:lnTo>
                  <a:lnTo>
                    <a:pt x="0" y="0"/>
                  </a:lnTo>
                  <a:close/>
                </a:path>
              </a:pathLst>
            </a:custGeom>
            <a:gradFill>
              <a:gsLst>
                <a:gs pos="49000">
                  <a:srgbClr val="38659D"/>
                </a:gs>
                <a:gs pos="87000">
                  <a:schemeClr val="tx2">
                    <a:lumMod val="75000"/>
                    <a:alpha val="80000"/>
                  </a:schemeClr>
                </a:gs>
              </a:gsLst>
              <a:lin ang="2700000" scaled="0"/>
            </a:gradFill>
            <a:ln w="0">
              <a:noFill/>
              <a:prstDash val="solid"/>
              <a:round/>
            </a:ln>
          </p:spPr>
          <p:txBody>
            <a:bodyPr vert="horz" wrap="square" lIns="91416" tIns="45708" rIns="91416" bIns="45708" numCol="1" anchor="t" anchorCtr="0" compatLnSpc="1"/>
            <a:lstStyle/>
            <a:p>
              <a:endParaRPr lang="en-US" sz="2400"/>
            </a:p>
          </p:txBody>
        </p:sp>
        <p:sp>
          <p:nvSpPr>
            <p:cNvPr id="92" name="Freeform 171"/>
            <p:cNvSpPr/>
            <p:nvPr/>
          </p:nvSpPr>
          <p:spPr bwMode="auto">
            <a:xfrm>
              <a:off x="2673835" y="3652188"/>
              <a:ext cx="5792" cy="5792"/>
            </a:xfrm>
            <a:custGeom>
              <a:avLst/>
              <a:gdLst/>
              <a:ahLst/>
              <a:cxnLst>
                <a:cxn ang="0">
                  <a:pos x="0" y="0"/>
                </a:cxn>
                <a:cxn ang="0">
                  <a:pos x="2" y="2"/>
                </a:cxn>
                <a:cxn ang="0">
                  <a:pos x="4" y="4"/>
                </a:cxn>
                <a:cxn ang="0">
                  <a:pos x="3" y="3"/>
                </a:cxn>
                <a:cxn ang="0">
                  <a:pos x="3" y="3"/>
                </a:cxn>
                <a:cxn ang="0">
                  <a:pos x="3" y="3"/>
                </a:cxn>
                <a:cxn ang="0">
                  <a:pos x="2" y="3"/>
                </a:cxn>
                <a:cxn ang="0">
                  <a:pos x="1" y="2"/>
                </a:cxn>
                <a:cxn ang="0">
                  <a:pos x="1" y="1"/>
                </a:cxn>
                <a:cxn ang="0">
                  <a:pos x="0" y="1"/>
                </a:cxn>
                <a:cxn ang="0">
                  <a:pos x="0" y="0"/>
                </a:cxn>
              </a:cxnLst>
              <a:rect l="0" t="0" r="r" b="b"/>
              <a:pathLst>
                <a:path w="4" h="4">
                  <a:moveTo>
                    <a:pt x="0" y="0"/>
                  </a:moveTo>
                  <a:lnTo>
                    <a:pt x="2" y="2"/>
                  </a:lnTo>
                  <a:lnTo>
                    <a:pt x="4" y="4"/>
                  </a:lnTo>
                  <a:lnTo>
                    <a:pt x="3" y="3"/>
                  </a:lnTo>
                  <a:lnTo>
                    <a:pt x="3" y="3"/>
                  </a:lnTo>
                  <a:lnTo>
                    <a:pt x="3" y="3"/>
                  </a:lnTo>
                  <a:lnTo>
                    <a:pt x="2" y="3"/>
                  </a:lnTo>
                  <a:lnTo>
                    <a:pt x="1" y="2"/>
                  </a:lnTo>
                  <a:lnTo>
                    <a:pt x="1" y="1"/>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ln>
          </p:spPr>
          <p:txBody>
            <a:bodyPr vert="horz" wrap="square" lIns="91416" tIns="45708" rIns="91416" bIns="45708" numCol="1" anchor="t" anchorCtr="0" compatLnSpc="1"/>
            <a:lstStyle/>
            <a:p>
              <a:endParaRPr lang="en-US" sz="2400"/>
            </a:p>
          </p:txBody>
        </p:sp>
        <p:sp>
          <p:nvSpPr>
            <p:cNvPr id="93" name="Freeform 172"/>
            <p:cNvSpPr>
              <a:spLocks noEditPoints="1"/>
            </p:cNvSpPr>
            <p:nvPr/>
          </p:nvSpPr>
          <p:spPr bwMode="auto">
            <a:xfrm>
              <a:off x="1463204" y="2438661"/>
              <a:ext cx="806605" cy="273696"/>
            </a:xfrm>
            <a:custGeom>
              <a:avLst/>
              <a:gdLst/>
              <a:ahLst/>
              <a:cxnLst>
                <a:cxn ang="0">
                  <a:pos x="88" y="168"/>
                </a:cxn>
                <a:cxn ang="0">
                  <a:pos x="97" y="168"/>
                </a:cxn>
                <a:cxn ang="0">
                  <a:pos x="555" y="0"/>
                </a:cxn>
                <a:cxn ang="0">
                  <a:pos x="471" y="10"/>
                </a:cxn>
                <a:cxn ang="0">
                  <a:pos x="443" y="7"/>
                </a:cxn>
                <a:cxn ang="0">
                  <a:pos x="345" y="25"/>
                </a:cxn>
                <a:cxn ang="0">
                  <a:pos x="353" y="24"/>
                </a:cxn>
                <a:cxn ang="0">
                  <a:pos x="332" y="29"/>
                </a:cxn>
                <a:cxn ang="0">
                  <a:pos x="303" y="38"/>
                </a:cxn>
                <a:cxn ang="0">
                  <a:pos x="300" y="44"/>
                </a:cxn>
                <a:cxn ang="0">
                  <a:pos x="313" y="40"/>
                </a:cxn>
                <a:cxn ang="0">
                  <a:pos x="310" y="41"/>
                </a:cxn>
                <a:cxn ang="0">
                  <a:pos x="272" y="57"/>
                </a:cxn>
                <a:cxn ang="0">
                  <a:pos x="249" y="67"/>
                </a:cxn>
                <a:cxn ang="0">
                  <a:pos x="236" y="77"/>
                </a:cxn>
                <a:cxn ang="0">
                  <a:pos x="209" y="87"/>
                </a:cxn>
                <a:cxn ang="0">
                  <a:pos x="198" y="92"/>
                </a:cxn>
                <a:cxn ang="0">
                  <a:pos x="205" y="99"/>
                </a:cxn>
                <a:cxn ang="0">
                  <a:pos x="196" y="103"/>
                </a:cxn>
                <a:cxn ang="0">
                  <a:pos x="189" y="107"/>
                </a:cxn>
                <a:cxn ang="0">
                  <a:pos x="189" y="110"/>
                </a:cxn>
                <a:cxn ang="0">
                  <a:pos x="201" y="105"/>
                </a:cxn>
                <a:cxn ang="0">
                  <a:pos x="189" y="126"/>
                </a:cxn>
                <a:cxn ang="0">
                  <a:pos x="170" y="141"/>
                </a:cxn>
                <a:cxn ang="0">
                  <a:pos x="174" y="138"/>
                </a:cxn>
                <a:cxn ang="0">
                  <a:pos x="159" y="153"/>
                </a:cxn>
                <a:cxn ang="0">
                  <a:pos x="144" y="161"/>
                </a:cxn>
                <a:cxn ang="0">
                  <a:pos x="139" y="164"/>
                </a:cxn>
                <a:cxn ang="0">
                  <a:pos x="140" y="179"/>
                </a:cxn>
                <a:cxn ang="0">
                  <a:pos x="131" y="174"/>
                </a:cxn>
                <a:cxn ang="0">
                  <a:pos x="123" y="180"/>
                </a:cxn>
                <a:cxn ang="0">
                  <a:pos x="107" y="185"/>
                </a:cxn>
                <a:cxn ang="0">
                  <a:pos x="111" y="183"/>
                </a:cxn>
                <a:cxn ang="0">
                  <a:pos x="114" y="178"/>
                </a:cxn>
                <a:cxn ang="0">
                  <a:pos x="119" y="171"/>
                </a:cxn>
                <a:cxn ang="0">
                  <a:pos x="127" y="164"/>
                </a:cxn>
                <a:cxn ang="0">
                  <a:pos x="131" y="156"/>
                </a:cxn>
                <a:cxn ang="0">
                  <a:pos x="141" y="150"/>
                </a:cxn>
                <a:cxn ang="0">
                  <a:pos x="134" y="153"/>
                </a:cxn>
                <a:cxn ang="0">
                  <a:pos x="117" y="159"/>
                </a:cxn>
                <a:cxn ang="0">
                  <a:pos x="119" y="149"/>
                </a:cxn>
                <a:cxn ang="0">
                  <a:pos x="115" y="149"/>
                </a:cxn>
                <a:cxn ang="0">
                  <a:pos x="108" y="161"/>
                </a:cxn>
                <a:cxn ang="0">
                  <a:pos x="99" y="165"/>
                </a:cxn>
                <a:cxn ang="0">
                  <a:pos x="96" y="168"/>
                </a:cxn>
                <a:cxn ang="0">
                  <a:pos x="80" y="178"/>
                </a:cxn>
                <a:cxn ang="0">
                  <a:pos x="87" y="169"/>
                </a:cxn>
                <a:cxn ang="0">
                  <a:pos x="79" y="167"/>
                </a:cxn>
                <a:cxn ang="0">
                  <a:pos x="70" y="165"/>
                </a:cxn>
                <a:cxn ang="0">
                  <a:pos x="57" y="168"/>
                </a:cxn>
                <a:cxn ang="0">
                  <a:pos x="63" y="163"/>
                </a:cxn>
                <a:cxn ang="0">
                  <a:pos x="74" y="153"/>
                </a:cxn>
                <a:cxn ang="0">
                  <a:pos x="71" y="146"/>
                </a:cxn>
                <a:cxn ang="0">
                  <a:pos x="58" y="155"/>
                </a:cxn>
                <a:cxn ang="0">
                  <a:pos x="19" y="177"/>
                </a:cxn>
                <a:cxn ang="0">
                  <a:pos x="1" y="188"/>
                </a:cxn>
                <a:cxn ang="0">
                  <a:pos x="163" y="87"/>
                </a:cxn>
                <a:cxn ang="0">
                  <a:pos x="346" y="23"/>
                </a:cxn>
                <a:cxn ang="0">
                  <a:pos x="545" y="0"/>
                </a:cxn>
              </a:cxnLst>
              <a:rect l="0" t="0" r="r" b="b"/>
              <a:pathLst>
                <a:path w="557" h="189">
                  <a:moveTo>
                    <a:pt x="88" y="168"/>
                  </a:moveTo>
                  <a:lnTo>
                    <a:pt x="87" y="168"/>
                  </a:lnTo>
                  <a:lnTo>
                    <a:pt x="87" y="169"/>
                  </a:lnTo>
                  <a:lnTo>
                    <a:pt x="88" y="168"/>
                  </a:lnTo>
                  <a:close/>
                  <a:moveTo>
                    <a:pt x="98" y="167"/>
                  </a:moveTo>
                  <a:lnTo>
                    <a:pt x="98" y="167"/>
                  </a:lnTo>
                  <a:lnTo>
                    <a:pt x="98" y="167"/>
                  </a:lnTo>
                  <a:lnTo>
                    <a:pt x="97" y="168"/>
                  </a:lnTo>
                  <a:lnTo>
                    <a:pt x="96" y="168"/>
                  </a:lnTo>
                  <a:lnTo>
                    <a:pt x="98" y="167"/>
                  </a:lnTo>
                  <a:close/>
                  <a:moveTo>
                    <a:pt x="545" y="0"/>
                  </a:moveTo>
                  <a:lnTo>
                    <a:pt x="555" y="0"/>
                  </a:lnTo>
                  <a:lnTo>
                    <a:pt x="557" y="0"/>
                  </a:lnTo>
                  <a:lnTo>
                    <a:pt x="480" y="10"/>
                  </a:lnTo>
                  <a:lnTo>
                    <a:pt x="475" y="10"/>
                  </a:lnTo>
                  <a:lnTo>
                    <a:pt x="471" y="10"/>
                  </a:lnTo>
                  <a:lnTo>
                    <a:pt x="462" y="8"/>
                  </a:lnTo>
                  <a:lnTo>
                    <a:pt x="453" y="6"/>
                  </a:lnTo>
                  <a:lnTo>
                    <a:pt x="448" y="6"/>
                  </a:lnTo>
                  <a:lnTo>
                    <a:pt x="443" y="7"/>
                  </a:lnTo>
                  <a:lnTo>
                    <a:pt x="437" y="8"/>
                  </a:lnTo>
                  <a:lnTo>
                    <a:pt x="432" y="10"/>
                  </a:lnTo>
                  <a:lnTo>
                    <a:pt x="388" y="18"/>
                  </a:lnTo>
                  <a:lnTo>
                    <a:pt x="345" y="25"/>
                  </a:lnTo>
                  <a:lnTo>
                    <a:pt x="343" y="26"/>
                  </a:lnTo>
                  <a:lnTo>
                    <a:pt x="344" y="26"/>
                  </a:lnTo>
                  <a:lnTo>
                    <a:pt x="347" y="25"/>
                  </a:lnTo>
                  <a:lnTo>
                    <a:pt x="353" y="24"/>
                  </a:lnTo>
                  <a:lnTo>
                    <a:pt x="356" y="24"/>
                  </a:lnTo>
                  <a:lnTo>
                    <a:pt x="356" y="24"/>
                  </a:lnTo>
                  <a:lnTo>
                    <a:pt x="348" y="26"/>
                  </a:lnTo>
                  <a:lnTo>
                    <a:pt x="332" y="29"/>
                  </a:lnTo>
                  <a:lnTo>
                    <a:pt x="324" y="31"/>
                  </a:lnTo>
                  <a:lnTo>
                    <a:pt x="315" y="35"/>
                  </a:lnTo>
                  <a:lnTo>
                    <a:pt x="311" y="36"/>
                  </a:lnTo>
                  <a:lnTo>
                    <a:pt x="303" y="38"/>
                  </a:lnTo>
                  <a:lnTo>
                    <a:pt x="300" y="39"/>
                  </a:lnTo>
                  <a:lnTo>
                    <a:pt x="298" y="43"/>
                  </a:lnTo>
                  <a:lnTo>
                    <a:pt x="298" y="44"/>
                  </a:lnTo>
                  <a:lnTo>
                    <a:pt x="300" y="44"/>
                  </a:lnTo>
                  <a:lnTo>
                    <a:pt x="303" y="44"/>
                  </a:lnTo>
                  <a:lnTo>
                    <a:pt x="306" y="42"/>
                  </a:lnTo>
                  <a:lnTo>
                    <a:pt x="310" y="41"/>
                  </a:lnTo>
                  <a:lnTo>
                    <a:pt x="313" y="40"/>
                  </a:lnTo>
                  <a:lnTo>
                    <a:pt x="313" y="41"/>
                  </a:lnTo>
                  <a:lnTo>
                    <a:pt x="312" y="41"/>
                  </a:lnTo>
                  <a:lnTo>
                    <a:pt x="310" y="41"/>
                  </a:lnTo>
                  <a:lnTo>
                    <a:pt x="310" y="41"/>
                  </a:lnTo>
                  <a:lnTo>
                    <a:pt x="294" y="48"/>
                  </a:lnTo>
                  <a:lnTo>
                    <a:pt x="287" y="51"/>
                  </a:lnTo>
                  <a:lnTo>
                    <a:pt x="279" y="54"/>
                  </a:lnTo>
                  <a:lnTo>
                    <a:pt x="272" y="57"/>
                  </a:lnTo>
                  <a:lnTo>
                    <a:pt x="265" y="59"/>
                  </a:lnTo>
                  <a:lnTo>
                    <a:pt x="258" y="62"/>
                  </a:lnTo>
                  <a:lnTo>
                    <a:pt x="251" y="65"/>
                  </a:lnTo>
                  <a:lnTo>
                    <a:pt x="249" y="67"/>
                  </a:lnTo>
                  <a:lnTo>
                    <a:pt x="248" y="69"/>
                  </a:lnTo>
                  <a:lnTo>
                    <a:pt x="247" y="70"/>
                  </a:lnTo>
                  <a:lnTo>
                    <a:pt x="241" y="74"/>
                  </a:lnTo>
                  <a:lnTo>
                    <a:pt x="236" y="77"/>
                  </a:lnTo>
                  <a:lnTo>
                    <a:pt x="232" y="79"/>
                  </a:lnTo>
                  <a:lnTo>
                    <a:pt x="225" y="81"/>
                  </a:lnTo>
                  <a:lnTo>
                    <a:pt x="214" y="86"/>
                  </a:lnTo>
                  <a:lnTo>
                    <a:pt x="209" y="87"/>
                  </a:lnTo>
                  <a:lnTo>
                    <a:pt x="205" y="87"/>
                  </a:lnTo>
                  <a:lnTo>
                    <a:pt x="201" y="88"/>
                  </a:lnTo>
                  <a:lnTo>
                    <a:pt x="198" y="90"/>
                  </a:lnTo>
                  <a:lnTo>
                    <a:pt x="198" y="92"/>
                  </a:lnTo>
                  <a:lnTo>
                    <a:pt x="198" y="94"/>
                  </a:lnTo>
                  <a:lnTo>
                    <a:pt x="201" y="99"/>
                  </a:lnTo>
                  <a:lnTo>
                    <a:pt x="202" y="99"/>
                  </a:lnTo>
                  <a:lnTo>
                    <a:pt x="205" y="99"/>
                  </a:lnTo>
                  <a:lnTo>
                    <a:pt x="201" y="102"/>
                  </a:lnTo>
                  <a:lnTo>
                    <a:pt x="199" y="103"/>
                  </a:lnTo>
                  <a:lnTo>
                    <a:pt x="197" y="103"/>
                  </a:lnTo>
                  <a:lnTo>
                    <a:pt x="196" y="103"/>
                  </a:lnTo>
                  <a:lnTo>
                    <a:pt x="195" y="103"/>
                  </a:lnTo>
                  <a:lnTo>
                    <a:pt x="193" y="103"/>
                  </a:lnTo>
                  <a:lnTo>
                    <a:pt x="191" y="104"/>
                  </a:lnTo>
                  <a:lnTo>
                    <a:pt x="189" y="107"/>
                  </a:lnTo>
                  <a:lnTo>
                    <a:pt x="185" y="111"/>
                  </a:lnTo>
                  <a:lnTo>
                    <a:pt x="187" y="111"/>
                  </a:lnTo>
                  <a:lnTo>
                    <a:pt x="188" y="110"/>
                  </a:lnTo>
                  <a:lnTo>
                    <a:pt x="189" y="110"/>
                  </a:lnTo>
                  <a:lnTo>
                    <a:pt x="192" y="108"/>
                  </a:lnTo>
                  <a:lnTo>
                    <a:pt x="195" y="106"/>
                  </a:lnTo>
                  <a:lnTo>
                    <a:pt x="198" y="104"/>
                  </a:lnTo>
                  <a:lnTo>
                    <a:pt x="201" y="105"/>
                  </a:lnTo>
                  <a:lnTo>
                    <a:pt x="202" y="107"/>
                  </a:lnTo>
                  <a:lnTo>
                    <a:pt x="202" y="110"/>
                  </a:lnTo>
                  <a:lnTo>
                    <a:pt x="200" y="114"/>
                  </a:lnTo>
                  <a:lnTo>
                    <a:pt x="189" y="126"/>
                  </a:lnTo>
                  <a:lnTo>
                    <a:pt x="185" y="129"/>
                  </a:lnTo>
                  <a:lnTo>
                    <a:pt x="182" y="132"/>
                  </a:lnTo>
                  <a:lnTo>
                    <a:pt x="181" y="133"/>
                  </a:lnTo>
                  <a:lnTo>
                    <a:pt x="170" y="141"/>
                  </a:lnTo>
                  <a:lnTo>
                    <a:pt x="171" y="141"/>
                  </a:lnTo>
                  <a:lnTo>
                    <a:pt x="172" y="139"/>
                  </a:lnTo>
                  <a:lnTo>
                    <a:pt x="173" y="138"/>
                  </a:lnTo>
                  <a:lnTo>
                    <a:pt x="174" y="138"/>
                  </a:lnTo>
                  <a:lnTo>
                    <a:pt x="175" y="138"/>
                  </a:lnTo>
                  <a:lnTo>
                    <a:pt x="169" y="144"/>
                  </a:lnTo>
                  <a:lnTo>
                    <a:pt x="164" y="149"/>
                  </a:lnTo>
                  <a:lnTo>
                    <a:pt x="159" y="153"/>
                  </a:lnTo>
                  <a:lnTo>
                    <a:pt x="153" y="156"/>
                  </a:lnTo>
                  <a:lnTo>
                    <a:pt x="146" y="160"/>
                  </a:lnTo>
                  <a:lnTo>
                    <a:pt x="145" y="161"/>
                  </a:lnTo>
                  <a:lnTo>
                    <a:pt x="144" y="161"/>
                  </a:lnTo>
                  <a:lnTo>
                    <a:pt x="142" y="162"/>
                  </a:lnTo>
                  <a:lnTo>
                    <a:pt x="141" y="162"/>
                  </a:lnTo>
                  <a:lnTo>
                    <a:pt x="140" y="163"/>
                  </a:lnTo>
                  <a:lnTo>
                    <a:pt x="139" y="164"/>
                  </a:lnTo>
                  <a:lnTo>
                    <a:pt x="139" y="168"/>
                  </a:lnTo>
                  <a:lnTo>
                    <a:pt x="141" y="172"/>
                  </a:lnTo>
                  <a:lnTo>
                    <a:pt x="141" y="176"/>
                  </a:lnTo>
                  <a:lnTo>
                    <a:pt x="140" y="179"/>
                  </a:lnTo>
                  <a:lnTo>
                    <a:pt x="138" y="179"/>
                  </a:lnTo>
                  <a:lnTo>
                    <a:pt x="136" y="177"/>
                  </a:lnTo>
                  <a:lnTo>
                    <a:pt x="133" y="175"/>
                  </a:lnTo>
                  <a:lnTo>
                    <a:pt x="131" y="174"/>
                  </a:lnTo>
                  <a:lnTo>
                    <a:pt x="130" y="175"/>
                  </a:lnTo>
                  <a:lnTo>
                    <a:pt x="129" y="177"/>
                  </a:lnTo>
                  <a:lnTo>
                    <a:pt x="128" y="177"/>
                  </a:lnTo>
                  <a:lnTo>
                    <a:pt x="123" y="180"/>
                  </a:lnTo>
                  <a:lnTo>
                    <a:pt x="118" y="183"/>
                  </a:lnTo>
                  <a:lnTo>
                    <a:pt x="112" y="184"/>
                  </a:lnTo>
                  <a:lnTo>
                    <a:pt x="108" y="185"/>
                  </a:lnTo>
                  <a:lnTo>
                    <a:pt x="107" y="185"/>
                  </a:lnTo>
                  <a:lnTo>
                    <a:pt x="108" y="185"/>
                  </a:lnTo>
                  <a:lnTo>
                    <a:pt x="108" y="185"/>
                  </a:lnTo>
                  <a:lnTo>
                    <a:pt x="109" y="184"/>
                  </a:lnTo>
                  <a:lnTo>
                    <a:pt x="111" y="183"/>
                  </a:lnTo>
                  <a:lnTo>
                    <a:pt x="113" y="182"/>
                  </a:lnTo>
                  <a:lnTo>
                    <a:pt x="114" y="181"/>
                  </a:lnTo>
                  <a:lnTo>
                    <a:pt x="114" y="179"/>
                  </a:lnTo>
                  <a:lnTo>
                    <a:pt x="114" y="178"/>
                  </a:lnTo>
                  <a:lnTo>
                    <a:pt x="115" y="177"/>
                  </a:lnTo>
                  <a:lnTo>
                    <a:pt x="115" y="175"/>
                  </a:lnTo>
                  <a:lnTo>
                    <a:pt x="115" y="174"/>
                  </a:lnTo>
                  <a:lnTo>
                    <a:pt x="119" y="171"/>
                  </a:lnTo>
                  <a:lnTo>
                    <a:pt x="123" y="169"/>
                  </a:lnTo>
                  <a:lnTo>
                    <a:pt x="126" y="167"/>
                  </a:lnTo>
                  <a:lnTo>
                    <a:pt x="127" y="165"/>
                  </a:lnTo>
                  <a:lnTo>
                    <a:pt x="127" y="164"/>
                  </a:lnTo>
                  <a:lnTo>
                    <a:pt x="126" y="163"/>
                  </a:lnTo>
                  <a:lnTo>
                    <a:pt x="126" y="160"/>
                  </a:lnTo>
                  <a:lnTo>
                    <a:pt x="127" y="159"/>
                  </a:lnTo>
                  <a:lnTo>
                    <a:pt x="131" y="156"/>
                  </a:lnTo>
                  <a:lnTo>
                    <a:pt x="136" y="154"/>
                  </a:lnTo>
                  <a:lnTo>
                    <a:pt x="141" y="151"/>
                  </a:lnTo>
                  <a:lnTo>
                    <a:pt x="141" y="150"/>
                  </a:lnTo>
                  <a:lnTo>
                    <a:pt x="141" y="150"/>
                  </a:lnTo>
                  <a:lnTo>
                    <a:pt x="139" y="151"/>
                  </a:lnTo>
                  <a:lnTo>
                    <a:pt x="138" y="151"/>
                  </a:lnTo>
                  <a:lnTo>
                    <a:pt x="135" y="153"/>
                  </a:lnTo>
                  <a:lnTo>
                    <a:pt x="134" y="153"/>
                  </a:lnTo>
                  <a:lnTo>
                    <a:pt x="130" y="155"/>
                  </a:lnTo>
                  <a:lnTo>
                    <a:pt x="125" y="158"/>
                  </a:lnTo>
                  <a:lnTo>
                    <a:pt x="121" y="160"/>
                  </a:lnTo>
                  <a:lnTo>
                    <a:pt x="117" y="159"/>
                  </a:lnTo>
                  <a:lnTo>
                    <a:pt x="116" y="158"/>
                  </a:lnTo>
                  <a:lnTo>
                    <a:pt x="116" y="155"/>
                  </a:lnTo>
                  <a:lnTo>
                    <a:pt x="118" y="152"/>
                  </a:lnTo>
                  <a:lnTo>
                    <a:pt x="119" y="149"/>
                  </a:lnTo>
                  <a:lnTo>
                    <a:pt x="120" y="147"/>
                  </a:lnTo>
                  <a:lnTo>
                    <a:pt x="119" y="146"/>
                  </a:lnTo>
                  <a:lnTo>
                    <a:pt x="117" y="147"/>
                  </a:lnTo>
                  <a:lnTo>
                    <a:pt x="115" y="149"/>
                  </a:lnTo>
                  <a:lnTo>
                    <a:pt x="114" y="153"/>
                  </a:lnTo>
                  <a:lnTo>
                    <a:pt x="113" y="156"/>
                  </a:lnTo>
                  <a:lnTo>
                    <a:pt x="111" y="158"/>
                  </a:lnTo>
                  <a:lnTo>
                    <a:pt x="108" y="161"/>
                  </a:lnTo>
                  <a:lnTo>
                    <a:pt x="103" y="164"/>
                  </a:lnTo>
                  <a:lnTo>
                    <a:pt x="99" y="166"/>
                  </a:lnTo>
                  <a:lnTo>
                    <a:pt x="99" y="166"/>
                  </a:lnTo>
                  <a:lnTo>
                    <a:pt x="99" y="165"/>
                  </a:lnTo>
                  <a:lnTo>
                    <a:pt x="96" y="167"/>
                  </a:lnTo>
                  <a:lnTo>
                    <a:pt x="96" y="167"/>
                  </a:lnTo>
                  <a:lnTo>
                    <a:pt x="95" y="168"/>
                  </a:lnTo>
                  <a:lnTo>
                    <a:pt x="96" y="168"/>
                  </a:lnTo>
                  <a:lnTo>
                    <a:pt x="92" y="171"/>
                  </a:lnTo>
                  <a:lnTo>
                    <a:pt x="85" y="176"/>
                  </a:lnTo>
                  <a:lnTo>
                    <a:pt x="85" y="176"/>
                  </a:lnTo>
                  <a:lnTo>
                    <a:pt x="80" y="178"/>
                  </a:lnTo>
                  <a:lnTo>
                    <a:pt x="79" y="178"/>
                  </a:lnTo>
                  <a:lnTo>
                    <a:pt x="79" y="178"/>
                  </a:lnTo>
                  <a:lnTo>
                    <a:pt x="81" y="175"/>
                  </a:lnTo>
                  <a:lnTo>
                    <a:pt x="87" y="169"/>
                  </a:lnTo>
                  <a:lnTo>
                    <a:pt x="85" y="170"/>
                  </a:lnTo>
                  <a:lnTo>
                    <a:pt x="84" y="170"/>
                  </a:lnTo>
                  <a:lnTo>
                    <a:pt x="80" y="169"/>
                  </a:lnTo>
                  <a:lnTo>
                    <a:pt x="79" y="167"/>
                  </a:lnTo>
                  <a:lnTo>
                    <a:pt x="78" y="165"/>
                  </a:lnTo>
                  <a:lnTo>
                    <a:pt x="76" y="164"/>
                  </a:lnTo>
                  <a:lnTo>
                    <a:pt x="74" y="164"/>
                  </a:lnTo>
                  <a:lnTo>
                    <a:pt x="70" y="165"/>
                  </a:lnTo>
                  <a:lnTo>
                    <a:pt x="66" y="168"/>
                  </a:lnTo>
                  <a:lnTo>
                    <a:pt x="63" y="169"/>
                  </a:lnTo>
                  <a:lnTo>
                    <a:pt x="60" y="170"/>
                  </a:lnTo>
                  <a:lnTo>
                    <a:pt x="57" y="168"/>
                  </a:lnTo>
                  <a:lnTo>
                    <a:pt x="57" y="167"/>
                  </a:lnTo>
                  <a:lnTo>
                    <a:pt x="58" y="165"/>
                  </a:lnTo>
                  <a:lnTo>
                    <a:pt x="60" y="164"/>
                  </a:lnTo>
                  <a:lnTo>
                    <a:pt x="63" y="163"/>
                  </a:lnTo>
                  <a:lnTo>
                    <a:pt x="66" y="161"/>
                  </a:lnTo>
                  <a:lnTo>
                    <a:pt x="68" y="160"/>
                  </a:lnTo>
                  <a:lnTo>
                    <a:pt x="71" y="157"/>
                  </a:lnTo>
                  <a:lnTo>
                    <a:pt x="74" y="153"/>
                  </a:lnTo>
                  <a:lnTo>
                    <a:pt x="75" y="149"/>
                  </a:lnTo>
                  <a:lnTo>
                    <a:pt x="75" y="146"/>
                  </a:lnTo>
                  <a:lnTo>
                    <a:pt x="73" y="145"/>
                  </a:lnTo>
                  <a:lnTo>
                    <a:pt x="71" y="146"/>
                  </a:lnTo>
                  <a:lnTo>
                    <a:pt x="68" y="148"/>
                  </a:lnTo>
                  <a:lnTo>
                    <a:pt x="66" y="150"/>
                  </a:lnTo>
                  <a:lnTo>
                    <a:pt x="63" y="152"/>
                  </a:lnTo>
                  <a:lnTo>
                    <a:pt x="58" y="155"/>
                  </a:lnTo>
                  <a:lnTo>
                    <a:pt x="51" y="158"/>
                  </a:lnTo>
                  <a:lnTo>
                    <a:pt x="44" y="162"/>
                  </a:lnTo>
                  <a:lnTo>
                    <a:pt x="28" y="173"/>
                  </a:lnTo>
                  <a:lnTo>
                    <a:pt x="19" y="177"/>
                  </a:lnTo>
                  <a:lnTo>
                    <a:pt x="11" y="182"/>
                  </a:lnTo>
                  <a:lnTo>
                    <a:pt x="5" y="186"/>
                  </a:lnTo>
                  <a:lnTo>
                    <a:pt x="0" y="189"/>
                  </a:lnTo>
                  <a:lnTo>
                    <a:pt x="1" y="188"/>
                  </a:lnTo>
                  <a:lnTo>
                    <a:pt x="39" y="160"/>
                  </a:lnTo>
                  <a:lnTo>
                    <a:pt x="79" y="133"/>
                  </a:lnTo>
                  <a:lnTo>
                    <a:pt x="120" y="109"/>
                  </a:lnTo>
                  <a:lnTo>
                    <a:pt x="163" y="87"/>
                  </a:lnTo>
                  <a:lnTo>
                    <a:pt x="207" y="67"/>
                  </a:lnTo>
                  <a:lnTo>
                    <a:pt x="252" y="50"/>
                  </a:lnTo>
                  <a:lnTo>
                    <a:pt x="298" y="35"/>
                  </a:lnTo>
                  <a:lnTo>
                    <a:pt x="346" y="23"/>
                  </a:lnTo>
                  <a:lnTo>
                    <a:pt x="394" y="13"/>
                  </a:lnTo>
                  <a:lnTo>
                    <a:pt x="444" y="6"/>
                  </a:lnTo>
                  <a:lnTo>
                    <a:pt x="494" y="2"/>
                  </a:lnTo>
                  <a:lnTo>
                    <a:pt x="545" y="0"/>
                  </a:lnTo>
                  <a:close/>
                </a:path>
              </a:pathLst>
            </a:custGeom>
            <a:gradFill>
              <a:gsLst>
                <a:gs pos="49000">
                  <a:srgbClr val="38659D"/>
                </a:gs>
                <a:gs pos="87000">
                  <a:schemeClr val="tx2">
                    <a:lumMod val="75000"/>
                    <a:alpha val="80000"/>
                  </a:schemeClr>
                </a:gs>
              </a:gsLst>
              <a:lin ang="2700000" scaled="0"/>
            </a:gradFill>
            <a:ln w="0">
              <a:noFill/>
              <a:prstDash val="solid"/>
              <a:round/>
            </a:ln>
          </p:spPr>
          <p:txBody>
            <a:bodyPr vert="horz" wrap="square" lIns="91416" tIns="45708" rIns="91416" bIns="45708" numCol="1" anchor="t" anchorCtr="0" compatLnSpc="1"/>
            <a:lstStyle/>
            <a:p>
              <a:endParaRPr lang="en-US" sz="2400"/>
            </a:p>
          </p:txBody>
        </p:sp>
        <p:sp>
          <p:nvSpPr>
            <p:cNvPr id="94" name="Freeform 173"/>
            <p:cNvSpPr>
              <a:spLocks noEditPoints="1"/>
            </p:cNvSpPr>
            <p:nvPr/>
          </p:nvSpPr>
          <p:spPr bwMode="auto">
            <a:xfrm>
              <a:off x="2614461" y="2490793"/>
              <a:ext cx="370719" cy="188256"/>
            </a:xfrm>
            <a:custGeom>
              <a:avLst/>
              <a:gdLst/>
              <a:ahLst/>
              <a:cxnLst>
                <a:cxn ang="0">
                  <a:pos x="231" y="109"/>
                </a:cxn>
                <a:cxn ang="0">
                  <a:pos x="227" y="107"/>
                </a:cxn>
                <a:cxn ang="0">
                  <a:pos x="206" y="95"/>
                </a:cxn>
                <a:cxn ang="0">
                  <a:pos x="159" y="78"/>
                </a:cxn>
                <a:cxn ang="0">
                  <a:pos x="139" y="56"/>
                </a:cxn>
                <a:cxn ang="0">
                  <a:pos x="139" y="56"/>
                </a:cxn>
                <a:cxn ang="0">
                  <a:pos x="58" y="32"/>
                </a:cxn>
                <a:cxn ang="0">
                  <a:pos x="61" y="32"/>
                </a:cxn>
                <a:cxn ang="0">
                  <a:pos x="58" y="31"/>
                </a:cxn>
                <a:cxn ang="0">
                  <a:pos x="54" y="30"/>
                </a:cxn>
                <a:cxn ang="0">
                  <a:pos x="3" y="0"/>
                </a:cxn>
                <a:cxn ang="0">
                  <a:pos x="16" y="6"/>
                </a:cxn>
                <a:cxn ang="0">
                  <a:pos x="55" y="20"/>
                </a:cxn>
                <a:cxn ang="0">
                  <a:pos x="128" y="50"/>
                </a:cxn>
                <a:cxn ang="0">
                  <a:pos x="139" y="56"/>
                </a:cxn>
                <a:cxn ang="0">
                  <a:pos x="163" y="69"/>
                </a:cxn>
                <a:cxn ang="0">
                  <a:pos x="151" y="64"/>
                </a:cxn>
                <a:cxn ang="0">
                  <a:pos x="101" y="41"/>
                </a:cxn>
                <a:cxn ang="0">
                  <a:pos x="90" y="37"/>
                </a:cxn>
                <a:cxn ang="0">
                  <a:pos x="93" y="40"/>
                </a:cxn>
                <a:cxn ang="0">
                  <a:pos x="100" y="43"/>
                </a:cxn>
                <a:cxn ang="0">
                  <a:pos x="162" y="72"/>
                </a:cxn>
                <a:cxn ang="0">
                  <a:pos x="191" y="85"/>
                </a:cxn>
                <a:cxn ang="0">
                  <a:pos x="192" y="85"/>
                </a:cxn>
                <a:cxn ang="0">
                  <a:pos x="195" y="87"/>
                </a:cxn>
                <a:cxn ang="0">
                  <a:pos x="207" y="96"/>
                </a:cxn>
                <a:cxn ang="0">
                  <a:pos x="225" y="106"/>
                </a:cxn>
                <a:cxn ang="0">
                  <a:pos x="230" y="109"/>
                </a:cxn>
                <a:cxn ang="0">
                  <a:pos x="232" y="111"/>
                </a:cxn>
                <a:cxn ang="0">
                  <a:pos x="252" y="124"/>
                </a:cxn>
                <a:cxn ang="0">
                  <a:pos x="255" y="127"/>
                </a:cxn>
                <a:cxn ang="0">
                  <a:pos x="250" y="124"/>
                </a:cxn>
                <a:cxn ang="0">
                  <a:pos x="227" y="110"/>
                </a:cxn>
                <a:cxn ang="0">
                  <a:pos x="211" y="105"/>
                </a:cxn>
                <a:cxn ang="0">
                  <a:pos x="214" y="106"/>
                </a:cxn>
                <a:cxn ang="0">
                  <a:pos x="217" y="107"/>
                </a:cxn>
                <a:cxn ang="0">
                  <a:pos x="224" y="111"/>
                </a:cxn>
                <a:cxn ang="0">
                  <a:pos x="242" y="125"/>
                </a:cxn>
                <a:cxn ang="0">
                  <a:pos x="246" y="128"/>
                </a:cxn>
                <a:cxn ang="0">
                  <a:pos x="247" y="130"/>
                </a:cxn>
                <a:cxn ang="0">
                  <a:pos x="218" y="113"/>
                </a:cxn>
                <a:cxn ang="0">
                  <a:pos x="215" y="112"/>
                </a:cxn>
                <a:cxn ang="0">
                  <a:pos x="217" y="115"/>
                </a:cxn>
                <a:cxn ang="0">
                  <a:pos x="208" y="108"/>
                </a:cxn>
                <a:cxn ang="0">
                  <a:pos x="203" y="105"/>
                </a:cxn>
                <a:cxn ang="0">
                  <a:pos x="209" y="111"/>
                </a:cxn>
                <a:cxn ang="0">
                  <a:pos x="205" y="109"/>
                </a:cxn>
                <a:cxn ang="0">
                  <a:pos x="196" y="104"/>
                </a:cxn>
                <a:cxn ang="0">
                  <a:pos x="196" y="106"/>
                </a:cxn>
                <a:cxn ang="0">
                  <a:pos x="168" y="84"/>
                </a:cxn>
                <a:cxn ang="0">
                  <a:pos x="162" y="80"/>
                </a:cxn>
                <a:cxn ang="0">
                  <a:pos x="164" y="82"/>
                </a:cxn>
                <a:cxn ang="0">
                  <a:pos x="160" y="81"/>
                </a:cxn>
                <a:cxn ang="0">
                  <a:pos x="145" y="72"/>
                </a:cxn>
                <a:cxn ang="0">
                  <a:pos x="119" y="59"/>
                </a:cxn>
                <a:cxn ang="0">
                  <a:pos x="61" y="35"/>
                </a:cxn>
                <a:cxn ang="0">
                  <a:pos x="50" y="30"/>
                </a:cxn>
                <a:cxn ang="0">
                  <a:pos x="49" y="29"/>
                </a:cxn>
                <a:cxn ang="0">
                  <a:pos x="24" y="19"/>
                </a:cxn>
                <a:cxn ang="0">
                  <a:pos x="5" y="10"/>
                </a:cxn>
                <a:cxn ang="0">
                  <a:pos x="1" y="1"/>
                </a:cxn>
              </a:cxnLst>
              <a:rect l="0" t="0" r="r" b="b"/>
              <a:pathLst>
                <a:path w="256" h="130">
                  <a:moveTo>
                    <a:pt x="231" y="109"/>
                  </a:moveTo>
                  <a:lnTo>
                    <a:pt x="231" y="110"/>
                  </a:lnTo>
                  <a:lnTo>
                    <a:pt x="231" y="109"/>
                  </a:lnTo>
                  <a:close/>
                  <a:moveTo>
                    <a:pt x="227" y="107"/>
                  </a:moveTo>
                  <a:lnTo>
                    <a:pt x="230" y="108"/>
                  </a:lnTo>
                  <a:lnTo>
                    <a:pt x="227" y="107"/>
                  </a:lnTo>
                  <a:close/>
                  <a:moveTo>
                    <a:pt x="206" y="95"/>
                  </a:moveTo>
                  <a:lnTo>
                    <a:pt x="207" y="95"/>
                  </a:lnTo>
                  <a:lnTo>
                    <a:pt x="206" y="95"/>
                  </a:lnTo>
                  <a:lnTo>
                    <a:pt x="206" y="95"/>
                  </a:lnTo>
                  <a:close/>
                  <a:moveTo>
                    <a:pt x="159" y="78"/>
                  </a:moveTo>
                  <a:lnTo>
                    <a:pt x="159" y="78"/>
                  </a:lnTo>
                  <a:lnTo>
                    <a:pt x="160" y="79"/>
                  </a:lnTo>
                  <a:lnTo>
                    <a:pt x="159" y="78"/>
                  </a:lnTo>
                  <a:close/>
                  <a:moveTo>
                    <a:pt x="139" y="56"/>
                  </a:moveTo>
                  <a:lnTo>
                    <a:pt x="140" y="56"/>
                  </a:lnTo>
                  <a:lnTo>
                    <a:pt x="140" y="57"/>
                  </a:lnTo>
                  <a:lnTo>
                    <a:pt x="139" y="56"/>
                  </a:lnTo>
                  <a:close/>
                  <a:moveTo>
                    <a:pt x="51" y="30"/>
                  </a:moveTo>
                  <a:lnTo>
                    <a:pt x="54" y="31"/>
                  </a:lnTo>
                  <a:lnTo>
                    <a:pt x="58" y="32"/>
                  </a:lnTo>
                  <a:lnTo>
                    <a:pt x="60" y="33"/>
                  </a:lnTo>
                  <a:lnTo>
                    <a:pt x="61" y="33"/>
                  </a:lnTo>
                  <a:lnTo>
                    <a:pt x="61" y="32"/>
                  </a:lnTo>
                  <a:lnTo>
                    <a:pt x="60" y="32"/>
                  </a:lnTo>
                  <a:lnTo>
                    <a:pt x="59" y="32"/>
                  </a:lnTo>
                  <a:lnTo>
                    <a:pt x="58" y="31"/>
                  </a:lnTo>
                  <a:lnTo>
                    <a:pt x="56" y="31"/>
                  </a:lnTo>
                  <a:lnTo>
                    <a:pt x="55" y="31"/>
                  </a:lnTo>
                  <a:lnTo>
                    <a:pt x="54" y="30"/>
                  </a:lnTo>
                  <a:lnTo>
                    <a:pt x="53" y="30"/>
                  </a:lnTo>
                  <a:lnTo>
                    <a:pt x="51" y="30"/>
                  </a:lnTo>
                  <a:close/>
                  <a:moveTo>
                    <a:pt x="3" y="0"/>
                  </a:moveTo>
                  <a:lnTo>
                    <a:pt x="6" y="1"/>
                  </a:lnTo>
                  <a:lnTo>
                    <a:pt x="9" y="3"/>
                  </a:lnTo>
                  <a:lnTo>
                    <a:pt x="16" y="6"/>
                  </a:lnTo>
                  <a:lnTo>
                    <a:pt x="29" y="11"/>
                  </a:lnTo>
                  <a:lnTo>
                    <a:pt x="42" y="16"/>
                  </a:lnTo>
                  <a:lnTo>
                    <a:pt x="55" y="20"/>
                  </a:lnTo>
                  <a:lnTo>
                    <a:pt x="54" y="18"/>
                  </a:lnTo>
                  <a:lnTo>
                    <a:pt x="92" y="33"/>
                  </a:lnTo>
                  <a:lnTo>
                    <a:pt x="128" y="50"/>
                  </a:lnTo>
                  <a:lnTo>
                    <a:pt x="130" y="51"/>
                  </a:lnTo>
                  <a:lnTo>
                    <a:pt x="139" y="56"/>
                  </a:lnTo>
                  <a:lnTo>
                    <a:pt x="139" y="56"/>
                  </a:lnTo>
                  <a:lnTo>
                    <a:pt x="165" y="70"/>
                  </a:lnTo>
                  <a:lnTo>
                    <a:pt x="164" y="70"/>
                  </a:lnTo>
                  <a:lnTo>
                    <a:pt x="163" y="69"/>
                  </a:lnTo>
                  <a:lnTo>
                    <a:pt x="163" y="69"/>
                  </a:lnTo>
                  <a:lnTo>
                    <a:pt x="157" y="66"/>
                  </a:lnTo>
                  <a:lnTo>
                    <a:pt x="151" y="64"/>
                  </a:lnTo>
                  <a:lnTo>
                    <a:pt x="113" y="46"/>
                  </a:lnTo>
                  <a:lnTo>
                    <a:pt x="107" y="43"/>
                  </a:lnTo>
                  <a:lnTo>
                    <a:pt x="101" y="41"/>
                  </a:lnTo>
                  <a:lnTo>
                    <a:pt x="94" y="38"/>
                  </a:lnTo>
                  <a:lnTo>
                    <a:pt x="92" y="37"/>
                  </a:lnTo>
                  <a:lnTo>
                    <a:pt x="90" y="37"/>
                  </a:lnTo>
                  <a:lnTo>
                    <a:pt x="90" y="38"/>
                  </a:lnTo>
                  <a:lnTo>
                    <a:pt x="91" y="38"/>
                  </a:lnTo>
                  <a:lnTo>
                    <a:pt x="93" y="40"/>
                  </a:lnTo>
                  <a:lnTo>
                    <a:pt x="96" y="41"/>
                  </a:lnTo>
                  <a:lnTo>
                    <a:pt x="98" y="42"/>
                  </a:lnTo>
                  <a:lnTo>
                    <a:pt x="100" y="43"/>
                  </a:lnTo>
                  <a:lnTo>
                    <a:pt x="124" y="54"/>
                  </a:lnTo>
                  <a:lnTo>
                    <a:pt x="149" y="65"/>
                  </a:lnTo>
                  <a:lnTo>
                    <a:pt x="162" y="72"/>
                  </a:lnTo>
                  <a:lnTo>
                    <a:pt x="175" y="78"/>
                  </a:lnTo>
                  <a:lnTo>
                    <a:pt x="188" y="84"/>
                  </a:lnTo>
                  <a:lnTo>
                    <a:pt x="191" y="85"/>
                  </a:lnTo>
                  <a:lnTo>
                    <a:pt x="193" y="87"/>
                  </a:lnTo>
                  <a:lnTo>
                    <a:pt x="192" y="86"/>
                  </a:lnTo>
                  <a:lnTo>
                    <a:pt x="192" y="85"/>
                  </a:lnTo>
                  <a:lnTo>
                    <a:pt x="193" y="85"/>
                  </a:lnTo>
                  <a:lnTo>
                    <a:pt x="194" y="86"/>
                  </a:lnTo>
                  <a:lnTo>
                    <a:pt x="195" y="87"/>
                  </a:lnTo>
                  <a:lnTo>
                    <a:pt x="196" y="88"/>
                  </a:lnTo>
                  <a:lnTo>
                    <a:pt x="197" y="89"/>
                  </a:lnTo>
                  <a:lnTo>
                    <a:pt x="207" y="96"/>
                  </a:lnTo>
                  <a:lnTo>
                    <a:pt x="207" y="95"/>
                  </a:lnTo>
                  <a:lnTo>
                    <a:pt x="216" y="100"/>
                  </a:lnTo>
                  <a:lnTo>
                    <a:pt x="225" y="106"/>
                  </a:lnTo>
                  <a:lnTo>
                    <a:pt x="227" y="107"/>
                  </a:lnTo>
                  <a:lnTo>
                    <a:pt x="227" y="107"/>
                  </a:lnTo>
                  <a:lnTo>
                    <a:pt x="230" y="109"/>
                  </a:lnTo>
                  <a:lnTo>
                    <a:pt x="230" y="108"/>
                  </a:lnTo>
                  <a:lnTo>
                    <a:pt x="233" y="111"/>
                  </a:lnTo>
                  <a:lnTo>
                    <a:pt x="232" y="111"/>
                  </a:lnTo>
                  <a:lnTo>
                    <a:pt x="234" y="112"/>
                  </a:lnTo>
                  <a:lnTo>
                    <a:pt x="241" y="117"/>
                  </a:lnTo>
                  <a:lnTo>
                    <a:pt x="252" y="124"/>
                  </a:lnTo>
                  <a:lnTo>
                    <a:pt x="253" y="125"/>
                  </a:lnTo>
                  <a:lnTo>
                    <a:pt x="255" y="126"/>
                  </a:lnTo>
                  <a:lnTo>
                    <a:pt x="255" y="127"/>
                  </a:lnTo>
                  <a:lnTo>
                    <a:pt x="256" y="127"/>
                  </a:lnTo>
                  <a:lnTo>
                    <a:pt x="256" y="128"/>
                  </a:lnTo>
                  <a:lnTo>
                    <a:pt x="250" y="124"/>
                  </a:lnTo>
                  <a:lnTo>
                    <a:pt x="242" y="120"/>
                  </a:lnTo>
                  <a:lnTo>
                    <a:pt x="235" y="114"/>
                  </a:lnTo>
                  <a:lnTo>
                    <a:pt x="227" y="110"/>
                  </a:lnTo>
                  <a:lnTo>
                    <a:pt x="219" y="107"/>
                  </a:lnTo>
                  <a:lnTo>
                    <a:pt x="212" y="105"/>
                  </a:lnTo>
                  <a:lnTo>
                    <a:pt x="211" y="105"/>
                  </a:lnTo>
                  <a:lnTo>
                    <a:pt x="212" y="105"/>
                  </a:lnTo>
                  <a:lnTo>
                    <a:pt x="213" y="106"/>
                  </a:lnTo>
                  <a:lnTo>
                    <a:pt x="214" y="106"/>
                  </a:lnTo>
                  <a:lnTo>
                    <a:pt x="216" y="107"/>
                  </a:lnTo>
                  <a:lnTo>
                    <a:pt x="217" y="107"/>
                  </a:lnTo>
                  <a:lnTo>
                    <a:pt x="217" y="107"/>
                  </a:lnTo>
                  <a:lnTo>
                    <a:pt x="219" y="109"/>
                  </a:lnTo>
                  <a:lnTo>
                    <a:pt x="221" y="110"/>
                  </a:lnTo>
                  <a:lnTo>
                    <a:pt x="224" y="111"/>
                  </a:lnTo>
                  <a:lnTo>
                    <a:pt x="233" y="118"/>
                  </a:lnTo>
                  <a:lnTo>
                    <a:pt x="241" y="124"/>
                  </a:lnTo>
                  <a:lnTo>
                    <a:pt x="242" y="125"/>
                  </a:lnTo>
                  <a:lnTo>
                    <a:pt x="243" y="125"/>
                  </a:lnTo>
                  <a:lnTo>
                    <a:pt x="245" y="127"/>
                  </a:lnTo>
                  <a:lnTo>
                    <a:pt x="246" y="128"/>
                  </a:lnTo>
                  <a:lnTo>
                    <a:pt x="247" y="129"/>
                  </a:lnTo>
                  <a:lnTo>
                    <a:pt x="248" y="130"/>
                  </a:lnTo>
                  <a:lnTo>
                    <a:pt x="247" y="130"/>
                  </a:lnTo>
                  <a:lnTo>
                    <a:pt x="236" y="124"/>
                  </a:lnTo>
                  <a:lnTo>
                    <a:pt x="225" y="118"/>
                  </a:lnTo>
                  <a:lnTo>
                    <a:pt x="218" y="113"/>
                  </a:lnTo>
                  <a:lnTo>
                    <a:pt x="214" y="111"/>
                  </a:lnTo>
                  <a:lnTo>
                    <a:pt x="214" y="111"/>
                  </a:lnTo>
                  <a:lnTo>
                    <a:pt x="215" y="112"/>
                  </a:lnTo>
                  <a:lnTo>
                    <a:pt x="215" y="113"/>
                  </a:lnTo>
                  <a:lnTo>
                    <a:pt x="216" y="113"/>
                  </a:lnTo>
                  <a:lnTo>
                    <a:pt x="217" y="115"/>
                  </a:lnTo>
                  <a:lnTo>
                    <a:pt x="217" y="116"/>
                  </a:lnTo>
                  <a:lnTo>
                    <a:pt x="212" y="112"/>
                  </a:lnTo>
                  <a:lnTo>
                    <a:pt x="208" y="108"/>
                  </a:lnTo>
                  <a:lnTo>
                    <a:pt x="203" y="104"/>
                  </a:lnTo>
                  <a:lnTo>
                    <a:pt x="202" y="104"/>
                  </a:lnTo>
                  <a:lnTo>
                    <a:pt x="203" y="105"/>
                  </a:lnTo>
                  <a:lnTo>
                    <a:pt x="205" y="107"/>
                  </a:lnTo>
                  <a:lnTo>
                    <a:pt x="207" y="109"/>
                  </a:lnTo>
                  <a:lnTo>
                    <a:pt x="209" y="111"/>
                  </a:lnTo>
                  <a:lnTo>
                    <a:pt x="211" y="112"/>
                  </a:lnTo>
                  <a:lnTo>
                    <a:pt x="209" y="112"/>
                  </a:lnTo>
                  <a:lnTo>
                    <a:pt x="205" y="109"/>
                  </a:lnTo>
                  <a:lnTo>
                    <a:pt x="201" y="106"/>
                  </a:lnTo>
                  <a:lnTo>
                    <a:pt x="196" y="102"/>
                  </a:lnTo>
                  <a:lnTo>
                    <a:pt x="196" y="104"/>
                  </a:lnTo>
                  <a:lnTo>
                    <a:pt x="197" y="105"/>
                  </a:lnTo>
                  <a:lnTo>
                    <a:pt x="197" y="106"/>
                  </a:lnTo>
                  <a:lnTo>
                    <a:pt x="196" y="106"/>
                  </a:lnTo>
                  <a:lnTo>
                    <a:pt x="187" y="99"/>
                  </a:lnTo>
                  <a:lnTo>
                    <a:pt x="177" y="92"/>
                  </a:lnTo>
                  <a:lnTo>
                    <a:pt x="168" y="84"/>
                  </a:lnTo>
                  <a:lnTo>
                    <a:pt x="160" y="79"/>
                  </a:lnTo>
                  <a:lnTo>
                    <a:pt x="161" y="80"/>
                  </a:lnTo>
                  <a:lnTo>
                    <a:pt x="162" y="80"/>
                  </a:lnTo>
                  <a:lnTo>
                    <a:pt x="163" y="81"/>
                  </a:lnTo>
                  <a:lnTo>
                    <a:pt x="164" y="82"/>
                  </a:lnTo>
                  <a:lnTo>
                    <a:pt x="164" y="82"/>
                  </a:lnTo>
                  <a:lnTo>
                    <a:pt x="164" y="83"/>
                  </a:lnTo>
                  <a:lnTo>
                    <a:pt x="164" y="83"/>
                  </a:lnTo>
                  <a:lnTo>
                    <a:pt x="160" y="81"/>
                  </a:lnTo>
                  <a:lnTo>
                    <a:pt x="155" y="79"/>
                  </a:lnTo>
                  <a:lnTo>
                    <a:pt x="150" y="75"/>
                  </a:lnTo>
                  <a:lnTo>
                    <a:pt x="145" y="72"/>
                  </a:lnTo>
                  <a:lnTo>
                    <a:pt x="141" y="69"/>
                  </a:lnTo>
                  <a:lnTo>
                    <a:pt x="142" y="71"/>
                  </a:lnTo>
                  <a:lnTo>
                    <a:pt x="119" y="59"/>
                  </a:lnTo>
                  <a:lnTo>
                    <a:pt x="92" y="48"/>
                  </a:lnTo>
                  <a:lnTo>
                    <a:pt x="65" y="36"/>
                  </a:lnTo>
                  <a:lnTo>
                    <a:pt x="61" y="35"/>
                  </a:lnTo>
                  <a:lnTo>
                    <a:pt x="53" y="32"/>
                  </a:lnTo>
                  <a:lnTo>
                    <a:pt x="51" y="30"/>
                  </a:lnTo>
                  <a:lnTo>
                    <a:pt x="50" y="30"/>
                  </a:lnTo>
                  <a:lnTo>
                    <a:pt x="50" y="29"/>
                  </a:lnTo>
                  <a:lnTo>
                    <a:pt x="49" y="29"/>
                  </a:lnTo>
                  <a:lnTo>
                    <a:pt x="49" y="29"/>
                  </a:lnTo>
                  <a:lnTo>
                    <a:pt x="37" y="24"/>
                  </a:lnTo>
                  <a:lnTo>
                    <a:pt x="36" y="24"/>
                  </a:lnTo>
                  <a:lnTo>
                    <a:pt x="24" y="19"/>
                  </a:lnTo>
                  <a:lnTo>
                    <a:pt x="12" y="14"/>
                  </a:lnTo>
                  <a:lnTo>
                    <a:pt x="9" y="12"/>
                  </a:lnTo>
                  <a:lnTo>
                    <a:pt x="5" y="10"/>
                  </a:lnTo>
                  <a:lnTo>
                    <a:pt x="2" y="7"/>
                  </a:lnTo>
                  <a:lnTo>
                    <a:pt x="0" y="4"/>
                  </a:lnTo>
                  <a:lnTo>
                    <a:pt x="1" y="1"/>
                  </a:lnTo>
                  <a:lnTo>
                    <a:pt x="3" y="0"/>
                  </a:lnTo>
                  <a:close/>
                </a:path>
              </a:pathLst>
            </a:custGeom>
            <a:gradFill>
              <a:gsLst>
                <a:gs pos="49000">
                  <a:srgbClr val="38659D"/>
                </a:gs>
                <a:gs pos="87000">
                  <a:schemeClr val="tx2">
                    <a:lumMod val="75000"/>
                    <a:alpha val="80000"/>
                  </a:schemeClr>
                </a:gs>
              </a:gsLst>
              <a:lin ang="2700000" scaled="0"/>
            </a:gradFill>
            <a:ln w="0">
              <a:noFill/>
              <a:prstDash val="solid"/>
              <a:round/>
            </a:ln>
          </p:spPr>
          <p:txBody>
            <a:bodyPr vert="horz" wrap="square" lIns="91416" tIns="45708" rIns="91416" bIns="45708" numCol="1" anchor="t" anchorCtr="0" compatLnSpc="1"/>
            <a:lstStyle/>
            <a:p>
              <a:endParaRPr lang="en-US" sz="2400"/>
            </a:p>
          </p:txBody>
        </p:sp>
        <p:sp>
          <p:nvSpPr>
            <p:cNvPr id="95" name="Freeform 174"/>
            <p:cNvSpPr/>
            <p:nvPr/>
          </p:nvSpPr>
          <p:spPr bwMode="auto">
            <a:xfrm>
              <a:off x="2956218" y="2655879"/>
              <a:ext cx="395338" cy="422852"/>
            </a:xfrm>
            <a:custGeom>
              <a:avLst/>
              <a:gdLst/>
              <a:ahLst/>
              <a:cxnLst>
                <a:cxn ang="0">
                  <a:pos x="5" y="0"/>
                </a:cxn>
                <a:cxn ang="0">
                  <a:pos x="77" y="55"/>
                </a:cxn>
                <a:cxn ang="0">
                  <a:pos x="144" y="117"/>
                </a:cxn>
                <a:cxn ang="0">
                  <a:pos x="174" y="151"/>
                </a:cxn>
                <a:cxn ang="0">
                  <a:pos x="221" y="210"/>
                </a:cxn>
                <a:cxn ang="0">
                  <a:pos x="254" y="259"/>
                </a:cxn>
                <a:cxn ang="0">
                  <a:pos x="266" y="281"/>
                </a:cxn>
                <a:cxn ang="0">
                  <a:pos x="270" y="286"/>
                </a:cxn>
                <a:cxn ang="0">
                  <a:pos x="273" y="291"/>
                </a:cxn>
                <a:cxn ang="0">
                  <a:pos x="272" y="291"/>
                </a:cxn>
                <a:cxn ang="0">
                  <a:pos x="260" y="285"/>
                </a:cxn>
                <a:cxn ang="0">
                  <a:pos x="260" y="285"/>
                </a:cxn>
                <a:cxn ang="0">
                  <a:pos x="252" y="276"/>
                </a:cxn>
                <a:cxn ang="0">
                  <a:pos x="234" y="247"/>
                </a:cxn>
                <a:cxn ang="0">
                  <a:pos x="224" y="238"/>
                </a:cxn>
                <a:cxn ang="0">
                  <a:pos x="217" y="229"/>
                </a:cxn>
                <a:cxn ang="0">
                  <a:pos x="210" y="216"/>
                </a:cxn>
                <a:cxn ang="0">
                  <a:pos x="209" y="210"/>
                </a:cxn>
                <a:cxn ang="0">
                  <a:pos x="204" y="199"/>
                </a:cxn>
                <a:cxn ang="0">
                  <a:pos x="198" y="185"/>
                </a:cxn>
                <a:cxn ang="0">
                  <a:pos x="190" y="176"/>
                </a:cxn>
                <a:cxn ang="0">
                  <a:pos x="181" y="165"/>
                </a:cxn>
                <a:cxn ang="0">
                  <a:pos x="172" y="156"/>
                </a:cxn>
                <a:cxn ang="0">
                  <a:pos x="165" y="152"/>
                </a:cxn>
                <a:cxn ang="0">
                  <a:pos x="157" y="150"/>
                </a:cxn>
                <a:cxn ang="0">
                  <a:pos x="148" y="144"/>
                </a:cxn>
                <a:cxn ang="0">
                  <a:pos x="143" y="139"/>
                </a:cxn>
                <a:cxn ang="0">
                  <a:pos x="143" y="137"/>
                </a:cxn>
                <a:cxn ang="0">
                  <a:pos x="147" y="136"/>
                </a:cxn>
                <a:cxn ang="0">
                  <a:pos x="147" y="133"/>
                </a:cxn>
                <a:cxn ang="0">
                  <a:pos x="138" y="125"/>
                </a:cxn>
                <a:cxn ang="0">
                  <a:pos x="133" y="122"/>
                </a:cxn>
                <a:cxn ang="0">
                  <a:pos x="133" y="116"/>
                </a:cxn>
                <a:cxn ang="0">
                  <a:pos x="130" y="114"/>
                </a:cxn>
                <a:cxn ang="0">
                  <a:pos x="131" y="116"/>
                </a:cxn>
                <a:cxn ang="0">
                  <a:pos x="119" y="102"/>
                </a:cxn>
                <a:cxn ang="0">
                  <a:pos x="114" y="97"/>
                </a:cxn>
                <a:cxn ang="0">
                  <a:pos x="103" y="86"/>
                </a:cxn>
                <a:cxn ang="0">
                  <a:pos x="99" y="82"/>
                </a:cxn>
                <a:cxn ang="0">
                  <a:pos x="79" y="64"/>
                </a:cxn>
                <a:cxn ang="0">
                  <a:pos x="67" y="52"/>
                </a:cxn>
                <a:cxn ang="0">
                  <a:pos x="54" y="40"/>
                </a:cxn>
                <a:cxn ang="0">
                  <a:pos x="34" y="28"/>
                </a:cxn>
                <a:cxn ang="0">
                  <a:pos x="23" y="21"/>
                </a:cxn>
                <a:cxn ang="0">
                  <a:pos x="22" y="20"/>
                </a:cxn>
                <a:cxn ang="0">
                  <a:pos x="20" y="20"/>
                </a:cxn>
                <a:cxn ang="0">
                  <a:pos x="19" y="18"/>
                </a:cxn>
                <a:cxn ang="0">
                  <a:pos x="15" y="15"/>
                </a:cxn>
                <a:cxn ang="0">
                  <a:pos x="14" y="13"/>
                </a:cxn>
                <a:cxn ang="0">
                  <a:pos x="0" y="4"/>
                </a:cxn>
                <a:cxn ang="0">
                  <a:pos x="1" y="4"/>
                </a:cxn>
                <a:cxn ang="0">
                  <a:pos x="6" y="7"/>
                </a:cxn>
                <a:cxn ang="0">
                  <a:pos x="11" y="11"/>
                </a:cxn>
                <a:cxn ang="0">
                  <a:pos x="13" y="12"/>
                </a:cxn>
                <a:cxn ang="0">
                  <a:pos x="41" y="31"/>
                </a:cxn>
                <a:cxn ang="0">
                  <a:pos x="43" y="33"/>
                </a:cxn>
                <a:cxn ang="0">
                  <a:pos x="45" y="33"/>
                </a:cxn>
                <a:cxn ang="0">
                  <a:pos x="45" y="33"/>
                </a:cxn>
                <a:cxn ang="0">
                  <a:pos x="26" y="15"/>
                </a:cxn>
                <a:cxn ang="0">
                  <a:pos x="3" y="0"/>
                </a:cxn>
              </a:cxnLst>
              <a:rect l="0" t="0" r="r" b="b"/>
              <a:pathLst>
                <a:path w="273" h="292">
                  <a:moveTo>
                    <a:pt x="3" y="0"/>
                  </a:moveTo>
                  <a:lnTo>
                    <a:pt x="5" y="0"/>
                  </a:lnTo>
                  <a:lnTo>
                    <a:pt x="42" y="26"/>
                  </a:lnTo>
                  <a:lnTo>
                    <a:pt x="77" y="55"/>
                  </a:lnTo>
                  <a:lnTo>
                    <a:pt x="111" y="84"/>
                  </a:lnTo>
                  <a:lnTo>
                    <a:pt x="144" y="117"/>
                  </a:lnTo>
                  <a:lnTo>
                    <a:pt x="174" y="150"/>
                  </a:lnTo>
                  <a:lnTo>
                    <a:pt x="174" y="151"/>
                  </a:lnTo>
                  <a:lnTo>
                    <a:pt x="198" y="180"/>
                  </a:lnTo>
                  <a:lnTo>
                    <a:pt x="221" y="210"/>
                  </a:lnTo>
                  <a:lnTo>
                    <a:pt x="242" y="240"/>
                  </a:lnTo>
                  <a:lnTo>
                    <a:pt x="254" y="259"/>
                  </a:lnTo>
                  <a:lnTo>
                    <a:pt x="265" y="279"/>
                  </a:lnTo>
                  <a:lnTo>
                    <a:pt x="266" y="281"/>
                  </a:lnTo>
                  <a:lnTo>
                    <a:pt x="268" y="284"/>
                  </a:lnTo>
                  <a:lnTo>
                    <a:pt x="270" y="286"/>
                  </a:lnTo>
                  <a:lnTo>
                    <a:pt x="271" y="289"/>
                  </a:lnTo>
                  <a:lnTo>
                    <a:pt x="273" y="291"/>
                  </a:lnTo>
                  <a:lnTo>
                    <a:pt x="273" y="292"/>
                  </a:lnTo>
                  <a:lnTo>
                    <a:pt x="272" y="291"/>
                  </a:lnTo>
                  <a:lnTo>
                    <a:pt x="266" y="288"/>
                  </a:lnTo>
                  <a:lnTo>
                    <a:pt x="260" y="285"/>
                  </a:lnTo>
                  <a:lnTo>
                    <a:pt x="260" y="285"/>
                  </a:lnTo>
                  <a:lnTo>
                    <a:pt x="260" y="285"/>
                  </a:lnTo>
                  <a:lnTo>
                    <a:pt x="259" y="285"/>
                  </a:lnTo>
                  <a:lnTo>
                    <a:pt x="252" y="276"/>
                  </a:lnTo>
                  <a:lnTo>
                    <a:pt x="240" y="255"/>
                  </a:lnTo>
                  <a:lnTo>
                    <a:pt x="234" y="247"/>
                  </a:lnTo>
                  <a:lnTo>
                    <a:pt x="229" y="242"/>
                  </a:lnTo>
                  <a:lnTo>
                    <a:pt x="224" y="238"/>
                  </a:lnTo>
                  <a:lnTo>
                    <a:pt x="221" y="233"/>
                  </a:lnTo>
                  <a:lnTo>
                    <a:pt x="217" y="229"/>
                  </a:lnTo>
                  <a:lnTo>
                    <a:pt x="213" y="223"/>
                  </a:lnTo>
                  <a:lnTo>
                    <a:pt x="210" y="216"/>
                  </a:lnTo>
                  <a:lnTo>
                    <a:pt x="211" y="215"/>
                  </a:lnTo>
                  <a:lnTo>
                    <a:pt x="209" y="210"/>
                  </a:lnTo>
                  <a:lnTo>
                    <a:pt x="207" y="206"/>
                  </a:lnTo>
                  <a:lnTo>
                    <a:pt x="204" y="199"/>
                  </a:lnTo>
                  <a:lnTo>
                    <a:pt x="202" y="192"/>
                  </a:lnTo>
                  <a:lnTo>
                    <a:pt x="198" y="185"/>
                  </a:lnTo>
                  <a:lnTo>
                    <a:pt x="195" y="181"/>
                  </a:lnTo>
                  <a:lnTo>
                    <a:pt x="190" y="176"/>
                  </a:lnTo>
                  <a:lnTo>
                    <a:pt x="186" y="171"/>
                  </a:lnTo>
                  <a:lnTo>
                    <a:pt x="181" y="165"/>
                  </a:lnTo>
                  <a:lnTo>
                    <a:pt x="176" y="160"/>
                  </a:lnTo>
                  <a:lnTo>
                    <a:pt x="172" y="156"/>
                  </a:lnTo>
                  <a:lnTo>
                    <a:pt x="169" y="153"/>
                  </a:lnTo>
                  <a:lnTo>
                    <a:pt x="165" y="152"/>
                  </a:lnTo>
                  <a:lnTo>
                    <a:pt x="161" y="151"/>
                  </a:lnTo>
                  <a:lnTo>
                    <a:pt x="157" y="150"/>
                  </a:lnTo>
                  <a:lnTo>
                    <a:pt x="154" y="148"/>
                  </a:lnTo>
                  <a:lnTo>
                    <a:pt x="148" y="144"/>
                  </a:lnTo>
                  <a:lnTo>
                    <a:pt x="145" y="141"/>
                  </a:lnTo>
                  <a:lnTo>
                    <a:pt x="143" y="139"/>
                  </a:lnTo>
                  <a:lnTo>
                    <a:pt x="142" y="138"/>
                  </a:lnTo>
                  <a:lnTo>
                    <a:pt x="143" y="137"/>
                  </a:lnTo>
                  <a:lnTo>
                    <a:pt x="145" y="137"/>
                  </a:lnTo>
                  <a:lnTo>
                    <a:pt x="147" y="136"/>
                  </a:lnTo>
                  <a:lnTo>
                    <a:pt x="147" y="135"/>
                  </a:lnTo>
                  <a:lnTo>
                    <a:pt x="147" y="133"/>
                  </a:lnTo>
                  <a:lnTo>
                    <a:pt x="145" y="131"/>
                  </a:lnTo>
                  <a:lnTo>
                    <a:pt x="138" y="125"/>
                  </a:lnTo>
                  <a:lnTo>
                    <a:pt x="134" y="122"/>
                  </a:lnTo>
                  <a:lnTo>
                    <a:pt x="133" y="122"/>
                  </a:lnTo>
                  <a:lnTo>
                    <a:pt x="133" y="118"/>
                  </a:lnTo>
                  <a:lnTo>
                    <a:pt x="133" y="116"/>
                  </a:lnTo>
                  <a:lnTo>
                    <a:pt x="132" y="115"/>
                  </a:lnTo>
                  <a:lnTo>
                    <a:pt x="130" y="114"/>
                  </a:lnTo>
                  <a:lnTo>
                    <a:pt x="131" y="115"/>
                  </a:lnTo>
                  <a:lnTo>
                    <a:pt x="131" y="116"/>
                  </a:lnTo>
                  <a:lnTo>
                    <a:pt x="126" y="109"/>
                  </a:lnTo>
                  <a:lnTo>
                    <a:pt x="119" y="102"/>
                  </a:lnTo>
                  <a:lnTo>
                    <a:pt x="118" y="101"/>
                  </a:lnTo>
                  <a:lnTo>
                    <a:pt x="114" y="97"/>
                  </a:lnTo>
                  <a:lnTo>
                    <a:pt x="108" y="91"/>
                  </a:lnTo>
                  <a:lnTo>
                    <a:pt x="103" y="86"/>
                  </a:lnTo>
                  <a:lnTo>
                    <a:pt x="99" y="81"/>
                  </a:lnTo>
                  <a:lnTo>
                    <a:pt x="99" y="82"/>
                  </a:lnTo>
                  <a:lnTo>
                    <a:pt x="89" y="74"/>
                  </a:lnTo>
                  <a:lnTo>
                    <a:pt x="79" y="64"/>
                  </a:lnTo>
                  <a:lnTo>
                    <a:pt x="73" y="59"/>
                  </a:lnTo>
                  <a:lnTo>
                    <a:pt x="67" y="52"/>
                  </a:lnTo>
                  <a:lnTo>
                    <a:pt x="60" y="46"/>
                  </a:lnTo>
                  <a:lnTo>
                    <a:pt x="54" y="40"/>
                  </a:lnTo>
                  <a:lnTo>
                    <a:pt x="45" y="34"/>
                  </a:lnTo>
                  <a:lnTo>
                    <a:pt x="34" y="28"/>
                  </a:lnTo>
                  <a:lnTo>
                    <a:pt x="25" y="22"/>
                  </a:lnTo>
                  <a:lnTo>
                    <a:pt x="23" y="21"/>
                  </a:lnTo>
                  <a:lnTo>
                    <a:pt x="21" y="19"/>
                  </a:lnTo>
                  <a:lnTo>
                    <a:pt x="22" y="20"/>
                  </a:lnTo>
                  <a:lnTo>
                    <a:pt x="22" y="21"/>
                  </a:lnTo>
                  <a:lnTo>
                    <a:pt x="20" y="20"/>
                  </a:lnTo>
                  <a:lnTo>
                    <a:pt x="19" y="19"/>
                  </a:lnTo>
                  <a:lnTo>
                    <a:pt x="19" y="18"/>
                  </a:lnTo>
                  <a:lnTo>
                    <a:pt x="17" y="17"/>
                  </a:lnTo>
                  <a:lnTo>
                    <a:pt x="15" y="15"/>
                  </a:lnTo>
                  <a:lnTo>
                    <a:pt x="15" y="14"/>
                  </a:lnTo>
                  <a:lnTo>
                    <a:pt x="14" y="13"/>
                  </a:lnTo>
                  <a:lnTo>
                    <a:pt x="8" y="10"/>
                  </a:lnTo>
                  <a:lnTo>
                    <a:pt x="0" y="4"/>
                  </a:lnTo>
                  <a:lnTo>
                    <a:pt x="0" y="3"/>
                  </a:lnTo>
                  <a:lnTo>
                    <a:pt x="1" y="4"/>
                  </a:lnTo>
                  <a:lnTo>
                    <a:pt x="3" y="5"/>
                  </a:lnTo>
                  <a:lnTo>
                    <a:pt x="6" y="7"/>
                  </a:lnTo>
                  <a:lnTo>
                    <a:pt x="9" y="9"/>
                  </a:lnTo>
                  <a:lnTo>
                    <a:pt x="11" y="11"/>
                  </a:lnTo>
                  <a:lnTo>
                    <a:pt x="13" y="12"/>
                  </a:lnTo>
                  <a:lnTo>
                    <a:pt x="13" y="12"/>
                  </a:lnTo>
                  <a:lnTo>
                    <a:pt x="29" y="22"/>
                  </a:lnTo>
                  <a:lnTo>
                    <a:pt x="41" y="31"/>
                  </a:lnTo>
                  <a:lnTo>
                    <a:pt x="42" y="32"/>
                  </a:lnTo>
                  <a:lnTo>
                    <a:pt x="43" y="33"/>
                  </a:lnTo>
                  <a:lnTo>
                    <a:pt x="44" y="33"/>
                  </a:lnTo>
                  <a:lnTo>
                    <a:pt x="45" y="33"/>
                  </a:lnTo>
                  <a:lnTo>
                    <a:pt x="45" y="33"/>
                  </a:lnTo>
                  <a:lnTo>
                    <a:pt x="45" y="33"/>
                  </a:lnTo>
                  <a:lnTo>
                    <a:pt x="36" y="23"/>
                  </a:lnTo>
                  <a:lnTo>
                    <a:pt x="26" y="15"/>
                  </a:lnTo>
                  <a:lnTo>
                    <a:pt x="14" y="8"/>
                  </a:lnTo>
                  <a:lnTo>
                    <a:pt x="3" y="0"/>
                  </a:lnTo>
                  <a:close/>
                </a:path>
              </a:pathLst>
            </a:custGeom>
            <a:gradFill>
              <a:gsLst>
                <a:gs pos="49000">
                  <a:srgbClr val="38659D"/>
                </a:gs>
                <a:gs pos="87000">
                  <a:schemeClr val="tx2">
                    <a:lumMod val="75000"/>
                    <a:alpha val="80000"/>
                  </a:schemeClr>
                </a:gs>
              </a:gsLst>
              <a:lin ang="2700000" scaled="0"/>
            </a:gradFill>
            <a:ln w="0">
              <a:noFill/>
              <a:prstDash val="solid"/>
              <a:round/>
            </a:ln>
          </p:spPr>
          <p:txBody>
            <a:bodyPr vert="horz" wrap="square" lIns="91416" tIns="45708" rIns="91416" bIns="45708" numCol="1" anchor="t" anchorCtr="0" compatLnSpc="1"/>
            <a:lstStyle/>
            <a:p>
              <a:endParaRPr lang="en-US" sz="2400"/>
            </a:p>
          </p:txBody>
        </p:sp>
        <p:sp>
          <p:nvSpPr>
            <p:cNvPr id="96" name="Freeform 175"/>
            <p:cNvSpPr/>
            <p:nvPr/>
          </p:nvSpPr>
          <p:spPr bwMode="auto">
            <a:xfrm>
              <a:off x="3324042" y="3029495"/>
              <a:ext cx="198393" cy="589386"/>
            </a:xfrm>
            <a:custGeom>
              <a:avLst/>
              <a:gdLst/>
              <a:ahLst/>
              <a:cxnLst>
                <a:cxn ang="0">
                  <a:pos x="2" y="0"/>
                </a:cxn>
                <a:cxn ang="0">
                  <a:pos x="26" y="40"/>
                </a:cxn>
                <a:cxn ang="0">
                  <a:pos x="48" y="82"/>
                </a:cxn>
                <a:cxn ang="0">
                  <a:pos x="68" y="125"/>
                </a:cxn>
                <a:cxn ang="0">
                  <a:pos x="86" y="169"/>
                </a:cxn>
                <a:cxn ang="0">
                  <a:pos x="101" y="215"/>
                </a:cxn>
                <a:cxn ang="0">
                  <a:pos x="114" y="261"/>
                </a:cxn>
                <a:cxn ang="0">
                  <a:pos x="124" y="309"/>
                </a:cxn>
                <a:cxn ang="0">
                  <a:pos x="132" y="357"/>
                </a:cxn>
                <a:cxn ang="0">
                  <a:pos x="137" y="406"/>
                </a:cxn>
                <a:cxn ang="0">
                  <a:pos x="135" y="407"/>
                </a:cxn>
                <a:cxn ang="0">
                  <a:pos x="128" y="351"/>
                </a:cxn>
                <a:cxn ang="0">
                  <a:pos x="127" y="342"/>
                </a:cxn>
                <a:cxn ang="0">
                  <a:pos x="124" y="334"/>
                </a:cxn>
                <a:cxn ang="0">
                  <a:pos x="122" y="327"/>
                </a:cxn>
                <a:cxn ang="0">
                  <a:pos x="120" y="317"/>
                </a:cxn>
                <a:cxn ang="0">
                  <a:pos x="111" y="276"/>
                </a:cxn>
                <a:cxn ang="0">
                  <a:pos x="100" y="235"/>
                </a:cxn>
                <a:cxn ang="0">
                  <a:pos x="88" y="194"/>
                </a:cxn>
                <a:cxn ang="0">
                  <a:pos x="81" y="173"/>
                </a:cxn>
                <a:cxn ang="0">
                  <a:pos x="74" y="151"/>
                </a:cxn>
                <a:cxn ang="0">
                  <a:pos x="64" y="127"/>
                </a:cxn>
                <a:cxn ang="0">
                  <a:pos x="53" y="104"/>
                </a:cxn>
                <a:cxn ang="0">
                  <a:pos x="38" y="72"/>
                </a:cxn>
                <a:cxn ang="0">
                  <a:pos x="22" y="41"/>
                </a:cxn>
                <a:cxn ang="0">
                  <a:pos x="20" y="38"/>
                </a:cxn>
                <a:cxn ang="0">
                  <a:pos x="19" y="37"/>
                </a:cxn>
                <a:cxn ang="0">
                  <a:pos x="19" y="36"/>
                </a:cxn>
                <a:cxn ang="0">
                  <a:pos x="20" y="37"/>
                </a:cxn>
                <a:cxn ang="0">
                  <a:pos x="21" y="39"/>
                </a:cxn>
                <a:cxn ang="0">
                  <a:pos x="21" y="39"/>
                </a:cxn>
                <a:cxn ang="0">
                  <a:pos x="22" y="39"/>
                </a:cxn>
                <a:cxn ang="0">
                  <a:pos x="22" y="39"/>
                </a:cxn>
                <a:cxn ang="0">
                  <a:pos x="21" y="37"/>
                </a:cxn>
                <a:cxn ang="0">
                  <a:pos x="19" y="32"/>
                </a:cxn>
                <a:cxn ang="0">
                  <a:pos x="16" y="27"/>
                </a:cxn>
                <a:cxn ang="0">
                  <a:pos x="8" y="13"/>
                </a:cxn>
                <a:cxn ang="0">
                  <a:pos x="0" y="0"/>
                </a:cxn>
                <a:cxn ang="0">
                  <a:pos x="2" y="0"/>
                </a:cxn>
              </a:cxnLst>
              <a:rect l="0" t="0" r="r" b="b"/>
              <a:pathLst>
                <a:path w="137" h="407">
                  <a:moveTo>
                    <a:pt x="2" y="0"/>
                  </a:moveTo>
                  <a:lnTo>
                    <a:pt x="26" y="40"/>
                  </a:lnTo>
                  <a:lnTo>
                    <a:pt x="48" y="82"/>
                  </a:lnTo>
                  <a:lnTo>
                    <a:pt x="68" y="125"/>
                  </a:lnTo>
                  <a:lnTo>
                    <a:pt x="86" y="169"/>
                  </a:lnTo>
                  <a:lnTo>
                    <a:pt x="101" y="215"/>
                  </a:lnTo>
                  <a:lnTo>
                    <a:pt x="114" y="261"/>
                  </a:lnTo>
                  <a:lnTo>
                    <a:pt x="124" y="309"/>
                  </a:lnTo>
                  <a:lnTo>
                    <a:pt x="132" y="357"/>
                  </a:lnTo>
                  <a:lnTo>
                    <a:pt x="137" y="406"/>
                  </a:lnTo>
                  <a:lnTo>
                    <a:pt x="135" y="407"/>
                  </a:lnTo>
                  <a:lnTo>
                    <a:pt x="128" y="351"/>
                  </a:lnTo>
                  <a:lnTo>
                    <a:pt x="127" y="342"/>
                  </a:lnTo>
                  <a:lnTo>
                    <a:pt x="124" y="334"/>
                  </a:lnTo>
                  <a:lnTo>
                    <a:pt x="122" y="327"/>
                  </a:lnTo>
                  <a:lnTo>
                    <a:pt x="120" y="317"/>
                  </a:lnTo>
                  <a:lnTo>
                    <a:pt x="111" y="276"/>
                  </a:lnTo>
                  <a:lnTo>
                    <a:pt x="100" y="235"/>
                  </a:lnTo>
                  <a:lnTo>
                    <a:pt x="88" y="194"/>
                  </a:lnTo>
                  <a:lnTo>
                    <a:pt x="81" y="173"/>
                  </a:lnTo>
                  <a:lnTo>
                    <a:pt x="74" y="151"/>
                  </a:lnTo>
                  <a:lnTo>
                    <a:pt x="64" y="127"/>
                  </a:lnTo>
                  <a:lnTo>
                    <a:pt x="53" y="104"/>
                  </a:lnTo>
                  <a:lnTo>
                    <a:pt x="38" y="72"/>
                  </a:lnTo>
                  <a:lnTo>
                    <a:pt x="22" y="41"/>
                  </a:lnTo>
                  <a:lnTo>
                    <a:pt x="20" y="38"/>
                  </a:lnTo>
                  <a:lnTo>
                    <a:pt x="19" y="37"/>
                  </a:lnTo>
                  <a:lnTo>
                    <a:pt x="19" y="36"/>
                  </a:lnTo>
                  <a:lnTo>
                    <a:pt x="20" y="37"/>
                  </a:lnTo>
                  <a:lnTo>
                    <a:pt x="21" y="39"/>
                  </a:lnTo>
                  <a:lnTo>
                    <a:pt x="21" y="39"/>
                  </a:lnTo>
                  <a:lnTo>
                    <a:pt x="22" y="39"/>
                  </a:lnTo>
                  <a:lnTo>
                    <a:pt x="22" y="39"/>
                  </a:lnTo>
                  <a:lnTo>
                    <a:pt x="21" y="37"/>
                  </a:lnTo>
                  <a:lnTo>
                    <a:pt x="19" y="32"/>
                  </a:lnTo>
                  <a:lnTo>
                    <a:pt x="16" y="27"/>
                  </a:lnTo>
                  <a:lnTo>
                    <a:pt x="8" y="13"/>
                  </a:lnTo>
                  <a:lnTo>
                    <a:pt x="0" y="0"/>
                  </a:lnTo>
                  <a:lnTo>
                    <a:pt x="2" y="0"/>
                  </a:lnTo>
                  <a:close/>
                </a:path>
              </a:pathLst>
            </a:custGeom>
            <a:gradFill>
              <a:gsLst>
                <a:gs pos="49000">
                  <a:srgbClr val="38659D"/>
                </a:gs>
                <a:gs pos="87000">
                  <a:schemeClr val="tx2">
                    <a:lumMod val="75000"/>
                    <a:alpha val="80000"/>
                  </a:schemeClr>
                </a:gs>
              </a:gsLst>
              <a:lin ang="2700000" scaled="0"/>
            </a:gradFill>
            <a:ln w="0">
              <a:noFill/>
              <a:prstDash val="solid"/>
              <a:round/>
            </a:ln>
          </p:spPr>
          <p:txBody>
            <a:bodyPr vert="horz" wrap="square" lIns="91416" tIns="45708" rIns="91416" bIns="45708" numCol="1" anchor="t" anchorCtr="0" compatLnSpc="1"/>
            <a:lstStyle/>
            <a:p>
              <a:endParaRPr lang="en-US" sz="2400"/>
            </a:p>
          </p:txBody>
        </p:sp>
      </p:grpSp>
      <p:grpSp>
        <p:nvGrpSpPr>
          <p:cNvPr id="107" name="Group 124">
            <a:extLst>
              <a:ext uri="{FF2B5EF4-FFF2-40B4-BE49-F238E27FC236}">
                <a16:creationId xmlns:a16="http://schemas.microsoft.com/office/drawing/2014/main" id="{DCA51326-AD9E-40E7-9D11-5C3DA3867977}"/>
              </a:ext>
            </a:extLst>
          </p:cNvPr>
          <p:cNvGrpSpPr/>
          <p:nvPr/>
        </p:nvGrpSpPr>
        <p:grpSpPr>
          <a:xfrm>
            <a:off x="3424827" y="5161412"/>
            <a:ext cx="6698280" cy="713613"/>
            <a:chOff x="4456818" y="1462930"/>
            <a:chExt cx="6700024" cy="1122088"/>
          </a:xfrm>
        </p:grpSpPr>
        <p:sp>
          <p:nvSpPr>
            <p:cNvPr id="108" name="Rectangle 107">
              <a:extLst>
                <a:ext uri="{FF2B5EF4-FFF2-40B4-BE49-F238E27FC236}">
                  <a16:creationId xmlns:a16="http://schemas.microsoft.com/office/drawing/2014/main" id="{C46363F0-5420-45DD-811F-862E1FE9E902}"/>
                </a:ext>
              </a:extLst>
            </p:cNvPr>
            <p:cNvSpPr/>
            <p:nvPr/>
          </p:nvSpPr>
          <p:spPr>
            <a:xfrm>
              <a:off x="4690885" y="1471731"/>
              <a:ext cx="6465957" cy="1104490"/>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9" name="TextBox 126">
              <a:extLst>
                <a:ext uri="{FF2B5EF4-FFF2-40B4-BE49-F238E27FC236}">
                  <a16:creationId xmlns:a16="http://schemas.microsoft.com/office/drawing/2014/main" id="{431437D1-A3AB-43B9-B495-F42A8FFC67B2}"/>
                </a:ext>
              </a:extLst>
            </p:cNvPr>
            <p:cNvSpPr txBox="1"/>
            <p:nvPr/>
          </p:nvSpPr>
          <p:spPr>
            <a:xfrm>
              <a:off x="5130328" y="1660370"/>
              <a:ext cx="5736374" cy="725723"/>
            </a:xfrm>
            <a:prstGeom prst="rect">
              <a:avLst/>
            </a:prstGeom>
            <a:noFill/>
          </p:spPr>
          <p:txBody>
            <a:bodyPr wrap="square" rtlCol="0" anchor="ctr">
              <a:spAutoFit/>
            </a:bodyPr>
            <a:lstStyle/>
            <a:p>
              <a:pPr algn="ctr"/>
              <a:r>
                <a:rPr lang="en-US" b="1" dirty="0"/>
                <a:t>AVANTAGES ET INCONVENIENTS :</a:t>
              </a:r>
            </a:p>
          </p:txBody>
        </p:sp>
        <p:sp>
          <p:nvSpPr>
            <p:cNvPr id="110" name="Oval 127">
              <a:extLst>
                <a:ext uri="{FF2B5EF4-FFF2-40B4-BE49-F238E27FC236}">
                  <a16:creationId xmlns:a16="http://schemas.microsoft.com/office/drawing/2014/main" id="{56F390B6-4F78-4AB9-BDA6-8D747ACEBB9E}"/>
                </a:ext>
              </a:extLst>
            </p:cNvPr>
            <p:cNvSpPr>
              <a:spLocks noChangeAspect="1"/>
            </p:cNvSpPr>
            <p:nvPr/>
          </p:nvSpPr>
          <p:spPr>
            <a:xfrm>
              <a:off x="4456818" y="1462930"/>
              <a:ext cx="779005"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ln>
          </p:spPr>
          <p:txBody>
            <a:bodyPr vert="horz" wrap="square" lIns="71981" tIns="91416" rIns="71981" bIns="91416" numCol="1" anchor="ctr" anchorCtr="1" compatLnSpc="1"/>
            <a:lstStyle/>
            <a:p>
              <a:r>
                <a:rPr lang="en-US" sz="4400" kern="0">
                  <a:solidFill>
                    <a:schemeClr val="bg1"/>
                  </a:solidFill>
                  <a:latin typeface="Arial" panose="020B0604020202020204" pitchFamily="34" charset="0"/>
                  <a:cs typeface="Arial" panose="020B0604020202020204" pitchFamily="34" charset="0"/>
                </a:rPr>
                <a:t>5</a:t>
              </a:r>
              <a:endParaRPr lang="en-US" sz="4400" kern="0" dirty="0">
                <a:solidFill>
                  <a:schemeClr val="bg1"/>
                </a:solidFill>
                <a:latin typeface="Arial" panose="020B0604020202020204" pitchFamily="34" charset="0"/>
                <a:cs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down)">
                                      <p:cBhvr>
                                        <p:cTn id="25" dur="580">
                                          <p:stCondLst>
                                            <p:cond delay="0"/>
                                          </p:stCondLst>
                                        </p:cTn>
                                        <p:tgtEl>
                                          <p:spTgt spid="8"/>
                                        </p:tgtEl>
                                      </p:cBhvr>
                                    </p:animEffect>
                                    <p:anim calcmode="lin" valueType="num">
                                      <p:cBhvr>
                                        <p:cTn id="26"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31" dur="26">
                                          <p:stCondLst>
                                            <p:cond delay="650"/>
                                          </p:stCondLst>
                                        </p:cTn>
                                        <p:tgtEl>
                                          <p:spTgt spid="8"/>
                                        </p:tgtEl>
                                      </p:cBhvr>
                                      <p:to x="100000" y="60000"/>
                                    </p:animScale>
                                    <p:animScale>
                                      <p:cBhvr>
                                        <p:cTn id="32" dur="166" decel="50000">
                                          <p:stCondLst>
                                            <p:cond delay="676"/>
                                          </p:stCondLst>
                                        </p:cTn>
                                        <p:tgtEl>
                                          <p:spTgt spid="8"/>
                                        </p:tgtEl>
                                      </p:cBhvr>
                                      <p:to x="100000" y="100000"/>
                                    </p:animScale>
                                    <p:animScale>
                                      <p:cBhvr>
                                        <p:cTn id="33" dur="26">
                                          <p:stCondLst>
                                            <p:cond delay="1312"/>
                                          </p:stCondLst>
                                        </p:cTn>
                                        <p:tgtEl>
                                          <p:spTgt spid="8"/>
                                        </p:tgtEl>
                                      </p:cBhvr>
                                      <p:to x="100000" y="80000"/>
                                    </p:animScale>
                                    <p:animScale>
                                      <p:cBhvr>
                                        <p:cTn id="34" dur="166" decel="50000">
                                          <p:stCondLst>
                                            <p:cond delay="1338"/>
                                          </p:stCondLst>
                                        </p:cTn>
                                        <p:tgtEl>
                                          <p:spTgt spid="8"/>
                                        </p:tgtEl>
                                      </p:cBhvr>
                                      <p:to x="100000" y="100000"/>
                                    </p:animScale>
                                    <p:animScale>
                                      <p:cBhvr>
                                        <p:cTn id="35" dur="26">
                                          <p:stCondLst>
                                            <p:cond delay="1642"/>
                                          </p:stCondLst>
                                        </p:cTn>
                                        <p:tgtEl>
                                          <p:spTgt spid="8"/>
                                        </p:tgtEl>
                                      </p:cBhvr>
                                      <p:to x="100000" y="90000"/>
                                    </p:animScale>
                                    <p:animScale>
                                      <p:cBhvr>
                                        <p:cTn id="36" dur="166" decel="50000">
                                          <p:stCondLst>
                                            <p:cond delay="1668"/>
                                          </p:stCondLst>
                                        </p:cTn>
                                        <p:tgtEl>
                                          <p:spTgt spid="8"/>
                                        </p:tgtEl>
                                      </p:cBhvr>
                                      <p:to x="100000" y="100000"/>
                                    </p:animScale>
                                    <p:animScale>
                                      <p:cBhvr>
                                        <p:cTn id="37" dur="26">
                                          <p:stCondLst>
                                            <p:cond delay="1808"/>
                                          </p:stCondLst>
                                        </p:cTn>
                                        <p:tgtEl>
                                          <p:spTgt spid="8"/>
                                        </p:tgtEl>
                                      </p:cBhvr>
                                      <p:to x="100000" y="95000"/>
                                    </p:animScale>
                                    <p:animScale>
                                      <p:cBhvr>
                                        <p:cTn id="38" dur="166" decel="50000">
                                          <p:stCondLst>
                                            <p:cond delay="1834"/>
                                          </p:stCondLst>
                                        </p:cTn>
                                        <p:tgtEl>
                                          <p:spTgt spid="8"/>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wipe(down)">
                                      <p:cBhvr>
                                        <p:cTn id="43" dur="580">
                                          <p:stCondLst>
                                            <p:cond delay="0"/>
                                          </p:stCondLst>
                                        </p:cTn>
                                        <p:tgtEl>
                                          <p:spTgt spid="12"/>
                                        </p:tgtEl>
                                      </p:cBhvr>
                                    </p:animEffect>
                                    <p:anim calcmode="lin" valueType="num">
                                      <p:cBhvr>
                                        <p:cTn id="44"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49" dur="26">
                                          <p:stCondLst>
                                            <p:cond delay="650"/>
                                          </p:stCondLst>
                                        </p:cTn>
                                        <p:tgtEl>
                                          <p:spTgt spid="12"/>
                                        </p:tgtEl>
                                      </p:cBhvr>
                                      <p:to x="100000" y="60000"/>
                                    </p:animScale>
                                    <p:animScale>
                                      <p:cBhvr>
                                        <p:cTn id="50" dur="166" decel="50000">
                                          <p:stCondLst>
                                            <p:cond delay="676"/>
                                          </p:stCondLst>
                                        </p:cTn>
                                        <p:tgtEl>
                                          <p:spTgt spid="12"/>
                                        </p:tgtEl>
                                      </p:cBhvr>
                                      <p:to x="100000" y="100000"/>
                                    </p:animScale>
                                    <p:animScale>
                                      <p:cBhvr>
                                        <p:cTn id="51" dur="26">
                                          <p:stCondLst>
                                            <p:cond delay="1312"/>
                                          </p:stCondLst>
                                        </p:cTn>
                                        <p:tgtEl>
                                          <p:spTgt spid="12"/>
                                        </p:tgtEl>
                                      </p:cBhvr>
                                      <p:to x="100000" y="80000"/>
                                    </p:animScale>
                                    <p:animScale>
                                      <p:cBhvr>
                                        <p:cTn id="52" dur="166" decel="50000">
                                          <p:stCondLst>
                                            <p:cond delay="1338"/>
                                          </p:stCondLst>
                                        </p:cTn>
                                        <p:tgtEl>
                                          <p:spTgt spid="12"/>
                                        </p:tgtEl>
                                      </p:cBhvr>
                                      <p:to x="100000" y="100000"/>
                                    </p:animScale>
                                    <p:animScale>
                                      <p:cBhvr>
                                        <p:cTn id="53" dur="26">
                                          <p:stCondLst>
                                            <p:cond delay="1642"/>
                                          </p:stCondLst>
                                        </p:cTn>
                                        <p:tgtEl>
                                          <p:spTgt spid="12"/>
                                        </p:tgtEl>
                                      </p:cBhvr>
                                      <p:to x="100000" y="90000"/>
                                    </p:animScale>
                                    <p:animScale>
                                      <p:cBhvr>
                                        <p:cTn id="54" dur="166" decel="50000">
                                          <p:stCondLst>
                                            <p:cond delay="1668"/>
                                          </p:stCondLst>
                                        </p:cTn>
                                        <p:tgtEl>
                                          <p:spTgt spid="12"/>
                                        </p:tgtEl>
                                      </p:cBhvr>
                                      <p:to x="100000" y="100000"/>
                                    </p:animScale>
                                    <p:animScale>
                                      <p:cBhvr>
                                        <p:cTn id="55" dur="26">
                                          <p:stCondLst>
                                            <p:cond delay="1808"/>
                                          </p:stCondLst>
                                        </p:cTn>
                                        <p:tgtEl>
                                          <p:spTgt spid="12"/>
                                        </p:tgtEl>
                                      </p:cBhvr>
                                      <p:to x="100000" y="95000"/>
                                    </p:animScale>
                                    <p:animScale>
                                      <p:cBhvr>
                                        <p:cTn id="56" dur="166" decel="50000">
                                          <p:stCondLst>
                                            <p:cond delay="1834"/>
                                          </p:stCondLst>
                                        </p:cTn>
                                        <p:tgtEl>
                                          <p:spTgt spid="12"/>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nodeType="clickEffect">
                                  <p:stCondLst>
                                    <p:cond delay="0"/>
                                  </p:stCondLst>
                                  <p:childTnLst>
                                    <p:set>
                                      <p:cBhvr>
                                        <p:cTn id="60" dur="1" fill="hold">
                                          <p:stCondLst>
                                            <p:cond delay="0"/>
                                          </p:stCondLst>
                                        </p:cTn>
                                        <p:tgtEl>
                                          <p:spTgt spid="20"/>
                                        </p:tgtEl>
                                        <p:attrNameLst>
                                          <p:attrName>style.visibility</p:attrName>
                                        </p:attrNameLst>
                                      </p:cBhvr>
                                      <p:to>
                                        <p:strVal val="visible"/>
                                      </p:to>
                                    </p:set>
                                    <p:animEffect transition="in" filter="wipe(down)">
                                      <p:cBhvr>
                                        <p:cTn id="61" dur="580">
                                          <p:stCondLst>
                                            <p:cond delay="0"/>
                                          </p:stCondLst>
                                        </p:cTn>
                                        <p:tgtEl>
                                          <p:spTgt spid="20"/>
                                        </p:tgtEl>
                                      </p:cBhvr>
                                    </p:animEffect>
                                    <p:anim calcmode="lin" valueType="num">
                                      <p:cBhvr>
                                        <p:cTn id="62"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67" dur="26">
                                          <p:stCondLst>
                                            <p:cond delay="650"/>
                                          </p:stCondLst>
                                        </p:cTn>
                                        <p:tgtEl>
                                          <p:spTgt spid="20"/>
                                        </p:tgtEl>
                                      </p:cBhvr>
                                      <p:to x="100000" y="60000"/>
                                    </p:animScale>
                                    <p:animScale>
                                      <p:cBhvr>
                                        <p:cTn id="68" dur="166" decel="50000">
                                          <p:stCondLst>
                                            <p:cond delay="676"/>
                                          </p:stCondLst>
                                        </p:cTn>
                                        <p:tgtEl>
                                          <p:spTgt spid="20"/>
                                        </p:tgtEl>
                                      </p:cBhvr>
                                      <p:to x="100000" y="100000"/>
                                    </p:animScale>
                                    <p:animScale>
                                      <p:cBhvr>
                                        <p:cTn id="69" dur="26">
                                          <p:stCondLst>
                                            <p:cond delay="1312"/>
                                          </p:stCondLst>
                                        </p:cTn>
                                        <p:tgtEl>
                                          <p:spTgt spid="20"/>
                                        </p:tgtEl>
                                      </p:cBhvr>
                                      <p:to x="100000" y="80000"/>
                                    </p:animScale>
                                    <p:animScale>
                                      <p:cBhvr>
                                        <p:cTn id="70" dur="166" decel="50000">
                                          <p:stCondLst>
                                            <p:cond delay="1338"/>
                                          </p:stCondLst>
                                        </p:cTn>
                                        <p:tgtEl>
                                          <p:spTgt spid="20"/>
                                        </p:tgtEl>
                                      </p:cBhvr>
                                      <p:to x="100000" y="100000"/>
                                    </p:animScale>
                                    <p:animScale>
                                      <p:cBhvr>
                                        <p:cTn id="71" dur="26">
                                          <p:stCondLst>
                                            <p:cond delay="1642"/>
                                          </p:stCondLst>
                                        </p:cTn>
                                        <p:tgtEl>
                                          <p:spTgt spid="20"/>
                                        </p:tgtEl>
                                      </p:cBhvr>
                                      <p:to x="100000" y="90000"/>
                                    </p:animScale>
                                    <p:animScale>
                                      <p:cBhvr>
                                        <p:cTn id="72" dur="166" decel="50000">
                                          <p:stCondLst>
                                            <p:cond delay="1668"/>
                                          </p:stCondLst>
                                        </p:cTn>
                                        <p:tgtEl>
                                          <p:spTgt spid="20"/>
                                        </p:tgtEl>
                                      </p:cBhvr>
                                      <p:to x="100000" y="100000"/>
                                    </p:animScale>
                                    <p:animScale>
                                      <p:cBhvr>
                                        <p:cTn id="73" dur="26">
                                          <p:stCondLst>
                                            <p:cond delay="1808"/>
                                          </p:stCondLst>
                                        </p:cTn>
                                        <p:tgtEl>
                                          <p:spTgt spid="20"/>
                                        </p:tgtEl>
                                      </p:cBhvr>
                                      <p:to x="100000" y="95000"/>
                                    </p:animScale>
                                    <p:animScale>
                                      <p:cBhvr>
                                        <p:cTn id="74" dur="166" decel="50000">
                                          <p:stCondLst>
                                            <p:cond delay="1834"/>
                                          </p:stCondLst>
                                        </p:cTn>
                                        <p:tgtEl>
                                          <p:spTgt spid="20"/>
                                        </p:tgtEl>
                                      </p:cBhvr>
                                      <p:to x="100000" y="100000"/>
                                    </p:animScale>
                                  </p:childTnLst>
                                </p:cTn>
                              </p:par>
                              <p:par>
                                <p:cTn id="75" presetID="8" presetClass="emph" presetSubtype="0" repeatCount="indefinite" fill="remove" grpId="0" nodeType="withEffect">
                                  <p:stCondLst>
                                    <p:cond delay="0"/>
                                  </p:stCondLst>
                                  <p:childTnLst>
                                    <p:animRot by="21600000">
                                      <p:cBhvr>
                                        <p:cTn id="76" dur="2000" fill="hold"/>
                                        <p:tgtEl>
                                          <p:spTgt spid="24"/>
                                        </p:tgtEl>
                                        <p:attrNameLst>
                                          <p:attrName>r</p:attrName>
                                        </p:attrNameLst>
                                      </p:cBhvr>
                                    </p:animRot>
                                  </p:childTnLst>
                                </p:cTn>
                              </p:par>
                            </p:childTnLst>
                          </p:cTn>
                        </p:par>
                      </p:childTnLst>
                    </p:cTn>
                  </p:par>
                  <p:par>
                    <p:cTn id="77" fill="hold">
                      <p:stCondLst>
                        <p:cond delay="indefinite"/>
                      </p:stCondLst>
                      <p:childTnLst>
                        <p:par>
                          <p:cTn id="78" fill="hold">
                            <p:stCondLst>
                              <p:cond delay="0"/>
                            </p:stCondLst>
                            <p:childTnLst>
                              <p:par>
                                <p:cTn id="79" presetID="26" presetClass="entr" presetSubtype="0" fill="hold" nodeType="clickEffect">
                                  <p:stCondLst>
                                    <p:cond delay="0"/>
                                  </p:stCondLst>
                                  <p:childTnLst>
                                    <p:set>
                                      <p:cBhvr>
                                        <p:cTn id="80" dur="1" fill="hold">
                                          <p:stCondLst>
                                            <p:cond delay="0"/>
                                          </p:stCondLst>
                                        </p:cTn>
                                        <p:tgtEl>
                                          <p:spTgt spid="107"/>
                                        </p:tgtEl>
                                        <p:attrNameLst>
                                          <p:attrName>style.visibility</p:attrName>
                                        </p:attrNameLst>
                                      </p:cBhvr>
                                      <p:to>
                                        <p:strVal val="visible"/>
                                      </p:to>
                                    </p:set>
                                    <p:animEffect transition="in" filter="wipe(down)">
                                      <p:cBhvr>
                                        <p:cTn id="81" dur="580">
                                          <p:stCondLst>
                                            <p:cond delay="0"/>
                                          </p:stCondLst>
                                        </p:cTn>
                                        <p:tgtEl>
                                          <p:spTgt spid="107"/>
                                        </p:tgtEl>
                                      </p:cBhvr>
                                    </p:animEffect>
                                    <p:anim calcmode="lin" valueType="num">
                                      <p:cBhvr>
                                        <p:cTn id="82" dur="1822" tmFilter="0,0; 0.14,0.36; 0.43,0.73; 0.71,0.91; 1.0,1.0">
                                          <p:stCondLst>
                                            <p:cond delay="0"/>
                                          </p:stCondLst>
                                        </p:cTn>
                                        <p:tgtEl>
                                          <p:spTgt spid="107"/>
                                        </p:tgtEl>
                                        <p:attrNameLst>
                                          <p:attrName>ppt_x</p:attrName>
                                        </p:attrNameLst>
                                      </p:cBhvr>
                                      <p:tavLst>
                                        <p:tav tm="0">
                                          <p:val>
                                            <p:strVal val="#ppt_x-0.25"/>
                                          </p:val>
                                        </p:tav>
                                        <p:tav tm="100000">
                                          <p:val>
                                            <p:strVal val="#ppt_x"/>
                                          </p:val>
                                        </p:tav>
                                      </p:tavLst>
                                    </p:anim>
                                    <p:anim calcmode="lin" valueType="num">
                                      <p:cBhvr>
                                        <p:cTn id="83" dur="664" tmFilter="0.0,0.0; 0.25,0.07; 0.50,0.2; 0.75,0.467; 1.0,1.0">
                                          <p:stCondLst>
                                            <p:cond delay="0"/>
                                          </p:stCondLst>
                                        </p:cTn>
                                        <p:tgtEl>
                                          <p:spTgt spid="107"/>
                                        </p:tgtEl>
                                        <p:attrNameLst>
                                          <p:attrName>ppt_y</p:attrName>
                                        </p:attrNameLst>
                                      </p:cBhvr>
                                      <p:tavLst>
                                        <p:tav tm="0" fmla="#ppt_y-sin(pi*$)/3">
                                          <p:val>
                                            <p:fltVal val="0.5"/>
                                          </p:val>
                                        </p:tav>
                                        <p:tav tm="100000">
                                          <p:val>
                                            <p:fltVal val="1"/>
                                          </p:val>
                                        </p:tav>
                                      </p:tavLst>
                                    </p:anim>
                                    <p:anim calcmode="lin" valueType="num">
                                      <p:cBhvr>
                                        <p:cTn id="84" dur="664" tmFilter="0, 0; 0.125,0.2665; 0.25,0.4; 0.375,0.465; 0.5,0.5;  0.625,0.535; 0.75,0.6; 0.875,0.7335; 1,1">
                                          <p:stCondLst>
                                            <p:cond delay="664"/>
                                          </p:stCondLst>
                                        </p:cTn>
                                        <p:tgtEl>
                                          <p:spTgt spid="107"/>
                                        </p:tgtEl>
                                        <p:attrNameLst>
                                          <p:attrName>ppt_y</p:attrName>
                                        </p:attrNameLst>
                                      </p:cBhvr>
                                      <p:tavLst>
                                        <p:tav tm="0" fmla="#ppt_y-sin(pi*$)/9">
                                          <p:val>
                                            <p:fltVal val="0"/>
                                          </p:val>
                                        </p:tav>
                                        <p:tav tm="100000">
                                          <p:val>
                                            <p:fltVal val="1"/>
                                          </p:val>
                                        </p:tav>
                                      </p:tavLst>
                                    </p:anim>
                                    <p:anim calcmode="lin" valueType="num">
                                      <p:cBhvr>
                                        <p:cTn id="85" dur="332" tmFilter="0, 0; 0.125,0.2665; 0.25,0.4; 0.375,0.465; 0.5,0.5;  0.625,0.535; 0.75,0.6; 0.875,0.7335; 1,1">
                                          <p:stCondLst>
                                            <p:cond delay="1324"/>
                                          </p:stCondLst>
                                        </p:cTn>
                                        <p:tgtEl>
                                          <p:spTgt spid="107"/>
                                        </p:tgtEl>
                                        <p:attrNameLst>
                                          <p:attrName>ppt_y</p:attrName>
                                        </p:attrNameLst>
                                      </p:cBhvr>
                                      <p:tavLst>
                                        <p:tav tm="0" fmla="#ppt_y-sin(pi*$)/27">
                                          <p:val>
                                            <p:fltVal val="0"/>
                                          </p:val>
                                        </p:tav>
                                        <p:tav tm="100000">
                                          <p:val>
                                            <p:fltVal val="1"/>
                                          </p:val>
                                        </p:tav>
                                      </p:tavLst>
                                    </p:anim>
                                    <p:anim calcmode="lin" valueType="num">
                                      <p:cBhvr>
                                        <p:cTn id="86" dur="164" tmFilter="0, 0; 0.125,0.2665; 0.25,0.4; 0.375,0.465; 0.5,0.5;  0.625,0.535; 0.75,0.6; 0.875,0.7335; 1,1">
                                          <p:stCondLst>
                                            <p:cond delay="1656"/>
                                          </p:stCondLst>
                                        </p:cTn>
                                        <p:tgtEl>
                                          <p:spTgt spid="107"/>
                                        </p:tgtEl>
                                        <p:attrNameLst>
                                          <p:attrName>ppt_y</p:attrName>
                                        </p:attrNameLst>
                                      </p:cBhvr>
                                      <p:tavLst>
                                        <p:tav tm="0" fmla="#ppt_y-sin(pi*$)/81">
                                          <p:val>
                                            <p:fltVal val="0"/>
                                          </p:val>
                                        </p:tav>
                                        <p:tav tm="100000">
                                          <p:val>
                                            <p:fltVal val="1"/>
                                          </p:val>
                                        </p:tav>
                                      </p:tavLst>
                                    </p:anim>
                                    <p:animScale>
                                      <p:cBhvr>
                                        <p:cTn id="87" dur="26">
                                          <p:stCondLst>
                                            <p:cond delay="650"/>
                                          </p:stCondLst>
                                        </p:cTn>
                                        <p:tgtEl>
                                          <p:spTgt spid="107"/>
                                        </p:tgtEl>
                                      </p:cBhvr>
                                      <p:to x="100000" y="60000"/>
                                    </p:animScale>
                                    <p:animScale>
                                      <p:cBhvr>
                                        <p:cTn id="88" dur="166" decel="50000">
                                          <p:stCondLst>
                                            <p:cond delay="676"/>
                                          </p:stCondLst>
                                        </p:cTn>
                                        <p:tgtEl>
                                          <p:spTgt spid="107"/>
                                        </p:tgtEl>
                                      </p:cBhvr>
                                      <p:to x="100000" y="100000"/>
                                    </p:animScale>
                                    <p:animScale>
                                      <p:cBhvr>
                                        <p:cTn id="89" dur="26">
                                          <p:stCondLst>
                                            <p:cond delay="1312"/>
                                          </p:stCondLst>
                                        </p:cTn>
                                        <p:tgtEl>
                                          <p:spTgt spid="107"/>
                                        </p:tgtEl>
                                      </p:cBhvr>
                                      <p:to x="100000" y="80000"/>
                                    </p:animScale>
                                    <p:animScale>
                                      <p:cBhvr>
                                        <p:cTn id="90" dur="166" decel="50000">
                                          <p:stCondLst>
                                            <p:cond delay="1338"/>
                                          </p:stCondLst>
                                        </p:cTn>
                                        <p:tgtEl>
                                          <p:spTgt spid="107"/>
                                        </p:tgtEl>
                                      </p:cBhvr>
                                      <p:to x="100000" y="100000"/>
                                    </p:animScale>
                                    <p:animScale>
                                      <p:cBhvr>
                                        <p:cTn id="91" dur="26">
                                          <p:stCondLst>
                                            <p:cond delay="1642"/>
                                          </p:stCondLst>
                                        </p:cTn>
                                        <p:tgtEl>
                                          <p:spTgt spid="107"/>
                                        </p:tgtEl>
                                      </p:cBhvr>
                                      <p:to x="100000" y="90000"/>
                                    </p:animScale>
                                    <p:animScale>
                                      <p:cBhvr>
                                        <p:cTn id="92" dur="166" decel="50000">
                                          <p:stCondLst>
                                            <p:cond delay="1668"/>
                                          </p:stCondLst>
                                        </p:cTn>
                                        <p:tgtEl>
                                          <p:spTgt spid="107"/>
                                        </p:tgtEl>
                                      </p:cBhvr>
                                      <p:to x="100000" y="100000"/>
                                    </p:animScale>
                                    <p:animScale>
                                      <p:cBhvr>
                                        <p:cTn id="93" dur="26">
                                          <p:stCondLst>
                                            <p:cond delay="1808"/>
                                          </p:stCondLst>
                                        </p:cTn>
                                        <p:tgtEl>
                                          <p:spTgt spid="107"/>
                                        </p:tgtEl>
                                      </p:cBhvr>
                                      <p:to x="100000" y="95000"/>
                                    </p:animScale>
                                    <p:animScale>
                                      <p:cBhvr>
                                        <p:cTn id="94" dur="166" decel="50000">
                                          <p:stCondLst>
                                            <p:cond delay="1834"/>
                                          </p:stCondLst>
                                        </p:cTn>
                                        <p:tgtEl>
                                          <p:spTgt spid="10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Arrow: Pentagon 13"/>
          <p:cNvSpPr/>
          <p:nvPr/>
        </p:nvSpPr>
        <p:spPr>
          <a:xfrm>
            <a:off x="1236002" y="533400"/>
            <a:ext cx="4707598" cy="676097"/>
          </a:xfrm>
          <a:prstGeom prst="homePlate">
            <a:avLst>
              <a:gd name="adj" fmla="val 95763"/>
            </a:avLst>
          </a:prstGeom>
          <a:solidFill>
            <a:schemeClr val="bg1"/>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dirty="0">
                <a:ln w="0"/>
                <a:solidFill>
                  <a:schemeClr val="accent1"/>
                </a:solidFill>
                <a:effectLst>
                  <a:outerShdw blurRad="38100" dist="25400" dir="5400000" algn="ctr" rotWithShape="0">
                    <a:srgbClr val="6E747A">
                      <a:alpha val="43000"/>
                    </a:srgbClr>
                  </a:outerShdw>
                </a:effectLst>
              </a:rPr>
              <a:t>CLASSIFICATION SUPERVISEE :</a:t>
            </a:r>
            <a:endParaRPr lang="en-US" sz="2400" dirty="0">
              <a:ln w="0"/>
              <a:solidFill>
                <a:schemeClr val="accent1"/>
              </a:solidFill>
              <a:effectLst>
                <a:outerShdw blurRad="38100" dist="25400" dir="5400000" algn="ctr" rotWithShape="0">
                  <a:srgbClr val="6E747A">
                    <a:alpha val="43000"/>
                  </a:srgbClr>
                </a:outerShdw>
              </a:effectLst>
            </a:endParaRPr>
          </a:p>
        </p:txBody>
      </p:sp>
      <p:sp>
        <p:nvSpPr>
          <p:cNvPr id="11" name="Rectangle 10"/>
          <p:cNvSpPr/>
          <p:nvPr/>
        </p:nvSpPr>
        <p:spPr>
          <a:xfrm>
            <a:off x="516598" y="0"/>
            <a:ext cx="778802" cy="685800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fr-FR" dirty="0">
              <a:solidFill>
                <a:prstClr val="white"/>
              </a:solidFill>
            </a:endParaRPr>
          </a:p>
        </p:txBody>
      </p:sp>
      <p:sp>
        <p:nvSpPr>
          <p:cNvPr id="10" name="Oval 9"/>
          <p:cNvSpPr>
            <a:spLocks noChangeAspect="1"/>
          </p:cNvSpPr>
          <p:nvPr/>
        </p:nvSpPr>
        <p:spPr>
          <a:xfrm>
            <a:off x="516598" y="533400"/>
            <a:ext cx="778802" cy="713613"/>
          </a:xfrm>
          <a:prstGeom prst="ellipse">
            <a:avLst/>
          </a:prstGeom>
        </p:spPr>
        <p:style>
          <a:lnRef idx="2">
            <a:schemeClr val="accent1"/>
          </a:lnRef>
          <a:fillRef idx="1">
            <a:schemeClr val="lt1"/>
          </a:fillRef>
          <a:effectRef idx="0">
            <a:schemeClr val="accent1"/>
          </a:effectRef>
          <a:fontRef idx="minor">
            <a:schemeClr val="dk1"/>
          </a:fontRef>
        </p:style>
        <p:txBody>
          <a:bodyPr vert="horz" wrap="square" lIns="71981" tIns="91416" rIns="71981" bIns="91416" numCol="1" anchor="ctr" anchorCtr="1" compatLnSpc="1"/>
          <a:lstStyle/>
          <a:p>
            <a:r>
              <a:rPr lang="en-US" sz="4400" kern="0">
                <a:solidFill>
                  <a:srgbClr val="E39F16"/>
                </a:solidFill>
                <a:latin typeface="Arial" panose="020B0604020202020204" pitchFamily="34" charset="0"/>
                <a:cs typeface="Arial" panose="020B0604020202020204" pitchFamily="34" charset="0"/>
              </a:rPr>
              <a:t>1</a:t>
            </a:r>
            <a:endParaRPr lang="en-US" sz="4400" kern="0" dirty="0">
              <a:solidFill>
                <a:srgbClr val="E39F16"/>
              </a:solidFill>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5939B1FA-81F2-4940-9AF3-5EAFB5D6669B}" type="slidenum">
              <a:rPr lang="en-US" smtClean="0">
                <a:solidFill>
                  <a:prstClr val="black">
                    <a:tint val="75000"/>
                  </a:prstClr>
                </a:solidFill>
              </a:rPr>
              <a:t>5</a:t>
            </a:fld>
            <a:endParaRPr lang="en-US">
              <a:solidFill>
                <a:prstClr val="black">
                  <a:tint val="75000"/>
                </a:prstClr>
              </a:solidFill>
            </a:endParaRPr>
          </a:p>
        </p:txBody>
      </p:sp>
      <p:sp>
        <p:nvSpPr>
          <p:cNvPr id="5" name="Oval 4"/>
          <p:cNvSpPr>
            <a:spLocks noChangeAspect="1"/>
          </p:cNvSpPr>
          <p:nvPr/>
        </p:nvSpPr>
        <p:spPr>
          <a:xfrm>
            <a:off x="745198" y="533400"/>
            <a:ext cx="778802" cy="71361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vert="horz" wrap="square" lIns="71981" tIns="91416" rIns="71981" bIns="91416" numCol="1" anchor="ctr" anchorCtr="1" compatLnSpc="1"/>
          <a:lstStyle/>
          <a:p>
            <a:r>
              <a:rPr lang="en-US" sz="4400" kern="0" dirty="0">
                <a:solidFill>
                  <a:schemeClr val="bg1"/>
                </a:solidFill>
                <a:latin typeface="Arial" panose="020B0604020202020204" pitchFamily="34" charset="0"/>
                <a:cs typeface="Arial" panose="020B0604020202020204" pitchFamily="34" charset="0"/>
              </a:rPr>
              <a:t>1</a:t>
            </a:r>
          </a:p>
        </p:txBody>
      </p:sp>
      <p:sp>
        <p:nvSpPr>
          <p:cNvPr id="6" name="Oval 5"/>
          <p:cNvSpPr>
            <a:spLocks noChangeAspect="1"/>
          </p:cNvSpPr>
          <p:nvPr/>
        </p:nvSpPr>
        <p:spPr>
          <a:xfrm>
            <a:off x="516598" y="1572387"/>
            <a:ext cx="778802" cy="713613"/>
          </a:xfrm>
          <a:prstGeom prst="ellipse">
            <a:avLst/>
          </a:prstGeom>
        </p:spPr>
        <p:style>
          <a:lnRef idx="2">
            <a:schemeClr val="accent1"/>
          </a:lnRef>
          <a:fillRef idx="1">
            <a:schemeClr val="lt1"/>
          </a:fillRef>
          <a:effectRef idx="0">
            <a:schemeClr val="accent1"/>
          </a:effectRef>
          <a:fontRef idx="minor">
            <a:schemeClr val="dk1"/>
          </a:fontRef>
        </p:style>
        <p:txBody>
          <a:bodyPr vert="horz" wrap="square" lIns="71981" tIns="91416" rIns="71981" bIns="91416" numCol="1" anchor="ctr" anchorCtr="1" compatLnSpc="1"/>
          <a:lstStyle/>
          <a:p>
            <a:r>
              <a:rPr lang="en-US" sz="4400" kern="0" dirty="0">
                <a:solidFill>
                  <a:srgbClr val="E39F16"/>
                </a:solidFill>
                <a:latin typeface="Arial" panose="020B0604020202020204" pitchFamily="34" charset="0"/>
                <a:cs typeface="Arial" panose="020B0604020202020204" pitchFamily="34" charset="0"/>
              </a:rPr>
              <a:t>2</a:t>
            </a:r>
          </a:p>
        </p:txBody>
      </p:sp>
      <p:sp>
        <p:nvSpPr>
          <p:cNvPr id="7" name="Oval 6"/>
          <p:cNvSpPr>
            <a:spLocks noChangeAspect="1"/>
          </p:cNvSpPr>
          <p:nvPr/>
        </p:nvSpPr>
        <p:spPr>
          <a:xfrm>
            <a:off x="516598" y="2514600"/>
            <a:ext cx="778802" cy="713613"/>
          </a:xfrm>
          <a:prstGeom prst="ellipse">
            <a:avLst/>
          </a:prstGeom>
        </p:spPr>
        <p:style>
          <a:lnRef idx="2">
            <a:schemeClr val="accent1"/>
          </a:lnRef>
          <a:fillRef idx="1">
            <a:schemeClr val="lt1"/>
          </a:fillRef>
          <a:effectRef idx="0">
            <a:schemeClr val="accent1"/>
          </a:effectRef>
          <a:fontRef idx="minor">
            <a:schemeClr val="dk1"/>
          </a:fontRef>
        </p:style>
        <p:txBody>
          <a:bodyPr vert="horz" wrap="square" lIns="71981" tIns="91416" rIns="71981" bIns="91416" numCol="1" anchor="ctr" anchorCtr="1" compatLnSpc="1"/>
          <a:lstStyle/>
          <a:p>
            <a:r>
              <a:rPr lang="en-US" sz="4400" kern="0" dirty="0">
                <a:solidFill>
                  <a:srgbClr val="E39F16"/>
                </a:solidFill>
                <a:latin typeface="Arial" panose="020B0604020202020204" pitchFamily="34" charset="0"/>
                <a:cs typeface="Arial" panose="020B0604020202020204" pitchFamily="34" charset="0"/>
              </a:rPr>
              <a:t>3</a:t>
            </a:r>
          </a:p>
        </p:txBody>
      </p:sp>
      <p:sp>
        <p:nvSpPr>
          <p:cNvPr id="8" name="Oval 7"/>
          <p:cNvSpPr>
            <a:spLocks noChangeAspect="1"/>
          </p:cNvSpPr>
          <p:nvPr/>
        </p:nvSpPr>
        <p:spPr>
          <a:xfrm>
            <a:off x="516598" y="3553587"/>
            <a:ext cx="778802" cy="713613"/>
          </a:xfrm>
          <a:prstGeom prst="ellipse">
            <a:avLst/>
          </a:prstGeom>
        </p:spPr>
        <p:style>
          <a:lnRef idx="2">
            <a:schemeClr val="accent1"/>
          </a:lnRef>
          <a:fillRef idx="1">
            <a:schemeClr val="lt1"/>
          </a:fillRef>
          <a:effectRef idx="0">
            <a:schemeClr val="accent1"/>
          </a:effectRef>
          <a:fontRef idx="minor">
            <a:schemeClr val="dk1"/>
          </a:fontRef>
        </p:style>
        <p:txBody>
          <a:bodyPr vert="horz" wrap="square" lIns="71981" tIns="91416" rIns="71981" bIns="91416" numCol="1" anchor="ctr" anchorCtr="1" compatLnSpc="1"/>
          <a:lstStyle/>
          <a:p>
            <a:r>
              <a:rPr lang="en-US" sz="4400" kern="0" dirty="0">
                <a:solidFill>
                  <a:srgbClr val="E39F16"/>
                </a:solidFill>
                <a:latin typeface="Arial" panose="020B0604020202020204" pitchFamily="34" charset="0"/>
                <a:cs typeface="Arial" panose="020B0604020202020204" pitchFamily="34" charset="0"/>
              </a:rPr>
              <a:t>4</a:t>
            </a:r>
          </a:p>
        </p:txBody>
      </p:sp>
      <p:sp>
        <p:nvSpPr>
          <p:cNvPr id="9" name="Oval 8"/>
          <p:cNvSpPr>
            <a:spLocks noChangeAspect="1"/>
          </p:cNvSpPr>
          <p:nvPr/>
        </p:nvSpPr>
        <p:spPr>
          <a:xfrm>
            <a:off x="516598" y="4544187"/>
            <a:ext cx="778802" cy="713613"/>
          </a:xfrm>
          <a:prstGeom prst="ellipse">
            <a:avLst/>
          </a:prstGeom>
        </p:spPr>
        <p:style>
          <a:lnRef idx="2">
            <a:schemeClr val="accent1"/>
          </a:lnRef>
          <a:fillRef idx="1">
            <a:schemeClr val="lt1"/>
          </a:fillRef>
          <a:effectRef idx="0">
            <a:schemeClr val="accent1"/>
          </a:effectRef>
          <a:fontRef idx="minor">
            <a:schemeClr val="dk1"/>
          </a:fontRef>
        </p:style>
        <p:txBody>
          <a:bodyPr vert="horz" wrap="square" lIns="71981" tIns="91416" rIns="71981" bIns="91416" numCol="1" anchor="ctr" anchorCtr="1" compatLnSpc="1"/>
          <a:lstStyle/>
          <a:p>
            <a:r>
              <a:rPr lang="en-US" sz="4400" kern="0" dirty="0">
                <a:solidFill>
                  <a:srgbClr val="E39F16"/>
                </a:solidFill>
                <a:latin typeface="Arial" panose="020B0604020202020204" pitchFamily="34" charset="0"/>
                <a:cs typeface="Arial" panose="020B0604020202020204" pitchFamily="34" charset="0"/>
              </a:rPr>
              <a:t>5</a:t>
            </a:r>
          </a:p>
        </p:txBody>
      </p:sp>
      <p:sp>
        <p:nvSpPr>
          <p:cNvPr id="22" name="Oval 8">
            <a:extLst>
              <a:ext uri="{FF2B5EF4-FFF2-40B4-BE49-F238E27FC236}">
                <a16:creationId xmlns:a16="http://schemas.microsoft.com/office/drawing/2014/main" id="{7EA6F893-F710-403A-8E0E-3AAD1C2E5F42}"/>
              </a:ext>
            </a:extLst>
          </p:cNvPr>
          <p:cNvSpPr>
            <a:spLocks noChangeAspect="1"/>
          </p:cNvSpPr>
          <p:nvPr/>
        </p:nvSpPr>
        <p:spPr>
          <a:xfrm>
            <a:off x="516598" y="5600988"/>
            <a:ext cx="778802" cy="713613"/>
          </a:xfrm>
          <a:prstGeom prst="ellipse">
            <a:avLst/>
          </a:prstGeom>
        </p:spPr>
        <p:style>
          <a:lnRef idx="2">
            <a:schemeClr val="accent1"/>
          </a:lnRef>
          <a:fillRef idx="1">
            <a:schemeClr val="lt1"/>
          </a:fillRef>
          <a:effectRef idx="0">
            <a:schemeClr val="accent1"/>
          </a:effectRef>
          <a:fontRef idx="minor">
            <a:schemeClr val="dk1"/>
          </a:fontRef>
        </p:style>
        <p:txBody>
          <a:bodyPr vert="horz" wrap="square" lIns="71981" tIns="91416" rIns="71981" bIns="91416" numCol="1" anchor="ctr" anchorCtr="1" compatLnSpc="1"/>
          <a:lstStyle/>
          <a:p>
            <a:r>
              <a:rPr lang="en-US" sz="4400" kern="0" dirty="0">
                <a:solidFill>
                  <a:srgbClr val="E39F16"/>
                </a:solidFill>
                <a:latin typeface="Arial" panose="020B0604020202020204" pitchFamily="34" charset="0"/>
                <a:cs typeface="Arial" panose="020B0604020202020204" pitchFamily="34" charset="0"/>
              </a:rPr>
              <a:t>6</a:t>
            </a:r>
          </a:p>
        </p:txBody>
      </p:sp>
      <p:sp>
        <p:nvSpPr>
          <p:cNvPr id="4" name="ZoneTexte 3">
            <a:extLst>
              <a:ext uri="{FF2B5EF4-FFF2-40B4-BE49-F238E27FC236}">
                <a16:creationId xmlns:a16="http://schemas.microsoft.com/office/drawing/2014/main" id="{1C617AE3-C004-4412-926D-0AC46DD207BA}"/>
              </a:ext>
            </a:extLst>
          </p:cNvPr>
          <p:cNvSpPr txBox="1"/>
          <p:nvPr/>
        </p:nvSpPr>
        <p:spPr>
          <a:xfrm>
            <a:off x="5942428" y="1742897"/>
            <a:ext cx="5257800" cy="4524315"/>
          </a:xfrm>
          <a:prstGeom prst="rect">
            <a:avLst/>
          </a:prstGeom>
          <a:noFill/>
        </p:spPr>
        <p:txBody>
          <a:bodyPr wrap="square" rtlCol="0">
            <a:spAutoFit/>
          </a:bodyPr>
          <a:lstStyle/>
          <a:p>
            <a:pPr algn="just"/>
            <a:r>
              <a:rPr lang="fr-FR" dirty="0"/>
              <a:t>La classification supervisée, dite aussi </a:t>
            </a:r>
            <a:r>
              <a:rPr lang="fr-FR" dirty="0">
                <a:solidFill>
                  <a:srgbClr val="00B0F0"/>
                </a:solidFill>
              </a:rPr>
              <a:t>discrimination</a:t>
            </a:r>
            <a:r>
              <a:rPr lang="fr-FR" dirty="0"/>
              <a:t> est la tâche qui consiste à discriminer des données, de façon supervisée (c’est-à-dire  avec l’aide préalable d’un expert), un ensemble d’objets ou plus largement de données, de telle manière que les objets d’un même groupe (appelé classes) sont plus proches (au sens d’un critère de (dis)similarité choisi) les unes au autres que celles des autres groupes. </a:t>
            </a:r>
          </a:p>
          <a:p>
            <a:endParaRPr lang="fr-FR" dirty="0"/>
          </a:p>
        </p:txBody>
      </p:sp>
      <p:pic>
        <p:nvPicPr>
          <p:cNvPr id="12" name="Image 11">
            <a:extLst>
              <a:ext uri="{FF2B5EF4-FFF2-40B4-BE49-F238E27FC236}">
                <a16:creationId xmlns:a16="http://schemas.microsoft.com/office/drawing/2014/main" id="{93CD9012-883C-45A1-BF21-704902B155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3520" y="1802750"/>
            <a:ext cx="4419600" cy="40646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14">
                                            <p:bg/>
                                          </p:spTgt>
                                        </p:tgtEl>
                                        <p:attrNameLst>
                                          <p:attrName>style.visibility</p:attrName>
                                        </p:attrNameLst>
                                      </p:cBhvr>
                                      <p:to>
                                        <p:strVal val="visible"/>
                                      </p:to>
                                    </p:set>
                                    <p:anim calcmode="lin" valueType="num">
                                      <p:cBhvr>
                                        <p:cTn id="15" dur="500" fill="hold"/>
                                        <p:tgtEl>
                                          <p:spTgt spid="14">
                                            <p:bg/>
                                          </p:spTgt>
                                        </p:tgtEl>
                                        <p:attrNameLst>
                                          <p:attrName>ppt_w</p:attrName>
                                        </p:attrNameLst>
                                      </p:cBhvr>
                                      <p:tavLst>
                                        <p:tav tm="0">
                                          <p:val>
                                            <p:fltVal val="0"/>
                                          </p:val>
                                        </p:tav>
                                        <p:tav tm="100000">
                                          <p:val>
                                            <p:strVal val="#ppt_w"/>
                                          </p:val>
                                        </p:tav>
                                      </p:tavLst>
                                    </p:anim>
                                    <p:anim calcmode="lin" valueType="num">
                                      <p:cBhvr>
                                        <p:cTn id="16" dur="500" fill="hold"/>
                                        <p:tgtEl>
                                          <p:spTgt spid="14">
                                            <p:bg/>
                                          </p:spTgt>
                                        </p:tgtEl>
                                        <p:attrNameLst>
                                          <p:attrName>ppt_h</p:attrName>
                                        </p:attrNameLst>
                                      </p:cBhvr>
                                      <p:tavLst>
                                        <p:tav tm="0">
                                          <p:val>
                                            <p:fltVal val="0"/>
                                          </p:val>
                                        </p:tav>
                                        <p:tav tm="100000">
                                          <p:val>
                                            <p:strVal val="#ppt_h"/>
                                          </p:val>
                                        </p:tav>
                                      </p:tavLst>
                                    </p:anim>
                                    <p:animEffect transition="in" filter="fade">
                                      <p:cBhvr>
                                        <p:cTn id="17" dur="500"/>
                                        <p:tgtEl>
                                          <p:spTgt spid="14">
                                            <p:bg/>
                                          </p:spTgt>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14">
                                            <p:txEl>
                                              <p:pRg st="0" end="0"/>
                                            </p:txEl>
                                          </p:spTgt>
                                        </p:tgtEl>
                                        <p:attrNameLst>
                                          <p:attrName>style.visibility</p:attrName>
                                        </p:attrNameLst>
                                      </p:cBhvr>
                                      <p:to>
                                        <p:strVal val="visible"/>
                                      </p:to>
                                    </p:set>
                                    <p:anim calcmode="lin" valueType="num">
                                      <p:cBhvr>
                                        <p:cTn id="22"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23"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24" dur="500"/>
                                        <p:tgtEl>
                                          <p:spTgt spid="14">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animBg="1"/>
      <p:bldP spid="5" grpId="0" animBg="1"/>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Arrow: Pentagon 13"/>
          <p:cNvSpPr/>
          <p:nvPr/>
        </p:nvSpPr>
        <p:spPr>
          <a:xfrm>
            <a:off x="1236002" y="533400"/>
            <a:ext cx="7145998" cy="676097"/>
          </a:xfrm>
          <a:prstGeom prst="homePlate">
            <a:avLst>
              <a:gd name="adj" fmla="val 95763"/>
            </a:avLst>
          </a:prstGeom>
          <a:solidFill>
            <a:schemeClr val="bg1"/>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sz="2400" dirty="0">
                <a:ln w="0"/>
                <a:solidFill>
                  <a:schemeClr val="tx2"/>
                </a:solidFill>
                <a:effectLst>
                  <a:outerShdw blurRad="38100" dist="25400" dir="5400000" algn="ctr" rotWithShape="0">
                    <a:srgbClr val="6E747A">
                      <a:alpha val="43000"/>
                    </a:srgbClr>
                  </a:outerShdw>
                </a:effectLst>
              </a:rPr>
              <a:t>   </a:t>
            </a:r>
            <a:r>
              <a:rPr lang="fr-FR" b="1" dirty="0">
                <a:solidFill>
                  <a:schemeClr val="tx2"/>
                </a:solidFill>
              </a:rPr>
              <a:t> ALGORITHME K-NN :</a:t>
            </a:r>
            <a:endParaRPr lang="en-US" sz="2400" dirty="0">
              <a:ln w="0"/>
              <a:solidFill>
                <a:schemeClr val="tx2"/>
              </a:solidFill>
              <a:effectLst>
                <a:outerShdw blurRad="38100" dist="25400" dir="5400000" algn="ctr" rotWithShape="0">
                  <a:srgbClr val="6E747A">
                    <a:alpha val="43000"/>
                  </a:srgbClr>
                </a:outerShdw>
              </a:effectLst>
            </a:endParaRPr>
          </a:p>
        </p:txBody>
      </p:sp>
      <p:sp>
        <p:nvSpPr>
          <p:cNvPr id="11" name="Rectangle 10"/>
          <p:cNvSpPr/>
          <p:nvPr/>
        </p:nvSpPr>
        <p:spPr>
          <a:xfrm>
            <a:off x="516598" y="0"/>
            <a:ext cx="778802" cy="685800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fr-FR" dirty="0">
              <a:solidFill>
                <a:prstClr val="white"/>
              </a:solidFill>
            </a:endParaRPr>
          </a:p>
        </p:txBody>
      </p:sp>
      <p:sp>
        <p:nvSpPr>
          <p:cNvPr id="10" name="Oval 9"/>
          <p:cNvSpPr>
            <a:spLocks noChangeAspect="1"/>
          </p:cNvSpPr>
          <p:nvPr/>
        </p:nvSpPr>
        <p:spPr>
          <a:xfrm>
            <a:off x="516598" y="533400"/>
            <a:ext cx="778802" cy="713613"/>
          </a:xfrm>
          <a:prstGeom prst="ellipse">
            <a:avLst/>
          </a:prstGeom>
        </p:spPr>
        <p:style>
          <a:lnRef idx="2">
            <a:schemeClr val="accent1"/>
          </a:lnRef>
          <a:fillRef idx="1">
            <a:schemeClr val="lt1"/>
          </a:fillRef>
          <a:effectRef idx="0">
            <a:schemeClr val="accent1"/>
          </a:effectRef>
          <a:fontRef idx="minor">
            <a:schemeClr val="dk1"/>
          </a:fontRef>
        </p:style>
        <p:txBody>
          <a:bodyPr vert="horz" wrap="square" lIns="71981" tIns="91416" rIns="71981" bIns="91416" numCol="1" anchor="ctr" anchorCtr="1" compatLnSpc="1"/>
          <a:lstStyle/>
          <a:p>
            <a:r>
              <a:rPr lang="en-US" sz="4400" kern="0" dirty="0">
                <a:solidFill>
                  <a:srgbClr val="E39F16"/>
                </a:solidFill>
                <a:latin typeface="Arial" panose="020B0604020202020204" pitchFamily="34" charset="0"/>
                <a:cs typeface="Arial" panose="020B0604020202020204" pitchFamily="34" charset="0"/>
              </a:rPr>
              <a:t>1</a:t>
            </a:r>
          </a:p>
        </p:txBody>
      </p:sp>
      <p:sp>
        <p:nvSpPr>
          <p:cNvPr id="3" name="Slide Number Placeholder 2"/>
          <p:cNvSpPr>
            <a:spLocks noGrp="1"/>
          </p:cNvSpPr>
          <p:nvPr>
            <p:ph type="sldNum" sz="quarter" idx="12"/>
          </p:nvPr>
        </p:nvSpPr>
        <p:spPr/>
        <p:txBody>
          <a:bodyPr/>
          <a:lstStyle/>
          <a:p>
            <a:fld id="{5939B1FA-81F2-4940-9AF3-5EAFB5D6669B}" type="slidenum">
              <a:rPr lang="en-US" smtClean="0">
                <a:solidFill>
                  <a:prstClr val="black">
                    <a:tint val="75000"/>
                  </a:prstClr>
                </a:solidFill>
              </a:rPr>
              <a:t>6</a:t>
            </a:fld>
            <a:endParaRPr lang="en-US">
              <a:solidFill>
                <a:prstClr val="black">
                  <a:tint val="75000"/>
                </a:prstClr>
              </a:solidFill>
            </a:endParaRPr>
          </a:p>
        </p:txBody>
      </p:sp>
      <p:sp>
        <p:nvSpPr>
          <p:cNvPr id="5" name="Oval 4"/>
          <p:cNvSpPr>
            <a:spLocks noChangeAspect="1"/>
          </p:cNvSpPr>
          <p:nvPr/>
        </p:nvSpPr>
        <p:spPr>
          <a:xfrm>
            <a:off x="685800" y="495884"/>
            <a:ext cx="778802" cy="71361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vert="horz" wrap="square" lIns="71981" tIns="91416" rIns="71981" bIns="91416" numCol="1" anchor="ctr" anchorCtr="1" compatLnSpc="1"/>
          <a:lstStyle/>
          <a:p>
            <a:r>
              <a:rPr lang="en-US" sz="4400" kern="0" dirty="0">
                <a:solidFill>
                  <a:schemeClr val="bg1"/>
                </a:solidFill>
                <a:latin typeface="Arial" panose="020B0604020202020204" pitchFamily="34" charset="0"/>
                <a:cs typeface="Arial" panose="020B0604020202020204" pitchFamily="34" charset="0"/>
              </a:rPr>
              <a:t>2</a:t>
            </a:r>
          </a:p>
        </p:txBody>
      </p:sp>
      <p:sp>
        <p:nvSpPr>
          <p:cNvPr id="6" name="Oval 5"/>
          <p:cNvSpPr>
            <a:spLocks noChangeAspect="1"/>
          </p:cNvSpPr>
          <p:nvPr/>
        </p:nvSpPr>
        <p:spPr>
          <a:xfrm>
            <a:off x="516598" y="1572387"/>
            <a:ext cx="778802" cy="713613"/>
          </a:xfrm>
          <a:prstGeom prst="ellipse">
            <a:avLst/>
          </a:prstGeom>
        </p:spPr>
        <p:style>
          <a:lnRef idx="2">
            <a:schemeClr val="accent1"/>
          </a:lnRef>
          <a:fillRef idx="1">
            <a:schemeClr val="lt1"/>
          </a:fillRef>
          <a:effectRef idx="0">
            <a:schemeClr val="accent1"/>
          </a:effectRef>
          <a:fontRef idx="minor">
            <a:schemeClr val="dk1"/>
          </a:fontRef>
        </p:style>
        <p:txBody>
          <a:bodyPr vert="horz" wrap="square" lIns="71981" tIns="91416" rIns="71981" bIns="91416" numCol="1" anchor="ctr" anchorCtr="1" compatLnSpc="1"/>
          <a:lstStyle/>
          <a:p>
            <a:r>
              <a:rPr lang="en-US" sz="4400" kern="0" dirty="0">
                <a:solidFill>
                  <a:srgbClr val="E39F16"/>
                </a:solidFill>
                <a:latin typeface="Arial" panose="020B0604020202020204" pitchFamily="34" charset="0"/>
                <a:cs typeface="Arial" panose="020B0604020202020204" pitchFamily="34" charset="0"/>
              </a:rPr>
              <a:t>1</a:t>
            </a:r>
          </a:p>
        </p:txBody>
      </p:sp>
      <p:sp>
        <p:nvSpPr>
          <p:cNvPr id="7" name="Oval 6"/>
          <p:cNvSpPr>
            <a:spLocks noChangeAspect="1"/>
          </p:cNvSpPr>
          <p:nvPr/>
        </p:nvSpPr>
        <p:spPr>
          <a:xfrm>
            <a:off x="516598" y="2514600"/>
            <a:ext cx="778802" cy="713613"/>
          </a:xfrm>
          <a:prstGeom prst="ellipse">
            <a:avLst/>
          </a:prstGeom>
        </p:spPr>
        <p:style>
          <a:lnRef idx="2">
            <a:schemeClr val="accent1"/>
          </a:lnRef>
          <a:fillRef idx="1">
            <a:schemeClr val="lt1"/>
          </a:fillRef>
          <a:effectRef idx="0">
            <a:schemeClr val="accent1"/>
          </a:effectRef>
          <a:fontRef idx="minor">
            <a:schemeClr val="dk1"/>
          </a:fontRef>
        </p:style>
        <p:txBody>
          <a:bodyPr vert="horz" wrap="square" lIns="71981" tIns="91416" rIns="71981" bIns="91416" numCol="1" anchor="ctr" anchorCtr="1" compatLnSpc="1"/>
          <a:lstStyle/>
          <a:p>
            <a:r>
              <a:rPr lang="en-US" sz="4400" kern="0" dirty="0">
                <a:solidFill>
                  <a:srgbClr val="E39F16"/>
                </a:solidFill>
                <a:latin typeface="Arial" panose="020B0604020202020204" pitchFamily="34" charset="0"/>
                <a:cs typeface="Arial" panose="020B0604020202020204" pitchFamily="34" charset="0"/>
              </a:rPr>
              <a:t>3</a:t>
            </a:r>
          </a:p>
        </p:txBody>
      </p:sp>
      <p:sp>
        <p:nvSpPr>
          <p:cNvPr id="8" name="Oval 7"/>
          <p:cNvSpPr>
            <a:spLocks noChangeAspect="1"/>
          </p:cNvSpPr>
          <p:nvPr/>
        </p:nvSpPr>
        <p:spPr>
          <a:xfrm>
            <a:off x="516598" y="3553587"/>
            <a:ext cx="778802" cy="713613"/>
          </a:xfrm>
          <a:prstGeom prst="ellipse">
            <a:avLst/>
          </a:prstGeom>
        </p:spPr>
        <p:style>
          <a:lnRef idx="2">
            <a:schemeClr val="accent1"/>
          </a:lnRef>
          <a:fillRef idx="1">
            <a:schemeClr val="lt1"/>
          </a:fillRef>
          <a:effectRef idx="0">
            <a:schemeClr val="accent1"/>
          </a:effectRef>
          <a:fontRef idx="minor">
            <a:schemeClr val="dk1"/>
          </a:fontRef>
        </p:style>
        <p:txBody>
          <a:bodyPr vert="horz" wrap="square" lIns="71981" tIns="91416" rIns="71981" bIns="91416" numCol="1" anchor="ctr" anchorCtr="1" compatLnSpc="1"/>
          <a:lstStyle/>
          <a:p>
            <a:r>
              <a:rPr lang="en-US" sz="4400" kern="0" dirty="0">
                <a:solidFill>
                  <a:srgbClr val="E39F16"/>
                </a:solidFill>
                <a:latin typeface="Arial" panose="020B0604020202020204" pitchFamily="34" charset="0"/>
                <a:cs typeface="Arial" panose="020B0604020202020204" pitchFamily="34" charset="0"/>
              </a:rPr>
              <a:t>4</a:t>
            </a:r>
          </a:p>
        </p:txBody>
      </p:sp>
      <p:sp>
        <p:nvSpPr>
          <p:cNvPr id="9" name="Oval 8"/>
          <p:cNvSpPr>
            <a:spLocks noChangeAspect="1"/>
          </p:cNvSpPr>
          <p:nvPr/>
        </p:nvSpPr>
        <p:spPr>
          <a:xfrm>
            <a:off x="516598" y="4544187"/>
            <a:ext cx="778802" cy="713613"/>
          </a:xfrm>
          <a:prstGeom prst="ellipse">
            <a:avLst/>
          </a:prstGeom>
        </p:spPr>
        <p:style>
          <a:lnRef idx="2">
            <a:schemeClr val="accent1"/>
          </a:lnRef>
          <a:fillRef idx="1">
            <a:schemeClr val="lt1"/>
          </a:fillRef>
          <a:effectRef idx="0">
            <a:schemeClr val="accent1"/>
          </a:effectRef>
          <a:fontRef idx="minor">
            <a:schemeClr val="dk1"/>
          </a:fontRef>
        </p:style>
        <p:txBody>
          <a:bodyPr vert="horz" wrap="square" lIns="71981" tIns="91416" rIns="71981" bIns="91416" numCol="1" anchor="ctr" anchorCtr="1" compatLnSpc="1"/>
          <a:lstStyle/>
          <a:p>
            <a:r>
              <a:rPr lang="en-US" sz="4400" kern="0" dirty="0">
                <a:solidFill>
                  <a:srgbClr val="E39F16"/>
                </a:solidFill>
                <a:latin typeface="Arial" panose="020B0604020202020204" pitchFamily="34" charset="0"/>
                <a:cs typeface="Arial" panose="020B0604020202020204" pitchFamily="34" charset="0"/>
              </a:rPr>
              <a:t>5</a:t>
            </a:r>
          </a:p>
        </p:txBody>
      </p:sp>
      <p:sp>
        <p:nvSpPr>
          <p:cNvPr id="20" name="Rectangle 19"/>
          <p:cNvSpPr/>
          <p:nvPr/>
        </p:nvSpPr>
        <p:spPr>
          <a:xfrm>
            <a:off x="1964684" y="2612408"/>
            <a:ext cx="9448800" cy="461665"/>
          </a:xfrm>
          <a:prstGeom prst="rect">
            <a:avLst/>
          </a:prstGeom>
        </p:spPr>
        <p:txBody>
          <a:bodyPr wrap="square">
            <a:spAutoFit/>
          </a:bodyPr>
          <a:lstStyle/>
          <a:p>
            <a:pPr indent="-152400" algn="just">
              <a:spcBef>
                <a:spcPts val="1200"/>
              </a:spcBef>
            </a:pPr>
            <a:endParaRPr lang="fr-FR" dirty="0"/>
          </a:p>
        </p:txBody>
      </p:sp>
      <p:sp>
        <p:nvSpPr>
          <p:cNvPr id="4" name="Rectangle 3"/>
          <p:cNvSpPr/>
          <p:nvPr/>
        </p:nvSpPr>
        <p:spPr>
          <a:xfrm>
            <a:off x="1919344" y="2086576"/>
            <a:ext cx="9756058" cy="1569660"/>
          </a:xfrm>
          <a:prstGeom prst="rect">
            <a:avLst/>
          </a:prstGeom>
        </p:spPr>
        <p:txBody>
          <a:bodyPr wrap="square">
            <a:spAutoFit/>
          </a:bodyPr>
          <a:lstStyle/>
          <a:p>
            <a:pPr algn="just" fontAlgn="base"/>
            <a:r>
              <a:rPr lang="fr-FR" dirty="0"/>
              <a:t>L’algorithme K-NN (K-</a:t>
            </a:r>
            <a:r>
              <a:rPr lang="fr-FR" dirty="0" err="1"/>
              <a:t>nearest</a:t>
            </a:r>
            <a:r>
              <a:rPr lang="fr-FR" dirty="0"/>
              <a:t> </a:t>
            </a:r>
            <a:r>
              <a:rPr lang="fr-FR" dirty="0" err="1"/>
              <a:t>neighbors</a:t>
            </a:r>
            <a:r>
              <a:rPr lang="fr-FR" dirty="0"/>
              <a:t>) est une méthode d’</a:t>
            </a:r>
            <a:r>
              <a:rPr lang="fr-FR" dirty="0">
                <a:hlinkClick r:id="rId2"/>
              </a:rPr>
              <a:t>apprentissage supervisé</a:t>
            </a:r>
            <a:r>
              <a:rPr lang="fr-FR" dirty="0"/>
              <a:t>. Il peut être utilisé aussi bien pour la régression que pour la classification. Son fonctionnement peut être assimilé à l’analogie suivante </a:t>
            </a:r>
            <a:r>
              <a:rPr lang="fr-FR" i="1" dirty="0"/>
              <a:t>“dis moi qui sont tes voisins, je te dirais qui tu es…”</a:t>
            </a:r>
            <a:r>
              <a:rPr lang="fr-FR" dirty="0"/>
              <a:t>.</a:t>
            </a:r>
          </a:p>
        </p:txBody>
      </p:sp>
      <p:pic>
        <p:nvPicPr>
          <p:cNvPr id="15" name="Image 14">
            <a:extLst>
              <a:ext uri="{FF2B5EF4-FFF2-40B4-BE49-F238E27FC236}">
                <a16:creationId xmlns:a16="http://schemas.microsoft.com/office/drawing/2014/main" id="{C5FD7B8A-FB85-4DED-A3BF-EA7D8CDB6503}"/>
              </a:ext>
            </a:extLst>
          </p:cNvPr>
          <p:cNvPicPr>
            <a:picLocks noChangeAspect="1"/>
          </p:cNvPicPr>
          <p:nvPr/>
        </p:nvPicPr>
        <p:blipFill>
          <a:blip r:embed="rId3"/>
          <a:stretch>
            <a:fillRect/>
          </a:stretch>
        </p:blipFill>
        <p:spPr>
          <a:xfrm>
            <a:off x="3200400" y="4182068"/>
            <a:ext cx="7726017" cy="77152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8" name="Oval 8">
            <a:extLst>
              <a:ext uri="{FF2B5EF4-FFF2-40B4-BE49-F238E27FC236}">
                <a16:creationId xmlns:a16="http://schemas.microsoft.com/office/drawing/2014/main" id="{D6CC0158-D3F8-4D4F-B142-9BB84BF5F363}"/>
              </a:ext>
            </a:extLst>
          </p:cNvPr>
          <p:cNvSpPr>
            <a:spLocks noChangeAspect="1"/>
          </p:cNvSpPr>
          <p:nvPr/>
        </p:nvSpPr>
        <p:spPr>
          <a:xfrm>
            <a:off x="516598" y="5600988"/>
            <a:ext cx="778802" cy="713613"/>
          </a:xfrm>
          <a:prstGeom prst="ellipse">
            <a:avLst/>
          </a:prstGeom>
        </p:spPr>
        <p:style>
          <a:lnRef idx="2">
            <a:schemeClr val="accent1"/>
          </a:lnRef>
          <a:fillRef idx="1">
            <a:schemeClr val="lt1"/>
          </a:fillRef>
          <a:effectRef idx="0">
            <a:schemeClr val="accent1"/>
          </a:effectRef>
          <a:fontRef idx="minor">
            <a:schemeClr val="dk1"/>
          </a:fontRef>
        </p:style>
        <p:txBody>
          <a:bodyPr vert="horz" wrap="square" lIns="71981" tIns="91416" rIns="71981" bIns="91416" numCol="1" anchor="ctr" anchorCtr="1" compatLnSpc="1"/>
          <a:lstStyle/>
          <a:p>
            <a:r>
              <a:rPr lang="en-US" sz="4400" kern="0" dirty="0">
                <a:solidFill>
                  <a:srgbClr val="E39F16"/>
                </a:solidFill>
                <a:latin typeface="Arial" panose="020B0604020202020204" pitchFamily="34" charset="0"/>
                <a:cs typeface="Arial" panose="020B0604020202020204" pitchFamily="34" charset="0"/>
              </a:rPr>
              <a:t>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childTnLst>
                                </p:cTn>
                              </p:par>
                              <p:par>
                                <p:cTn id="9" presetID="55"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p:cTn id="11" dur="1000" fill="hold"/>
                                        <p:tgtEl>
                                          <p:spTgt spid="14"/>
                                        </p:tgtEl>
                                        <p:attrNameLst>
                                          <p:attrName>ppt_w</p:attrName>
                                        </p:attrNameLst>
                                      </p:cBhvr>
                                      <p:tavLst>
                                        <p:tav tm="0">
                                          <p:val>
                                            <p:strVal val="#ppt_w*0.70"/>
                                          </p:val>
                                        </p:tav>
                                        <p:tav tm="100000">
                                          <p:val>
                                            <p:strVal val="#ppt_w"/>
                                          </p:val>
                                        </p:tav>
                                      </p:tavLst>
                                    </p:anim>
                                    <p:anim calcmode="lin" valueType="num">
                                      <p:cBhvr>
                                        <p:cTn id="12" dur="1000" fill="hold"/>
                                        <p:tgtEl>
                                          <p:spTgt spid="14"/>
                                        </p:tgtEl>
                                        <p:attrNameLst>
                                          <p:attrName>ppt_h</p:attrName>
                                        </p:attrNameLst>
                                      </p:cBhvr>
                                      <p:tavLst>
                                        <p:tav tm="0">
                                          <p:val>
                                            <p:strVal val="#ppt_h"/>
                                          </p:val>
                                        </p:tav>
                                        <p:tav tm="100000">
                                          <p:val>
                                            <p:strVal val="#ppt_h"/>
                                          </p:val>
                                        </p:tav>
                                      </p:tavLst>
                                    </p:anim>
                                    <p:animEffect transition="in" filter="fade">
                                      <p:cBhvr>
                                        <p:cTn id="13" dur="1000"/>
                                        <p:tgtEl>
                                          <p:spTgt spid="14"/>
                                        </p:tgtEl>
                                      </p:cBhvr>
                                    </p:animEffect>
                                  </p:childTnLst>
                                </p:cTn>
                              </p:par>
                            </p:childTnLst>
                          </p:cTn>
                        </p:par>
                        <p:par>
                          <p:cTn id="14" fill="hold">
                            <p:stCondLst>
                              <p:cond delay="500"/>
                            </p:stCondLst>
                            <p:childTnLst>
                              <p:par>
                                <p:cTn id="15" presetID="41" presetClass="entr" presetSubtype="0" fill="hold" grpId="0" nodeType="afterEffect" nodePh="1">
                                  <p:stCondLst>
                                    <p:cond delay="0"/>
                                  </p:stCondLst>
                                  <p:endCondLst>
                                    <p:cond evt="begin" delay="0">
                                      <p:tn val="15"/>
                                    </p:cond>
                                  </p:endCondLst>
                                  <p:iterate type="lt">
                                    <p:tmPct val="10000"/>
                                  </p:iterate>
                                  <p:childTnLst>
                                    <p:set>
                                      <p:cBhvr>
                                        <p:cTn id="16" dur="1" fill="hold">
                                          <p:stCondLst>
                                            <p:cond delay="0"/>
                                          </p:stCondLst>
                                        </p:cTn>
                                        <p:tgtEl>
                                          <p:spTgt spid="20"/>
                                        </p:tgtEl>
                                        <p:attrNameLst>
                                          <p:attrName>style.visibility</p:attrName>
                                        </p:attrNameLst>
                                      </p:cBhvr>
                                      <p:to>
                                        <p:strVal val="visible"/>
                                      </p:to>
                                    </p:set>
                                    <p:anim calcmode="lin" valueType="num">
                                      <p:cBhvr>
                                        <p:cTn id="17" dur="15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18" dur="150" fill="hold"/>
                                        <p:tgtEl>
                                          <p:spTgt spid="20"/>
                                        </p:tgtEl>
                                        <p:attrNameLst>
                                          <p:attrName>ppt_y</p:attrName>
                                        </p:attrNameLst>
                                      </p:cBhvr>
                                      <p:tavLst>
                                        <p:tav tm="0">
                                          <p:val>
                                            <p:strVal val="#ppt_y"/>
                                          </p:val>
                                        </p:tav>
                                        <p:tav tm="100000">
                                          <p:val>
                                            <p:strVal val="#ppt_y"/>
                                          </p:val>
                                        </p:tav>
                                      </p:tavLst>
                                    </p:anim>
                                    <p:anim calcmode="lin" valueType="num">
                                      <p:cBhvr>
                                        <p:cTn id="19" dur="15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20" dur="15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21" dur="150" tmFilter="0,0; .5, 1; 1, 1"/>
                                        <p:tgtEl>
                                          <p:spTgt spid="20"/>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fill="hold"/>
                                        <p:tgtEl>
                                          <p:spTgt spid="6"/>
                                        </p:tgtEl>
                                        <p:attrNameLst>
                                          <p:attrName>ppt_x</p:attrName>
                                        </p:attrNameLst>
                                      </p:cBhvr>
                                      <p:tavLst>
                                        <p:tav tm="0">
                                          <p:val>
                                            <p:strVal val="#ppt_x"/>
                                          </p:val>
                                        </p:tav>
                                        <p:tav tm="100000">
                                          <p:val>
                                            <p:strVal val="#ppt_x"/>
                                          </p:val>
                                        </p:tav>
                                      </p:tavLst>
                                    </p:anim>
                                    <p:anim calcmode="lin" valueType="num">
                                      <p:cBhvr additive="base">
                                        <p:cTn id="2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animBg="1"/>
      <p:bldP spid="6" grpId="0" animBg="1"/>
      <p:bldP spid="20"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Arrow: Pentagon 13"/>
          <p:cNvSpPr/>
          <p:nvPr/>
        </p:nvSpPr>
        <p:spPr>
          <a:xfrm>
            <a:off x="1236002" y="533400"/>
            <a:ext cx="7145998" cy="676097"/>
          </a:xfrm>
          <a:prstGeom prst="homePlate">
            <a:avLst>
              <a:gd name="adj" fmla="val 95763"/>
            </a:avLst>
          </a:prstGeom>
          <a:solidFill>
            <a:schemeClr val="bg1"/>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sz="2400" dirty="0">
                <a:ln w="0"/>
                <a:solidFill>
                  <a:schemeClr val="tx2"/>
                </a:solidFill>
                <a:effectLst>
                  <a:outerShdw blurRad="38100" dist="25400" dir="5400000" algn="ctr" rotWithShape="0">
                    <a:srgbClr val="6E747A">
                      <a:alpha val="43000"/>
                    </a:srgbClr>
                  </a:outerShdw>
                </a:effectLst>
              </a:rPr>
              <a:t>   </a:t>
            </a:r>
            <a:r>
              <a:rPr lang="fr-FR" b="1" dirty="0">
                <a:solidFill>
                  <a:schemeClr val="tx2"/>
                </a:solidFill>
              </a:rPr>
              <a:t> ALGORITHME K-NN :</a:t>
            </a:r>
            <a:endParaRPr lang="en-US" sz="2400" dirty="0">
              <a:ln w="0"/>
              <a:solidFill>
                <a:schemeClr val="tx2"/>
              </a:solidFill>
              <a:effectLst>
                <a:outerShdw blurRad="38100" dist="25400" dir="5400000" algn="ctr" rotWithShape="0">
                  <a:srgbClr val="6E747A">
                    <a:alpha val="43000"/>
                  </a:srgbClr>
                </a:outerShdw>
              </a:effectLst>
            </a:endParaRPr>
          </a:p>
        </p:txBody>
      </p:sp>
      <p:sp>
        <p:nvSpPr>
          <p:cNvPr id="11" name="Rectangle 10"/>
          <p:cNvSpPr/>
          <p:nvPr/>
        </p:nvSpPr>
        <p:spPr>
          <a:xfrm>
            <a:off x="516598" y="0"/>
            <a:ext cx="778802" cy="685800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fr-FR" dirty="0">
              <a:solidFill>
                <a:prstClr val="white"/>
              </a:solidFill>
            </a:endParaRPr>
          </a:p>
        </p:txBody>
      </p:sp>
      <p:sp>
        <p:nvSpPr>
          <p:cNvPr id="10" name="Oval 9"/>
          <p:cNvSpPr>
            <a:spLocks noChangeAspect="1"/>
          </p:cNvSpPr>
          <p:nvPr/>
        </p:nvSpPr>
        <p:spPr>
          <a:xfrm>
            <a:off x="516598" y="533400"/>
            <a:ext cx="778802" cy="713613"/>
          </a:xfrm>
          <a:prstGeom prst="ellipse">
            <a:avLst/>
          </a:prstGeom>
        </p:spPr>
        <p:style>
          <a:lnRef idx="2">
            <a:schemeClr val="accent1"/>
          </a:lnRef>
          <a:fillRef idx="1">
            <a:schemeClr val="lt1"/>
          </a:fillRef>
          <a:effectRef idx="0">
            <a:schemeClr val="accent1"/>
          </a:effectRef>
          <a:fontRef idx="minor">
            <a:schemeClr val="dk1"/>
          </a:fontRef>
        </p:style>
        <p:txBody>
          <a:bodyPr vert="horz" wrap="square" lIns="71981" tIns="91416" rIns="71981" bIns="91416" numCol="1" anchor="ctr" anchorCtr="1" compatLnSpc="1"/>
          <a:lstStyle/>
          <a:p>
            <a:r>
              <a:rPr lang="en-US" sz="4400" kern="0" dirty="0">
                <a:solidFill>
                  <a:srgbClr val="E39F16"/>
                </a:solidFill>
                <a:latin typeface="Arial" panose="020B0604020202020204" pitchFamily="34" charset="0"/>
                <a:cs typeface="Arial" panose="020B0604020202020204" pitchFamily="34" charset="0"/>
              </a:rPr>
              <a:t>1</a:t>
            </a:r>
          </a:p>
        </p:txBody>
      </p:sp>
      <p:sp>
        <p:nvSpPr>
          <p:cNvPr id="3" name="Slide Number Placeholder 2"/>
          <p:cNvSpPr>
            <a:spLocks noGrp="1"/>
          </p:cNvSpPr>
          <p:nvPr>
            <p:ph type="sldNum" sz="quarter" idx="12"/>
          </p:nvPr>
        </p:nvSpPr>
        <p:spPr/>
        <p:txBody>
          <a:bodyPr/>
          <a:lstStyle/>
          <a:p>
            <a:fld id="{5939B1FA-81F2-4940-9AF3-5EAFB5D6669B}" type="slidenum">
              <a:rPr lang="en-US" smtClean="0">
                <a:solidFill>
                  <a:prstClr val="black">
                    <a:tint val="75000"/>
                  </a:prstClr>
                </a:solidFill>
              </a:rPr>
              <a:t>7</a:t>
            </a:fld>
            <a:endParaRPr lang="en-US">
              <a:solidFill>
                <a:prstClr val="black">
                  <a:tint val="75000"/>
                </a:prstClr>
              </a:solidFill>
            </a:endParaRPr>
          </a:p>
        </p:txBody>
      </p:sp>
      <p:sp>
        <p:nvSpPr>
          <p:cNvPr id="5" name="Oval 4"/>
          <p:cNvSpPr>
            <a:spLocks noChangeAspect="1"/>
          </p:cNvSpPr>
          <p:nvPr/>
        </p:nvSpPr>
        <p:spPr>
          <a:xfrm>
            <a:off x="685800" y="533399"/>
            <a:ext cx="778802" cy="71361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vert="horz" wrap="square" lIns="71981" tIns="91416" rIns="71981" bIns="91416" numCol="1" anchor="ctr" anchorCtr="1" compatLnSpc="1"/>
          <a:lstStyle/>
          <a:p>
            <a:r>
              <a:rPr lang="en-US" sz="4400" kern="0" dirty="0">
                <a:solidFill>
                  <a:schemeClr val="bg1"/>
                </a:solidFill>
                <a:latin typeface="Arial" panose="020B0604020202020204" pitchFamily="34" charset="0"/>
                <a:cs typeface="Arial" panose="020B0604020202020204" pitchFamily="34" charset="0"/>
              </a:rPr>
              <a:t>2</a:t>
            </a:r>
          </a:p>
        </p:txBody>
      </p:sp>
      <p:sp>
        <p:nvSpPr>
          <p:cNvPr id="6" name="Oval 5"/>
          <p:cNvSpPr>
            <a:spLocks noChangeAspect="1"/>
          </p:cNvSpPr>
          <p:nvPr/>
        </p:nvSpPr>
        <p:spPr>
          <a:xfrm>
            <a:off x="516598" y="1572387"/>
            <a:ext cx="778802" cy="713613"/>
          </a:xfrm>
          <a:prstGeom prst="ellipse">
            <a:avLst/>
          </a:prstGeom>
        </p:spPr>
        <p:style>
          <a:lnRef idx="2">
            <a:schemeClr val="accent1"/>
          </a:lnRef>
          <a:fillRef idx="1">
            <a:schemeClr val="lt1"/>
          </a:fillRef>
          <a:effectRef idx="0">
            <a:schemeClr val="accent1"/>
          </a:effectRef>
          <a:fontRef idx="minor">
            <a:schemeClr val="dk1"/>
          </a:fontRef>
        </p:style>
        <p:txBody>
          <a:bodyPr vert="horz" wrap="square" lIns="71981" tIns="91416" rIns="71981" bIns="91416" numCol="1" anchor="ctr" anchorCtr="1" compatLnSpc="1"/>
          <a:lstStyle/>
          <a:p>
            <a:r>
              <a:rPr lang="en-US" sz="4400" kern="0" dirty="0">
                <a:solidFill>
                  <a:srgbClr val="E39F16"/>
                </a:solidFill>
                <a:latin typeface="Arial" panose="020B0604020202020204" pitchFamily="34" charset="0"/>
                <a:cs typeface="Arial" panose="020B0604020202020204" pitchFamily="34" charset="0"/>
              </a:rPr>
              <a:t>1</a:t>
            </a:r>
          </a:p>
        </p:txBody>
      </p:sp>
      <p:sp>
        <p:nvSpPr>
          <p:cNvPr id="7" name="Oval 6"/>
          <p:cNvSpPr>
            <a:spLocks noChangeAspect="1"/>
          </p:cNvSpPr>
          <p:nvPr/>
        </p:nvSpPr>
        <p:spPr>
          <a:xfrm>
            <a:off x="516598" y="2514600"/>
            <a:ext cx="778802" cy="713613"/>
          </a:xfrm>
          <a:prstGeom prst="ellipse">
            <a:avLst/>
          </a:prstGeom>
        </p:spPr>
        <p:style>
          <a:lnRef idx="2">
            <a:schemeClr val="accent1"/>
          </a:lnRef>
          <a:fillRef idx="1">
            <a:schemeClr val="lt1"/>
          </a:fillRef>
          <a:effectRef idx="0">
            <a:schemeClr val="accent1"/>
          </a:effectRef>
          <a:fontRef idx="minor">
            <a:schemeClr val="dk1"/>
          </a:fontRef>
        </p:style>
        <p:txBody>
          <a:bodyPr vert="horz" wrap="square" lIns="71981" tIns="91416" rIns="71981" bIns="91416" numCol="1" anchor="ctr" anchorCtr="1" compatLnSpc="1"/>
          <a:lstStyle/>
          <a:p>
            <a:r>
              <a:rPr lang="en-US" sz="4400" kern="0" dirty="0">
                <a:solidFill>
                  <a:srgbClr val="E39F16"/>
                </a:solidFill>
                <a:latin typeface="Arial" panose="020B0604020202020204" pitchFamily="34" charset="0"/>
                <a:cs typeface="Arial" panose="020B0604020202020204" pitchFamily="34" charset="0"/>
              </a:rPr>
              <a:t>3</a:t>
            </a:r>
          </a:p>
        </p:txBody>
      </p:sp>
      <p:sp>
        <p:nvSpPr>
          <p:cNvPr id="8" name="Oval 7"/>
          <p:cNvSpPr>
            <a:spLocks noChangeAspect="1"/>
          </p:cNvSpPr>
          <p:nvPr/>
        </p:nvSpPr>
        <p:spPr>
          <a:xfrm>
            <a:off x="516598" y="3553587"/>
            <a:ext cx="778802" cy="713613"/>
          </a:xfrm>
          <a:prstGeom prst="ellipse">
            <a:avLst/>
          </a:prstGeom>
        </p:spPr>
        <p:style>
          <a:lnRef idx="2">
            <a:schemeClr val="accent1"/>
          </a:lnRef>
          <a:fillRef idx="1">
            <a:schemeClr val="lt1"/>
          </a:fillRef>
          <a:effectRef idx="0">
            <a:schemeClr val="accent1"/>
          </a:effectRef>
          <a:fontRef idx="minor">
            <a:schemeClr val="dk1"/>
          </a:fontRef>
        </p:style>
        <p:txBody>
          <a:bodyPr vert="horz" wrap="square" lIns="71981" tIns="91416" rIns="71981" bIns="91416" numCol="1" anchor="ctr" anchorCtr="1" compatLnSpc="1"/>
          <a:lstStyle/>
          <a:p>
            <a:r>
              <a:rPr lang="en-US" sz="4400" kern="0" dirty="0">
                <a:solidFill>
                  <a:srgbClr val="E39F16"/>
                </a:solidFill>
                <a:latin typeface="Arial" panose="020B0604020202020204" pitchFamily="34" charset="0"/>
                <a:cs typeface="Arial" panose="020B0604020202020204" pitchFamily="34" charset="0"/>
              </a:rPr>
              <a:t>4</a:t>
            </a:r>
          </a:p>
        </p:txBody>
      </p:sp>
      <p:sp>
        <p:nvSpPr>
          <p:cNvPr id="9" name="Oval 8"/>
          <p:cNvSpPr>
            <a:spLocks noChangeAspect="1"/>
          </p:cNvSpPr>
          <p:nvPr/>
        </p:nvSpPr>
        <p:spPr>
          <a:xfrm>
            <a:off x="516598" y="4544187"/>
            <a:ext cx="778802" cy="713613"/>
          </a:xfrm>
          <a:prstGeom prst="ellipse">
            <a:avLst/>
          </a:prstGeom>
        </p:spPr>
        <p:style>
          <a:lnRef idx="2">
            <a:schemeClr val="accent1"/>
          </a:lnRef>
          <a:fillRef idx="1">
            <a:schemeClr val="lt1"/>
          </a:fillRef>
          <a:effectRef idx="0">
            <a:schemeClr val="accent1"/>
          </a:effectRef>
          <a:fontRef idx="minor">
            <a:schemeClr val="dk1"/>
          </a:fontRef>
        </p:style>
        <p:txBody>
          <a:bodyPr vert="horz" wrap="square" lIns="71981" tIns="91416" rIns="71981" bIns="91416" numCol="1" anchor="ctr" anchorCtr="1" compatLnSpc="1"/>
          <a:lstStyle/>
          <a:p>
            <a:r>
              <a:rPr lang="en-US" sz="4400" kern="0" dirty="0">
                <a:solidFill>
                  <a:srgbClr val="E39F16"/>
                </a:solidFill>
                <a:latin typeface="Arial" panose="020B0604020202020204" pitchFamily="34" charset="0"/>
                <a:cs typeface="Arial" panose="020B0604020202020204" pitchFamily="34" charset="0"/>
              </a:rPr>
              <a:t>5</a:t>
            </a:r>
          </a:p>
        </p:txBody>
      </p:sp>
      <p:sp>
        <p:nvSpPr>
          <p:cNvPr id="20" name="Rectangle 19"/>
          <p:cNvSpPr/>
          <p:nvPr/>
        </p:nvSpPr>
        <p:spPr>
          <a:xfrm>
            <a:off x="1964684" y="2612408"/>
            <a:ext cx="9448800" cy="461665"/>
          </a:xfrm>
          <a:prstGeom prst="rect">
            <a:avLst/>
          </a:prstGeom>
        </p:spPr>
        <p:txBody>
          <a:bodyPr wrap="square">
            <a:spAutoFit/>
          </a:bodyPr>
          <a:lstStyle/>
          <a:p>
            <a:pPr indent="-152400" algn="just">
              <a:spcBef>
                <a:spcPts val="1200"/>
              </a:spcBef>
            </a:pPr>
            <a:endParaRPr lang="fr-FR" dirty="0"/>
          </a:p>
        </p:txBody>
      </p:sp>
      <p:sp>
        <p:nvSpPr>
          <p:cNvPr id="4" name="Rectangle 3"/>
          <p:cNvSpPr/>
          <p:nvPr/>
        </p:nvSpPr>
        <p:spPr>
          <a:xfrm>
            <a:off x="1919344" y="2086576"/>
            <a:ext cx="9756058" cy="5262979"/>
          </a:xfrm>
          <a:prstGeom prst="rect">
            <a:avLst/>
          </a:prstGeom>
        </p:spPr>
        <p:txBody>
          <a:bodyPr wrap="square">
            <a:spAutoFit/>
          </a:bodyPr>
          <a:lstStyle/>
          <a:p>
            <a:pPr marL="342900" indent="-342900" algn="just" fontAlgn="base">
              <a:buFont typeface="Wingdings" panose="05000000000000000000" pitchFamily="2" charset="2"/>
              <a:buChar char="q"/>
            </a:pPr>
            <a:r>
              <a:rPr lang="fr-FR" sz="2000" b="1" dirty="0">
                <a:highlight>
                  <a:srgbClr val="FFFF00"/>
                </a:highlight>
              </a:rPr>
              <a:t>La distance euclidienne:</a:t>
            </a:r>
          </a:p>
          <a:p>
            <a:pPr algn="just" fontAlgn="base"/>
            <a:r>
              <a:rPr lang="fr-FR" sz="2000" dirty="0"/>
              <a:t>Distance qui calcule la racine carrée de la somme des différences carrées entre les coordonnées de deux points :</a:t>
            </a:r>
          </a:p>
          <a:p>
            <a:pPr algn="just" fontAlgn="base"/>
            <a:r>
              <a:rPr lang="fr-FR" sz="2000" dirty="0"/>
              <a:t>                                                         </a:t>
            </a:r>
          </a:p>
          <a:p>
            <a:pPr algn="just" fontAlgn="base"/>
            <a:endParaRPr lang="fr-FR" sz="2000" dirty="0"/>
          </a:p>
          <a:p>
            <a:pPr marL="342900" indent="-342900" fontAlgn="base">
              <a:buFont typeface="Wingdings" panose="05000000000000000000" pitchFamily="2" charset="2"/>
              <a:buChar char="q"/>
            </a:pPr>
            <a:r>
              <a:rPr lang="fr-FR" sz="2000" b="1" dirty="0">
                <a:highlight>
                  <a:srgbClr val="FFFF00"/>
                </a:highlight>
              </a:rPr>
              <a:t>Distance Manhattan :</a:t>
            </a:r>
          </a:p>
          <a:p>
            <a:pPr fontAlgn="base"/>
            <a:r>
              <a:rPr lang="fr-FR" sz="2000" dirty="0"/>
              <a:t>La distance de Manhattan: calcule la somme des valeurs absolues des différences entre les coordonnées de deux points :</a:t>
            </a:r>
          </a:p>
          <a:p>
            <a:pPr fontAlgn="base"/>
            <a:endParaRPr lang="fr-FR" sz="2000" b="1" dirty="0">
              <a:highlight>
                <a:srgbClr val="FFFF00"/>
              </a:highlight>
            </a:endParaRPr>
          </a:p>
          <a:p>
            <a:pPr fontAlgn="base"/>
            <a:endParaRPr lang="fr-FR" sz="2000" b="1" dirty="0">
              <a:highlight>
                <a:srgbClr val="FFFF00"/>
              </a:highlight>
            </a:endParaRPr>
          </a:p>
          <a:p>
            <a:pPr fontAlgn="base"/>
            <a:r>
              <a:rPr lang="fr-FR" sz="2000" b="1" dirty="0"/>
              <a:t>Avec </a:t>
            </a:r>
          </a:p>
          <a:p>
            <a:pPr fontAlgn="base"/>
            <a:endParaRPr lang="fr-FR" sz="2000" b="1" dirty="0">
              <a:highlight>
                <a:srgbClr val="FFFF00"/>
              </a:highlight>
            </a:endParaRPr>
          </a:p>
          <a:p>
            <a:pPr marL="342900" indent="-342900" algn="just" fontAlgn="base">
              <a:buFont typeface="Wingdings" panose="05000000000000000000" pitchFamily="2" charset="2"/>
              <a:buChar char="ü"/>
            </a:pPr>
            <a:r>
              <a:rPr lang="fr-FR" sz="2000" dirty="0"/>
              <a:t>Notez bien qu’il existe d’autres distances selon le cas d’utilisation de l’algorithme, mais la </a:t>
            </a:r>
            <a:r>
              <a:rPr lang="fr-FR" sz="2000" b="1" dirty="0"/>
              <a:t>distance euclidienne</a:t>
            </a:r>
            <a:r>
              <a:rPr lang="fr-FR" sz="2000" dirty="0"/>
              <a:t> reste la plus utilisée.</a:t>
            </a:r>
          </a:p>
          <a:p>
            <a:pPr algn="just" fontAlgn="base"/>
            <a:endParaRPr lang="fr-FR" b="1" dirty="0">
              <a:highlight>
                <a:srgbClr val="FFFF00"/>
              </a:highlight>
            </a:endParaRPr>
          </a:p>
          <a:p>
            <a:pPr algn="just" fontAlgn="base"/>
            <a:endParaRPr lang="fr-FR" dirty="0"/>
          </a:p>
        </p:txBody>
      </p:sp>
      <p:sp>
        <p:nvSpPr>
          <p:cNvPr id="18" name="Oval 8">
            <a:extLst>
              <a:ext uri="{FF2B5EF4-FFF2-40B4-BE49-F238E27FC236}">
                <a16:creationId xmlns:a16="http://schemas.microsoft.com/office/drawing/2014/main" id="{D6CC0158-D3F8-4D4F-B142-9BB84BF5F363}"/>
              </a:ext>
            </a:extLst>
          </p:cNvPr>
          <p:cNvSpPr>
            <a:spLocks noChangeAspect="1"/>
          </p:cNvSpPr>
          <p:nvPr/>
        </p:nvSpPr>
        <p:spPr>
          <a:xfrm>
            <a:off x="516598" y="5600988"/>
            <a:ext cx="778802" cy="713613"/>
          </a:xfrm>
          <a:prstGeom prst="ellipse">
            <a:avLst/>
          </a:prstGeom>
        </p:spPr>
        <p:style>
          <a:lnRef idx="2">
            <a:schemeClr val="accent1"/>
          </a:lnRef>
          <a:fillRef idx="1">
            <a:schemeClr val="lt1"/>
          </a:fillRef>
          <a:effectRef idx="0">
            <a:schemeClr val="accent1"/>
          </a:effectRef>
          <a:fontRef idx="minor">
            <a:schemeClr val="dk1"/>
          </a:fontRef>
        </p:style>
        <p:txBody>
          <a:bodyPr vert="horz" wrap="square" lIns="71981" tIns="91416" rIns="71981" bIns="91416" numCol="1" anchor="ctr" anchorCtr="1" compatLnSpc="1"/>
          <a:lstStyle/>
          <a:p>
            <a:r>
              <a:rPr lang="en-US" sz="4400" kern="0" dirty="0">
                <a:solidFill>
                  <a:srgbClr val="E39F16"/>
                </a:solidFill>
                <a:latin typeface="Arial" panose="020B0604020202020204" pitchFamily="34" charset="0"/>
                <a:cs typeface="Arial" panose="020B0604020202020204" pitchFamily="34" charset="0"/>
              </a:rPr>
              <a:t>6</a:t>
            </a:r>
          </a:p>
        </p:txBody>
      </p:sp>
      <p:sp>
        <p:nvSpPr>
          <p:cNvPr id="27" name="ZoneTexte 26">
            <a:extLst>
              <a:ext uri="{FF2B5EF4-FFF2-40B4-BE49-F238E27FC236}">
                <a16:creationId xmlns:a16="http://schemas.microsoft.com/office/drawing/2014/main" id="{4F08CEF2-2A43-40EE-A975-170C0DCEF870}"/>
              </a:ext>
            </a:extLst>
          </p:cNvPr>
          <p:cNvSpPr txBox="1"/>
          <p:nvPr/>
        </p:nvSpPr>
        <p:spPr>
          <a:xfrm>
            <a:off x="3886200" y="1441706"/>
            <a:ext cx="6157856" cy="461665"/>
          </a:xfrm>
          <a:prstGeom prst="rect">
            <a:avLst/>
          </a:prstGeom>
          <a:noFill/>
        </p:spPr>
        <p:txBody>
          <a:bodyPr wrap="square" rtlCol="0">
            <a:spAutoFit/>
          </a:bodyPr>
          <a:lstStyle/>
          <a:p>
            <a:pPr fontAlgn="base"/>
            <a:r>
              <a:rPr lang="fr-FR" b="1" dirty="0"/>
              <a:t>Calcul de similarité dans l’algorithme K-NN :</a:t>
            </a:r>
          </a:p>
        </p:txBody>
      </p:sp>
      <p:pic>
        <p:nvPicPr>
          <p:cNvPr id="28" name="Image 27">
            <a:extLst>
              <a:ext uri="{FF2B5EF4-FFF2-40B4-BE49-F238E27FC236}">
                <a16:creationId xmlns:a16="http://schemas.microsoft.com/office/drawing/2014/main" id="{AB23FB0A-CF36-4207-AFEE-9149E31E92DC}"/>
              </a:ext>
            </a:extLst>
          </p:cNvPr>
          <p:cNvPicPr>
            <a:picLocks noChangeAspect="1"/>
          </p:cNvPicPr>
          <p:nvPr/>
        </p:nvPicPr>
        <p:blipFill>
          <a:blip r:embed="rId2"/>
          <a:stretch>
            <a:fillRect/>
          </a:stretch>
        </p:blipFill>
        <p:spPr>
          <a:xfrm>
            <a:off x="4809001" y="3041539"/>
            <a:ext cx="3581400" cy="666478"/>
          </a:xfrm>
          <a:prstGeom prst="rect">
            <a:avLst/>
          </a:prstGeom>
        </p:spPr>
      </p:pic>
      <p:pic>
        <p:nvPicPr>
          <p:cNvPr id="29" name="Image 28">
            <a:extLst>
              <a:ext uri="{FF2B5EF4-FFF2-40B4-BE49-F238E27FC236}">
                <a16:creationId xmlns:a16="http://schemas.microsoft.com/office/drawing/2014/main" id="{5C27EA44-8CFB-4887-84C3-AF8152A4560A}"/>
              </a:ext>
            </a:extLst>
          </p:cNvPr>
          <p:cNvPicPr>
            <a:picLocks noChangeAspect="1"/>
          </p:cNvPicPr>
          <p:nvPr/>
        </p:nvPicPr>
        <p:blipFill>
          <a:blip r:embed="rId3"/>
          <a:stretch>
            <a:fillRect/>
          </a:stretch>
        </p:blipFill>
        <p:spPr>
          <a:xfrm>
            <a:off x="5879278" y="4374822"/>
            <a:ext cx="2171700" cy="666477"/>
          </a:xfrm>
          <a:prstGeom prst="rect">
            <a:avLst/>
          </a:prstGeom>
        </p:spPr>
      </p:pic>
      <p:pic>
        <p:nvPicPr>
          <p:cNvPr id="30" name="Image 29">
            <a:extLst>
              <a:ext uri="{FF2B5EF4-FFF2-40B4-BE49-F238E27FC236}">
                <a16:creationId xmlns:a16="http://schemas.microsoft.com/office/drawing/2014/main" id="{2075246C-EAEE-4897-BD83-591777B598FD}"/>
              </a:ext>
            </a:extLst>
          </p:cNvPr>
          <p:cNvPicPr>
            <a:picLocks noChangeAspect="1"/>
          </p:cNvPicPr>
          <p:nvPr/>
        </p:nvPicPr>
        <p:blipFill>
          <a:blip r:embed="rId4"/>
          <a:stretch>
            <a:fillRect/>
          </a:stretch>
        </p:blipFill>
        <p:spPr>
          <a:xfrm>
            <a:off x="3429000" y="4974626"/>
            <a:ext cx="1924050" cy="461665"/>
          </a:xfrm>
          <a:prstGeom prst="rect">
            <a:avLst/>
          </a:prstGeom>
        </p:spPr>
      </p:pic>
    </p:spTree>
    <p:extLst>
      <p:ext uri="{BB962C8B-B14F-4D97-AF65-F5344CB8AC3E}">
        <p14:creationId xmlns:p14="http://schemas.microsoft.com/office/powerpoint/2010/main" val="1188818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childTnLst>
                                </p:cTn>
                              </p:par>
                              <p:par>
                                <p:cTn id="9" presetID="55"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p:cTn id="11" dur="1000" fill="hold"/>
                                        <p:tgtEl>
                                          <p:spTgt spid="14"/>
                                        </p:tgtEl>
                                        <p:attrNameLst>
                                          <p:attrName>ppt_w</p:attrName>
                                        </p:attrNameLst>
                                      </p:cBhvr>
                                      <p:tavLst>
                                        <p:tav tm="0">
                                          <p:val>
                                            <p:strVal val="#ppt_w*0.70"/>
                                          </p:val>
                                        </p:tav>
                                        <p:tav tm="100000">
                                          <p:val>
                                            <p:strVal val="#ppt_w"/>
                                          </p:val>
                                        </p:tav>
                                      </p:tavLst>
                                    </p:anim>
                                    <p:anim calcmode="lin" valueType="num">
                                      <p:cBhvr>
                                        <p:cTn id="12" dur="1000" fill="hold"/>
                                        <p:tgtEl>
                                          <p:spTgt spid="14"/>
                                        </p:tgtEl>
                                        <p:attrNameLst>
                                          <p:attrName>ppt_h</p:attrName>
                                        </p:attrNameLst>
                                      </p:cBhvr>
                                      <p:tavLst>
                                        <p:tav tm="0">
                                          <p:val>
                                            <p:strVal val="#ppt_h"/>
                                          </p:val>
                                        </p:tav>
                                        <p:tav tm="100000">
                                          <p:val>
                                            <p:strVal val="#ppt_h"/>
                                          </p:val>
                                        </p:tav>
                                      </p:tavLst>
                                    </p:anim>
                                    <p:animEffect transition="in" filter="fade">
                                      <p:cBhvr>
                                        <p:cTn id="13" dur="1000"/>
                                        <p:tgtEl>
                                          <p:spTgt spid="14"/>
                                        </p:tgtEl>
                                      </p:cBhvr>
                                    </p:animEffect>
                                  </p:childTnLst>
                                </p:cTn>
                              </p:par>
                            </p:childTnLst>
                          </p:cTn>
                        </p:par>
                        <p:par>
                          <p:cTn id="14" fill="hold">
                            <p:stCondLst>
                              <p:cond delay="500"/>
                            </p:stCondLst>
                            <p:childTnLst>
                              <p:par>
                                <p:cTn id="15" presetID="41" presetClass="entr" presetSubtype="0" fill="hold" grpId="0" nodeType="afterEffect" nodePh="1">
                                  <p:stCondLst>
                                    <p:cond delay="0"/>
                                  </p:stCondLst>
                                  <p:endCondLst>
                                    <p:cond evt="begin" delay="0">
                                      <p:tn val="15"/>
                                    </p:cond>
                                  </p:endCondLst>
                                  <p:iterate type="lt">
                                    <p:tmPct val="10000"/>
                                  </p:iterate>
                                  <p:childTnLst>
                                    <p:set>
                                      <p:cBhvr>
                                        <p:cTn id="16" dur="1" fill="hold">
                                          <p:stCondLst>
                                            <p:cond delay="0"/>
                                          </p:stCondLst>
                                        </p:cTn>
                                        <p:tgtEl>
                                          <p:spTgt spid="20"/>
                                        </p:tgtEl>
                                        <p:attrNameLst>
                                          <p:attrName>style.visibility</p:attrName>
                                        </p:attrNameLst>
                                      </p:cBhvr>
                                      <p:to>
                                        <p:strVal val="visible"/>
                                      </p:to>
                                    </p:set>
                                    <p:anim calcmode="lin" valueType="num">
                                      <p:cBhvr>
                                        <p:cTn id="17" dur="15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18" dur="150" fill="hold"/>
                                        <p:tgtEl>
                                          <p:spTgt spid="20"/>
                                        </p:tgtEl>
                                        <p:attrNameLst>
                                          <p:attrName>ppt_y</p:attrName>
                                        </p:attrNameLst>
                                      </p:cBhvr>
                                      <p:tavLst>
                                        <p:tav tm="0">
                                          <p:val>
                                            <p:strVal val="#ppt_y"/>
                                          </p:val>
                                        </p:tav>
                                        <p:tav tm="100000">
                                          <p:val>
                                            <p:strVal val="#ppt_y"/>
                                          </p:val>
                                        </p:tav>
                                      </p:tavLst>
                                    </p:anim>
                                    <p:anim calcmode="lin" valueType="num">
                                      <p:cBhvr>
                                        <p:cTn id="19" dur="15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20" dur="15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21" dur="150" tmFilter="0,0; .5, 1; 1, 1"/>
                                        <p:tgtEl>
                                          <p:spTgt spid="20"/>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fill="hold"/>
                                        <p:tgtEl>
                                          <p:spTgt spid="6"/>
                                        </p:tgtEl>
                                        <p:attrNameLst>
                                          <p:attrName>ppt_x</p:attrName>
                                        </p:attrNameLst>
                                      </p:cBhvr>
                                      <p:tavLst>
                                        <p:tav tm="0">
                                          <p:val>
                                            <p:strVal val="#ppt_x"/>
                                          </p:val>
                                        </p:tav>
                                        <p:tav tm="100000">
                                          <p:val>
                                            <p:strVal val="#ppt_x"/>
                                          </p:val>
                                        </p:tav>
                                      </p:tavLst>
                                    </p:anim>
                                    <p:anim calcmode="lin" valueType="num">
                                      <p:cBhvr additive="base">
                                        <p:cTn id="2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additive="base">
                                        <p:cTn id="32" dur="500" fill="hold"/>
                                        <p:tgtEl>
                                          <p:spTgt spid="27"/>
                                        </p:tgtEl>
                                        <p:attrNameLst>
                                          <p:attrName>ppt_x</p:attrName>
                                        </p:attrNameLst>
                                      </p:cBhvr>
                                      <p:tavLst>
                                        <p:tav tm="0">
                                          <p:val>
                                            <p:strVal val="#ppt_x"/>
                                          </p:val>
                                        </p:tav>
                                        <p:tav tm="100000">
                                          <p:val>
                                            <p:strVal val="#ppt_x"/>
                                          </p:val>
                                        </p:tav>
                                      </p:tavLst>
                                    </p:anim>
                                    <p:anim calcmode="lin" valueType="num">
                                      <p:cBhvr additive="base">
                                        <p:cTn id="33"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 calcmode="lin" valueType="num">
                                      <p:cBhvr additive="base">
                                        <p:cTn id="38" dur="500" fill="hold"/>
                                        <p:tgtEl>
                                          <p:spTgt spid="4"/>
                                        </p:tgtEl>
                                        <p:attrNameLst>
                                          <p:attrName>ppt_x</p:attrName>
                                        </p:attrNameLst>
                                      </p:cBhvr>
                                      <p:tavLst>
                                        <p:tav tm="0">
                                          <p:val>
                                            <p:strVal val="#ppt_x"/>
                                          </p:val>
                                        </p:tav>
                                        <p:tav tm="100000">
                                          <p:val>
                                            <p:strVal val="#ppt_x"/>
                                          </p:val>
                                        </p:tav>
                                      </p:tavLst>
                                    </p:anim>
                                    <p:anim calcmode="lin" valueType="num">
                                      <p:cBhvr additive="base">
                                        <p:cTn id="3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fade">
                                      <p:cBhvr>
                                        <p:cTn id="49" dur="500"/>
                                        <p:tgtEl>
                                          <p:spTgt spid="29"/>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fade">
                                      <p:cBhvr>
                                        <p:cTn id="5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animBg="1"/>
      <p:bldP spid="6" grpId="0" animBg="1"/>
      <p:bldP spid="20" grpId="0"/>
      <p:bldP spid="4" grpId="0"/>
      <p:bldP spid="2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rrow: Pentagon 15"/>
          <p:cNvSpPr/>
          <p:nvPr/>
        </p:nvSpPr>
        <p:spPr>
          <a:xfrm>
            <a:off x="1236002" y="533400"/>
            <a:ext cx="7501600" cy="676097"/>
          </a:xfrm>
          <a:prstGeom prst="homePlate">
            <a:avLst>
              <a:gd name="adj" fmla="val 95763"/>
            </a:avLst>
          </a:prstGeom>
          <a:solidFill>
            <a:schemeClr val="bg1"/>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fr-FR" b="1" dirty="0">
                <a:solidFill>
                  <a:schemeClr val="tx2"/>
                </a:solidFill>
              </a:rPr>
              <a:t>ECRITURE ALGORITHMIQUE  : </a:t>
            </a:r>
            <a:endParaRPr lang="en-US" sz="2400" dirty="0">
              <a:ln w="0"/>
              <a:solidFill>
                <a:schemeClr val="tx2"/>
              </a:solidFill>
              <a:effectLst>
                <a:outerShdw blurRad="38100" dist="25400" dir="5400000" algn="ctr" rotWithShape="0">
                  <a:srgbClr val="6E747A">
                    <a:alpha val="43000"/>
                  </a:srgbClr>
                </a:outerShdw>
              </a:effectLst>
            </a:endParaRPr>
          </a:p>
        </p:txBody>
      </p:sp>
      <p:sp>
        <p:nvSpPr>
          <p:cNvPr id="11" name="Rectangle 10"/>
          <p:cNvSpPr/>
          <p:nvPr/>
        </p:nvSpPr>
        <p:spPr>
          <a:xfrm>
            <a:off x="516598" y="0"/>
            <a:ext cx="778802" cy="685800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fr-FR" dirty="0">
              <a:solidFill>
                <a:prstClr val="white"/>
              </a:solidFill>
            </a:endParaRPr>
          </a:p>
        </p:txBody>
      </p:sp>
      <p:sp>
        <p:nvSpPr>
          <p:cNvPr id="10" name="Oval 9"/>
          <p:cNvSpPr>
            <a:spLocks noChangeAspect="1"/>
          </p:cNvSpPr>
          <p:nvPr/>
        </p:nvSpPr>
        <p:spPr>
          <a:xfrm>
            <a:off x="516598" y="533400"/>
            <a:ext cx="778802" cy="713613"/>
          </a:xfrm>
          <a:prstGeom prst="ellipse">
            <a:avLst/>
          </a:prstGeom>
        </p:spPr>
        <p:style>
          <a:lnRef idx="2">
            <a:schemeClr val="accent1"/>
          </a:lnRef>
          <a:fillRef idx="1">
            <a:schemeClr val="lt1"/>
          </a:fillRef>
          <a:effectRef idx="0">
            <a:schemeClr val="accent1"/>
          </a:effectRef>
          <a:fontRef idx="minor">
            <a:schemeClr val="dk1"/>
          </a:fontRef>
        </p:style>
        <p:txBody>
          <a:bodyPr vert="horz" wrap="square" lIns="71981" tIns="91416" rIns="71981" bIns="91416" numCol="1" anchor="ctr" anchorCtr="1" compatLnSpc="1"/>
          <a:lstStyle/>
          <a:p>
            <a:r>
              <a:rPr lang="en-US" sz="4400" kern="0" dirty="0">
                <a:solidFill>
                  <a:srgbClr val="E39F16"/>
                </a:solidFill>
                <a:latin typeface="Arial" panose="020B0604020202020204" pitchFamily="34" charset="0"/>
                <a:cs typeface="Arial" panose="020B0604020202020204" pitchFamily="34" charset="0"/>
              </a:rPr>
              <a:t>2</a:t>
            </a:r>
          </a:p>
        </p:txBody>
      </p:sp>
      <p:sp>
        <p:nvSpPr>
          <p:cNvPr id="3" name="Slide Number Placeholder 2"/>
          <p:cNvSpPr>
            <a:spLocks noGrp="1"/>
          </p:cNvSpPr>
          <p:nvPr>
            <p:ph type="sldNum" sz="quarter" idx="12"/>
          </p:nvPr>
        </p:nvSpPr>
        <p:spPr/>
        <p:txBody>
          <a:bodyPr/>
          <a:lstStyle/>
          <a:p>
            <a:fld id="{5939B1FA-81F2-4940-9AF3-5EAFB5D6669B}" type="slidenum">
              <a:rPr lang="en-US" smtClean="0">
                <a:solidFill>
                  <a:prstClr val="black">
                    <a:tint val="75000"/>
                  </a:prstClr>
                </a:solidFill>
              </a:rPr>
              <a:t>8</a:t>
            </a:fld>
            <a:endParaRPr lang="en-US">
              <a:solidFill>
                <a:prstClr val="black">
                  <a:tint val="75000"/>
                </a:prstClr>
              </a:solidFill>
            </a:endParaRPr>
          </a:p>
        </p:txBody>
      </p:sp>
      <p:sp>
        <p:nvSpPr>
          <p:cNvPr id="5" name="Oval 4"/>
          <p:cNvSpPr>
            <a:spLocks noChangeAspect="1"/>
          </p:cNvSpPr>
          <p:nvPr/>
        </p:nvSpPr>
        <p:spPr>
          <a:xfrm>
            <a:off x="707100" y="514641"/>
            <a:ext cx="778802" cy="71361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vert="horz" wrap="square" lIns="71981" tIns="91416" rIns="71981" bIns="91416" numCol="1" anchor="ctr" anchorCtr="1" compatLnSpc="1"/>
          <a:lstStyle/>
          <a:p>
            <a:r>
              <a:rPr lang="en-US" sz="4400" kern="0" dirty="0">
                <a:solidFill>
                  <a:schemeClr val="bg1"/>
                </a:solidFill>
                <a:latin typeface="Arial" panose="020B0604020202020204" pitchFamily="34" charset="0"/>
                <a:cs typeface="Arial" panose="020B0604020202020204" pitchFamily="34" charset="0"/>
              </a:rPr>
              <a:t>3</a:t>
            </a:r>
          </a:p>
        </p:txBody>
      </p:sp>
      <p:sp>
        <p:nvSpPr>
          <p:cNvPr id="6" name="Oval 5"/>
          <p:cNvSpPr>
            <a:spLocks noChangeAspect="1"/>
          </p:cNvSpPr>
          <p:nvPr/>
        </p:nvSpPr>
        <p:spPr>
          <a:xfrm>
            <a:off x="516598" y="1572387"/>
            <a:ext cx="778802" cy="713613"/>
          </a:xfrm>
          <a:prstGeom prst="ellipse">
            <a:avLst/>
          </a:prstGeom>
        </p:spPr>
        <p:style>
          <a:lnRef idx="2">
            <a:schemeClr val="accent1"/>
          </a:lnRef>
          <a:fillRef idx="1">
            <a:schemeClr val="lt1"/>
          </a:fillRef>
          <a:effectRef idx="0">
            <a:schemeClr val="accent1"/>
          </a:effectRef>
          <a:fontRef idx="minor">
            <a:schemeClr val="dk1"/>
          </a:fontRef>
        </p:style>
        <p:txBody>
          <a:bodyPr vert="horz" wrap="square" lIns="71981" tIns="91416" rIns="71981" bIns="91416" numCol="1" anchor="ctr" anchorCtr="1" compatLnSpc="1"/>
          <a:lstStyle/>
          <a:p>
            <a:r>
              <a:rPr lang="en-US" sz="4400" kern="0" dirty="0">
                <a:solidFill>
                  <a:srgbClr val="E39F16"/>
                </a:solidFill>
                <a:latin typeface="Arial" panose="020B0604020202020204" pitchFamily="34" charset="0"/>
                <a:cs typeface="Arial" panose="020B0604020202020204" pitchFamily="34" charset="0"/>
              </a:rPr>
              <a:t>1</a:t>
            </a:r>
          </a:p>
        </p:txBody>
      </p:sp>
      <p:sp>
        <p:nvSpPr>
          <p:cNvPr id="7" name="Oval 6"/>
          <p:cNvSpPr>
            <a:spLocks noChangeAspect="1"/>
          </p:cNvSpPr>
          <p:nvPr/>
        </p:nvSpPr>
        <p:spPr>
          <a:xfrm>
            <a:off x="516598" y="2514600"/>
            <a:ext cx="778802" cy="713613"/>
          </a:xfrm>
          <a:prstGeom prst="ellipse">
            <a:avLst/>
          </a:prstGeom>
        </p:spPr>
        <p:style>
          <a:lnRef idx="2">
            <a:schemeClr val="accent1"/>
          </a:lnRef>
          <a:fillRef idx="1">
            <a:schemeClr val="lt1"/>
          </a:fillRef>
          <a:effectRef idx="0">
            <a:schemeClr val="accent1"/>
          </a:effectRef>
          <a:fontRef idx="minor">
            <a:schemeClr val="dk1"/>
          </a:fontRef>
        </p:style>
        <p:txBody>
          <a:bodyPr vert="horz" wrap="square" lIns="71981" tIns="91416" rIns="71981" bIns="91416" numCol="1" anchor="ctr" anchorCtr="1" compatLnSpc="1"/>
          <a:lstStyle/>
          <a:p>
            <a:r>
              <a:rPr lang="en-US" sz="4400" kern="0" dirty="0">
                <a:solidFill>
                  <a:srgbClr val="E39F16"/>
                </a:solidFill>
                <a:latin typeface="Arial" panose="020B0604020202020204" pitchFamily="34" charset="0"/>
                <a:cs typeface="Arial" panose="020B0604020202020204" pitchFamily="34" charset="0"/>
              </a:rPr>
              <a:t>2</a:t>
            </a:r>
          </a:p>
        </p:txBody>
      </p:sp>
      <p:sp>
        <p:nvSpPr>
          <p:cNvPr id="8" name="Oval 7"/>
          <p:cNvSpPr>
            <a:spLocks noChangeAspect="1"/>
          </p:cNvSpPr>
          <p:nvPr/>
        </p:nvSpPr>
        <p:spPr>
          <a:xfrm>
            <a:off x="516598" y="3553587"/>
            <a:ext cx="778802" cy="713613"/>
          </a:xfrm>
          <a:prstGeom prst="ellipse">
            <a:avLst/>
          </a:prstGeom>
        </p:spPr>
        <p:style>
          <a:lnRef idx="2">
            <a:schemeClr val="accent1"/>
          </a:lnRef>
          <a:fillRef idx="1">
            <a:schemeClr val="lt1"/>
          </a:fillRef>
          <a:effectRef idx="0">
            <a:schemeClr val="accent1"/>
          </a:effectRef>
          <a:fontRef idx="minor">
            <a:schemeClr val="dk1"/>
          </a:fontRef>
        </p:style>
        <p:txBody>
          <a:bodyPr vert="horz" wrap="square" lIns="71981" tIns="91416" rIns="71981" bIns="91416" numCol="1" anchor="ctr" anchorCtr="1" compatLnSpc="1"/>
          <a:lstStyle/>
          <a:p>
            <a:r>
              <a:rPr lang="en-US" sz="4400" kern="0" dirty="0">
                <a:solidFill>
                  <a:srgbClr val="E39F16"/>
                </a:solidFill>
                <a:latin typeface="Arial" panose="020B0604020202020204" pitchFamily="34" charset="0"/>
                <a:cs typeface="Arial" panose="020B0604020202020204" pitchFamily="34" charset="0"/>
              </a:rPr>
              <a:t>4</a:t>
            </a:r>
          </a:p>
        </p:txBody>
      </p:sp>
      <p:sp>
        <p:nvSpPr>
          <p:cNvPr id="9" name="Oval 8"/>
          <p:cNvSpPr>
            <a:spLocks noChangeAspect="1"/>
          </p:cNvSpPr>
          <p:nvPr/>
        </p:nvSpPr>
        <p:spPr>
          <a:xfrm>
            <a:off x="516598" y="4544187"/>
            <a:ext cx="778802" cy="713613"/>
          </a:xfrm>
          <a:prstGeom prst="ellipse">
            <a:avLst/>
          </a:prstGeom>
        </p:spPr>
        <p:style>
          <a:lnRef idx="2">
            <a:schemeClr val="accent1"/>
          </a:lnRef>
          <a:fillRef idx="1">
            <a:schemeClr val="lt1"/>
          </a:fillRef>
          <a:effectRef idx="0">
            <a:schemeClr val="accent1"/>
          </a:effectRef>
          <a:fontRef idx="minor">
            <a:schemeClr val="dk1"/>
          </a:fontRef>
        </p:style>
        <p:txBody>
          <a:bodyPr vert="horz" wrap="square" lIns="71981" tIns="91416" rIns="71981" bIns="91416" numCol="1" anchor="ctr" anchorCtr="1" compatLnSpc="1"/>
          <a:lstStyle/>
          <a:p>
            <a:r>
              <a:rPr lang="en-US" sz="4400" kern="0" dirty="0">
                <a:solidFill>
                  <a:srgbClr val="E39F16"/>
                </a:solidFill>
                <a:latin typeface="Arial" panose="020B0604020202020204" pitchFamily="34" charset="0"/>
                <a:cs typeface="Arial" panose="020B0604020202020204" pitchFamily="34" charset="0"/>
              </a:rPr>
              <a:t>5</a:t>
            </a:r>
          </a:p>
        </p:txBody>
      </p:sp>
      <p:sp>
        <p:nvSpPr>
          <p:cNvPr id="14" name="Oval 8">
            <a:extLst>
              <a:ext uri="{FF2B5EF4-FFF2-40B4-BE49-F238E27FC236}">
                <a16:creationId xmlns:a16="http://schemas.microsoft.com/office/drawing/2014/main" id="{5002D342-9E53-4D7D-BA68-66C74770F014}"/>
              </a:ext>
            </a:extLst>
          </p:cNvPr>
          <p:cNvSpPr>
            <a:spLocks noChangeAspect="1"/>
          </p:cNvSpPr>
          <p:nvPr/>
        </p:nvSpPr>
        <p:spPr>
          <a:xfrm>
            <a:off x="516598" y="5527329"/>
            <a:ext cx="778802" cy="713613"/>
          </a:xfrm>
          <a:prstGeom prst="ellipse">
            <a:avLst/>
          </a:prstGeom>
        </p:spPr>
        <p:style>
          <a:lnRef idx="2">
            <a:schemeClr val="accent1"/>
          </a:lnRef>
          <a:fillRef idx="1">
            <a:schemeClr val="lt1"/>
          </a:fillRef>
          <a:effectRef idx="0">
            <a:schemeClr val="accent1"/>
          </a:effectRef>
          <a:fontRef idx="minor">
            <a:schemeClr val="dk1"/>
          </a:fontRef>
        </p:style>
        <p:txBody>
          <a:bodyPr vert="horz" wrap="square" lIns="71981" tIns="91416" rIns="71981" bIns="91416" numCol="1" anchor="ctr" anchorCtr="1" compatLnSpc="1"/>
          <a:lstStyle/>
          <a:p>
            <a:r>
              <a:rPr lang="en-US" sz="4400" kern="0" dirty="0">
                <a:solidFill>
                  <a:srgbClr val="E39F16"/>
                </a:solidFill>
                <a:latin typeface="Arial" panose="020B0604020202020204" pitchFamily="34" charset="0"/>
                <a:cs typeface="Arial" panose="020B0604020202020204" pitchFamily="34" charset="0"/>
              </a:rPr>
              <a:t>6</a:t>
            </a:r>
          </a:p>
        </p:txBody>
      </p:sp>
      <p:sp>
        <p:nvSpPr>
          <p:cNvPr id="15" name="Espace réservé du contenu 2">
            <a:extLst>
              <a:ext uri="{FF2B5EF4-FFF2-40B4-BE49-F238E27FC236}">
                <a16:creationId xmlns:a16="http://schemas.microsoft.com/office/drawing/2014/main" id="{70763210-1DCF-4ED2-9610-DF86BBB44A4D}"/>
              </a:ext>
            </a:extLst>
          </p:cNvPr>
          <p:cNvSpPr txBox="1">
            <a:spLocks/>
          </p:cNvSpPr>
          <p:nvPr/>
        </p:nvSpPr>
        <p:spPr>
          <a:xfrm>
            <a:off x="1676403" y="1252448"/>
            <a:ext cx="9905999" cy="5300752"/>
          </a:xfrm>
          <a:prstGeom prst="rect">
            <a:avLst/>
          </a:prstGeom>
        </p:spPr>
        <p:txBody>
          <a:bodyPr/>
          <a:lstStyle>
            <a:lvl1pPr marL="457200" indent="-457200" algn="l" defTabSz="1218565" rtl="0" eaLnBrk="1" latinLnBrk="0" hangingPunct="1">
              <a:spcBef>
                <a:spcPct val="20000"/>
              </a:spcBef>
              <a:buFont typeface="Arial" panose="020B0604020202020204" pitchFamily="34" charset="0"/>
              <a:buChar char="•"/>
              <a:defRPr sz="3600" kern="1200">
                <a:solidFill>
                  <a:schemeClr val="tx1"/>
                </a:solidFill>
                <a:latin typeface="+mj-lt"/>
                <a:ea typeface="+mn-ea"/>
                <a:cs typeface="+mn-cs"/>
              </a:defRPr>
            </a:lvl1pPr>
            <a:lvl2pPr marL="990600" indent="-381000" algn="l" defTabSz="1218565" rtl="0" eaLnBrk="1" latinLnBrk="0" hangingPunct="1">
              <a:spcBef>
                <a:spcPct val="20000"/>
              </a:spcBef>
              <a:buFont typeface="Arial" panose="020B0604020202020204" pitchFamily="34" charset="0"/>
              <a:buChar char="–"/>
              <a:defRPr sz="3200" kern="1200">
                <a:solidFill>
                  <a:schemeClr val="tx1"/>
                </a:solidFill>
                <a:latin typeface="+mj-lt"/>
                <a:ea typeface="+mn-ea"/>
                <a:cs typeface="+mn-cs"/>
              </a:defRPr>
            </a:lvl2pPr>
            <a:lvl3pPr marL="1523365" indent="-304800" algn="l" defTabSz="1218565" rtl="0" eaLnBrk="1" latinLnBrk="0" hangingPunct="1">
              <a:spcBef>
                <a:spcPct val="20000"/>
              </a:spcBef>
              <a:buFont typeface="Arial" panose="020B0604020202020204" pitchFamily="34" charset="0"/>
              <a:buChar char="•"/>
              <a:defRPr sz="2400" kern="1200">
                <a:solidFill>
                  <a:schemeClr val="tx1"/>
                </a:solidFill>
                <a:latin typeface="+mj-lt"/>
                <a:ea typeface="+mn-ea"/>
                <a:cs typeface="+mn-cs"/>
              </a:defRPr>
            </a:lvl3pPr>
            <a:lvl4pPr marL="2132965" indent="-304800" algn="l" defTabSz="1218565" rtl="0" eaLnBrk="1" latinLnBrk="0" hangingPunct="1">
              <a:spcBef>
                <a:spcPct val="20000"/>
              </a:spcBef>
              <a:buFont typeface="Arial" panose="020B0604020202020204" pitchFamily="34" charset="0"/>
              <a:buChar char="–"/>
              <a:defRPr sz="2000" kern="1200">
                <a:solidFill>
                  <a:schemeClr val="tx1"/>
                </a:solidFill>
                <a:latin typeface="+mj-lt"/>
                <a:ea typeface="+mn-ea"/>
                <a:cs typeface="+mn-cs"/>
              </a:defRPr>
            </a:lvl4pPr>
            <a:lvl5pPr marL="2742565" indent="-304800" algn="l" defTabSz="1218565" rtl="0" eaLnBrk="1" latinLnBrk="0" hangingPunct="1">
              <a:spcBef>
                <a:spcPct val="20000"/>
              </a:spcBef>
              <a:buFont typeface="Arial" panose="020B0604020202020204" pitchFamily="34" charset="0"/>
              <a:buChar char="»"/>
              <a:defRPr sz="2000" kern="1200">
                <a:solidFill>
                  <a:schemeClr val="tx1"/>
                </a:solidFill>
                <a:latin typeface="+mj-lt"/>
                <a:ea typeface="+mn-ea"/>
                <a:cs typeface="+mn-cs"/>
              </a:defRPr>
            </a:lvl5pPr>
            <a:lvl6pPr marL="335153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113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073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033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eaLnBrk="0" fontAlgn="base" hangingPunct="0">
              <a:spcBef>
                <a:spcPct val="0"/>
              </a:spcBef>
              <a:spcAft>
                <a:spcPct val="0"/>
              </a:spcAft>
              <a:buFont typeface="Arial" panose="020B0604020202020204" pitchFamily="34" charset="0"/>
              <a:buNone/>
            </a:pPr>
            <a:r>
              <a:rPr lang="fr-FR" altLang="fr-FR" sz="2000" dirty="0"/>
              <a:t>On peut schématiser le fonctionnement de K-NN en l’écrivant en pseudo-code suivant :</a:t>
            </a:r>
          </a:p>
          <a:p>
            <a:pPr marL="0" indent="0" eaLnBrk="0" fontAlgn="base" hangingPunct="0">
              <a:spcBef>
                <a:spcPct val="0"/>
              </a:spcBef>
              <a:spcAft>
                <a:spcPct val="0"/>
              </a:spcAft>
              <a:buFont typeface="Arial" panose="020B0604020202020204" pitchFamily="34" charset="0"/>
              <a:buNone/>
            </a:pPr>
            <a:r>
              <a:rPr lang="fr-FR" altLang="fr-FR" sz="2000" b="1" dirty="0"/>
              <a:t>Début Algorithme</a:t>
            </a:r>
            <a:endParaRPr lang="fr-FR" altLang="fr-FR" sz="2000" dirty="0"/>
          </a:p>
          <a:p>
            <a:pPr marL="0" indent="0" eaLnBrk="0" fontAlgn="base" hangingPunct="0">
              <a:spcBef>
                <a:spcPct val="0"/>
              </a:spcBef>
              <a:spcAft>
                <a:spcPct val="0"/>
              </a:spcAft>
              <a:buFont typeface="Arial" panose="020B0604020202020204" pitchFamily="34" charset="0"/>
              <a:buNone/>
            </a:pPr>
            <a:r>
              <a:rPr lang="fr-FR" altLang="fr-FR" sz="2000" dirty="0"/>
              <a:t>Données en entrée :</a:t>
            </a:r>
          </a:p>
          <a:p>
            <a:pPr marL="0" indent="0" eaLnBrk="0" fontAlgn="base" hangingPunct="0">
              <a:spcBef>
                <a:spcPct val="0"/>
              </a:spcBef>
              <a:spcAft>
                <a:spcPct val="0"/>
              </a:spcAft>
              <a:buFontTx/>
              <a:buChar char="•"/>
            </a:pPr>
            <a:r>
              <a:rPr lang="fr-FR" altLang="fr-FR" sz="2000" dirty="0"/>
              <a:t>un ensemble de données D .</a:t>
            </a:r>
          </a:p>
          <a:p>
            <a:pPr marL="0" indent="0" eaLnBrk="0" fontAlgn="base" hangingPunct="0">
              <a:spcBef>
                <a:spcPct val="0"/>
              </a:spcBef>
              <a:spcAft>
                <a:spcPct val="0"/>
              </a:spcAft>
              <a:buFontTx/>
              <a:buChar char="•"/>
            </a:pPr>
            <a:r>
              <a:rPr lang="fr-FR" altLang="fr-FR" sz="2000" dirty="0"/>
              <a:t>une fonction de définition distance d.</a:t>
            </a:r>
          </a:p>
          <a:p>
            <a:pPr marL="0" indent="0" eaLnBrk="0" fontAlgn="base" hangingPunct="0">
              <a:spcBef>
                <a:spcPct val="0"/>
              </a:spcBef>
              <a:spcAft>
                <a:spcPct val="0"/>
              </a:spcAft>
              <a:buFontTx/>
              <a:buChar char="•"/>
            </a:pPr>
            <a:r>
              <a:rPr lang="fr-FR" altLang="fr-FR" sz="2000" dirty="0"/>
              <a:t>Un nombre entier K.           </a:t>
            </a:r>
          </a:p>
          <a:p>
            <a:pPr marL="0" indent="0" eaLnBrk="0" fontAlgn="base" hangingPunct="0">
              <a:spcBef>
                <a:spcPct val="0"/>
              </a:spcBef>
              <a:spcAft>
                <a:spcPct val="0"/>
              </a:spcAft>
              <a:buFont typeface="Arial" panose="020B0604020202020204" pitchFamily="34" charset="0"/>
              <a:buNone/>
            </a:pPr>
            <a:r>
              <a:rPr lang="fr-FR" altLang="fr-FR" sz="2000" dirty="0"/>
              <a:t>Pour une nouvelle observation  X  dont on veut prédire sa variable de sortie y  Faire :</a:t>
            </a:r>
          </a:p>
          <a:p>
            <a:pPr marL="0" indent="0" eaLnBrk="0" fontAlgn="base" hangingPunct="0">
              <a:spcBef>
                <a:spcPct val="0"/>
              </a:spcBef>
              <a:spcAft>
                <a:spcPct val="0"/>
              </a:spcAft>
              <a:buFontTx/>
              <a:buAutoNum type="arabicPeriod"/>
            </a:pPr>
            <a:r>
              <a:rPr lang="fr-FR" altLang="fr-FR" sz="2000" dirty="0"/>
              <a:t>Calculer toutes les distances de cette observation  X avec les autres observations du jeu de données  D .        </a:t>
            </a:r>
          </a:p>
          <a:p>
            <a:pPr marL="0" indent="0" eaLnBrk="0" fontAlgn="base" hangingPunct="0">
              <a:spcBef>
                <a:spcPct val="0"/>
              </a:spcBef>
              <a:spcAft>
                <a:spcPct val="0"/>
              </a:spcAft>
              <a:buFontTx/>
              <a:buAutoNum type="arabicPeriod" startAt="2"/>
            </a:pPr>
            <a:r>
              <a:rPr lang="fr-FR" altLang="fr-FR" sz="2000" dirty="0"/>
              <a:t>Retenir les  D observations du jeu de données  D les proches de  X  en utilisation le fonction de calcul de distance d .        </a:t>
            </a:r>
          </a:p>
          <a:p>
            <a:pPr marL="0" indent="0" eaLnBrk="0" fontAlgn="base" hangingPunct="0">
              <a:spcBef>
                <a:spcPct val="0"/>
              </a:spcBef>
              <a:spcAft>
                <a:spcPct val="0"/>
              </a:spcAft>
              <a:buFontTx/>
              <a:buAutoNum type="arabicPeriod" startAt="3"/>
            </a:pPr>
            <a:r>
              <a:rPr lang="fr-FR" altLang="fr-FR" sz="2000" dirty="0"/>
              <a:t>Prendre les valeurs de y des  K  observations retenues :</a:t>
            </a:r>
          </a:p>
          <a:p>
            <a:pPr marL="457200" lvl="1" indent="0" eaLnBrk="0" fontAlgn="base" hangingPunct="0">
              <a:spcBef>
                <a:spcPct val="0"/>
              </a:spcBef>
              <a:spcAft>
                <a:spcPct val="0"/>
              </a:spcAft>
              <a:buFontTx/>
              <a:buAutoNum type="arabicPeriod"/>
            </a:pPr>
            <a:r>
              <a:rPr lang="fr-FR" altLang="fr-FR" sz="2000" dirty="0"/>
              <a:t>Si on effectue une régression, calculer la moyenne (ou la médiane) de  y retenues</a:t>
            </a:r>
          </a:p>
          <a:p>
            <a:pPr marL="457200" lvl="1" indent="0" eaLnBrk="0" fontAlgn="base" hangingPunct="0">
              <a:spcBef>
                <a:spcPct val="0"/>
              </a:spcBef>
              <a:spcAft>
                <a:spcPct val="0"/>
              </a:spcAft>
              <a:buFontTx/>
              <a:buAutoNum type="arabicPeriod" startAt="2"/>
            </a:pPr>
            <a:r>
              <a:rPr lang="fr-FR" altLang="fr-FR" sz="2000" dirty="0"/>
              <a:t>Si on effectue une classification , calculer le mode de y retenues</a:t>
            </a:r>
          </a:p>
          <a:p>
            <a:pPr marL="0" indent="0" eaLnBrk="0" fontAlgn="base" hangingPunct="0">
              <a:spcBef>
                <a:spcPct val="0"/>
              </a:spcBef>
              <a:spcAft>
                <a:spcPct val="0"/>
              </a:spcAft>
              <a:buFontTx/>
              <a:buAutoNum type="arabicPeriod" startAt="4"/>
            </a:pPr>
            <a:r>
              <a:rPr lang="fr-FR" altLang="fr-FR" sz="2000" dirty="0"/>
              <a:t>Retourner la valeur calculée dans l’étape 3 comme étant la valeur qui a été prédite par K-NN pour l’observation  X .</a:t>
            </a:r>
          </a:p>
          <a:p>
            <a:pPr marL="0" indent="0" eaLnBrk="0" fontAlgn="base" hangingPunct="0">
              <a:spcBef>
                <a:spcPct val="0"/>
              </a:spcBef>
              <a:spcAft>
                <a:spcPct val="0"/>
              </a:spcAft>
              <a:buFont typeface="Arial" panose="020B0604020202020204" pitchFamily="34" charset="0"/>
              <a:buNone/>
            </a:pPr>
            <a:r>
              <a:rPr lang="fr-FR" altLang="fr-FR" sz="2000" b="1" dirty="0"/>
              <a:t>Fin Algorithme</a:t>
            </a:r>
            <a:endParaRPr lang="fr-FR" altLang="fr-FR" sz="2000" dirty="0"/>
          </a:p>
          <a:p>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arn(inVertic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ppt_x"/>
                                          </p:val>
                                        </p:tav>
                                        <p:tav tm="100000">
                                          <p:val>
                                            <p:strVal val="#ppt_x"/>
                                          </p:val>
                                        </p:tav>
                                      </p:tavLst>
                                    </p:anim>
                                    <p:anim calcmode="lin" valueType="num">
                                      <p:cBhvr additive="base">
                                        <p:cTn id="2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5" grpId="0" animBg="1"/>
      <p:bldP spid="7" grpId="0" animBg="1"/>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516598" y="0"/>
            <a:ext cx="778802" cy="685800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fr-FR" dirty="0">
              <a:solidFill>
                <a:prstClr val="white"/>
              </a:solidFill>
            </a:endParaRPr>
          </a:p>
        </p:txBody>
      </p:sp>
      <p:sp>
        <p:nvSpPr>
          <p:cNvPr id="3" name="Espace réservé du numéro de diapositive 2"/>
          <p:cNvSpPr>
            <a:spLocks noGrp="1"/>
          </p:cNvSpPr>
          <p:nvPr>
            <p:ph type="sldNum" sz="quarter" idx="12"/>
          </p:nvPr>
        </p:nvSpPr>
        <p:spPr>
          <a:xfrm>
            <a:off x="8737600" y="6356353"/>
            <a:ext cx="2844800" cy="365125"/>
          </a:xfrm>
        </p:spPr>
        <p:txBody>
          <a:bodyPr/>
          <a:lstStyle/>
          <a:p>
            <a:fld id="{5939B1FA-81F2-4940-9AF3-5EAFB5D6669B}" type="slidenum">
              <a:rPr lang="en-US" smtClean="0">
                <a:solidFill>
                  <a:prstClr val="black">
                    <a:tint val="75000"/>
                  </a:prstClr>
                </a:solidFill>
              </a:rPr>
              <a:t>9</a:t>
            </a:fld>
            <a:endParaRPr lang="en-US">
              <a:solidFill>
                <a:prstClr val="black">
                  <a:tint val="75000"/>
                </a:prstClr>
              </a:solidFill>
            </a:endParaRPr>
          </a:p>
        </p:txBody>
      </p:sp>
      <p:sp>
        <p:nvSpPr>
          <p:cNvPr id="5" name="Espace réservé du numéro de diapositive 2"/>
          <p:cNvSpPr txBox="1"/>
          <p:nvPr/>
        </p:nvSpPr>
        <p:spPr>
          <a:xfrm>
            <a:off x="8737602" y="6356353"/>
            <a:ext cx="2844800" cy="365125"/>
          </a:xfrm>
          <a:prstGeom prst="rect">
            <a:avLst/>
          </a:prstGeom>
        </p:spPr>
        <p:txBody>
          <a:bodyPr vert="horz" lIns="91436" tIns="45718" rIns="91436" bIns="45718" rtlCol="0" anchor="ctr"/>
          <a:lstStyle>
            <a:defPPr>
              <a:defRPr lang="en-US"/>
            </a:defPPr>
            <a:lvl1pPr marL="0" algn="r" defTabSz="1219200" rtl="0" eaLnBrk="1" latinLnBrk="0" hangingPunct="1">
              <a:defRPr sz="1600" kern="1200">
                <a:solidFill>
                  <a:schemeClr val="tx1">
                    <a:tint val="75000"/>
                  </a:schemeClr>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165" algn="l" defTabSz="1219200" rtl="0" eaLnBrk="1" latinLnBrk="0" hangingPunct="1">
              <a:defRPr sz="2400" kern="1200">
                <a:solidFill>
                  <a:schemeClr val="tx1"/>
                </a:solidFill>
                <a:latin typeface="+mn-lt"/>
                <a:ea typeface="+mn-ea"/>
                <a:cs typeface="+mn-cs"/>
              </a:defRPr>
            </a:lvl4pPr>
            <a:lvl5pPr marL="2437765" algn="l" defTabSz="1219200" rtl="0" eaLnBrk="1" latinLnBrk="0" hangingPunct="1">
              <a:defRPr sz="2400" kern="1200">
                <a:solidFill>
                  <a:schemeClr val="tx1"/>
                </a:solidFill>
                <a:latin typeface="+mn-lt"/>
                <a:ea typeface="+mn-ea"/>
                <a:cs typeface="+mn-cs"/>
              </a:defRPr>
            </a:lvl5pPr>
            <a:lvl6pPr marL="3047365" algn="l" defTabSz="1219200" rtl="0" eaLnBrk="1" latinLnBrk="0" hangingPunct="1">
              <a:defRPr sz="2400" kern="1200">
                <a:solidFill>
                  <a:schemeClr val="tx1"/>
                </a:solidFill>
                <a:latin typeface="+mn-lt"/>
                <a:ea typeface="+mn-ea"/>
                <a:cs typeface="+mn-cs"/>
              </a:defRPr>
            </a:lvl6pPr>
            <a:lvl7pPr marL="3656965" algn="l" defTabSz="1219200" rtl="0" eaLnBrk="1" latinLnBrk="0" hangingPunct="1">
              <a:defRPr sz="2400" kern="1200">
                <a:solidFill>
                  <a:schemeClr val="tx1"/>
                </a:solidFill>
                <a:latin typeface="+mn-lt"/>
                <a:ea typeface="+mn-ea"/>
                <a:cs typeface="+mn-cs"/>
              </a:defRPr>
            </a:lvl7pPr>
            <a:lvl8pPr marL="4266565" algn="l" defTabSz="1219200" rtl="0" eaLnBrk="1" latinLnBrk="0" hangingPunct="1">
              <a:defRPr sz="2400" kern="1200">
                <a:solidFill>
                  <a:schemeClr val="tx1"/>
                </a:solidFill>
                <a:latin typeface="+mn-lt"/>
                <a:ea typeface="+mn-ea"/>
                <a:cs typeface="+mn-cs"/>
              </a:defRPr>
            </a:lvl8pPr>
            <a:lvl9pPr marL="4876165" algn="l" defTabSz="1219200" rtl="0" eaLnBrk="1" latinLnBrk="0" hangingPunct="1">
              <a:defRPr sz="2400" kern="1200">
                <a:solidFill>
                  <a:schemeClr val="tx1"/>
                </a:solidFill>
                <a:latin typeface="+mn-lt"/>
                <a:ea typeface="+mn-ea"/>
                <a:cs typeface="+mn-cs"/>
              </a:defRPr>
            </a:lvl9pPr>
          </a:lstStyle>
          <a:p>
            <a:fld id="{5939B1FA-81F2-4940-9AF3-5EAFB5D6669B}" type="slidenum">
              <a:rPr lang="en-US" smtClean="0">
                <a:solidFill>
                  <a:prstClr val="black">
                    <a:tint val="75000"/>
                  </a:prstClr>
                </a:solidFill>
              </a:rPr>
              <a:t>9</a:t>
            </a:fld>
            <a:endParaRPr lang="en-US">
              <a:solidFill>
                <a:prstClr val="black">
                  <a:tint val="75000"/>
                </a:prstClr>
              </a:solidFill>
            </a:endParaRPr>
          </a:p>
        </p:txBody>
      </p:sp>
      <p:sp>
        <p:nvSpPr>
          <p:cNvPr id="6" name="Arrow: Pentagon 13"/>
          <p:cNvSpPr/>
          <p:nvPr/>
        </p:nvSpPr>
        <p:spPr>
          <a:xfrm>
            <a:off x="1236002" y="533400"/>
            <a:ext cx="4555198" cy="676097"/>
          </a:xfrm>
          <a:prstGeom prst="homePlate">
            <a:avLst>
              <a:gd name="adj" fmla="val 95763"/>
            </a:avLst>
          </a:prstGeom>
          <a:solidFill>
            <a:schemeClr val="bg1"/>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dirty="0">
                <a:ln w="0"/>
                <a:solidFill>
                  <a:schemeClr val="accent1"/>
                </a:solidFill>
                <a:effectLst>
                  <a:outerShdw blurRad="38100" dist="25400" dir="5400000" algn="ctr" rotWithShape="0">
                    <a:srgbClr val="6E747A">
                      <a:alpha val="43000"/>
                    </a:srgbClr>
                  </a:outerShdw>
                </a:effectLst>
              </a:rPr>
              <a:t>EXEMPLE EXPLICATIVE EN C : </a:t>
            </a:r>
          </a:p>
        </p:txBody>
      </p:sp>
      <p:sp>
        <p:nvSpPr>
          <p:cNvPr id="7" name="Oval 9"/>
          <p:cNvSpPr>
            <a:spLocks noChangeAspect="1"/>
          </p:cNvSpPr>
          <p:nvPr/>
        </p:nvSpPr>
        <p:spPr>
          <a:xfrm>
            <a:off x="516598" y="533400"/>
            <a:ext cx="778802" cy="713613"/>
          </a:xfrm>
          <a:prstGeom prst="ellipse">
            <a:avLst/>
          </a:prstGeom>
        </p:spPr>
        <p:style>
          <a:lnRef idx="2">
            <a:schemeClr val="accent1"/>
          </a:lnRef>
          <a:fillRef idx="1">
            <a:schemeClr val="lt1"/>
          </a:fillRef>
          <a:effectRef idx="0">
            <a:schemeClr val="accent1"/>
          </a:effectRef>
          <a:fontRef idx="minor">
            <a:schemeClr val="dk1"/>
          </a:fontRef>
        </p:style>
        <p:txBody>
          <a:bodyPr vert="horz" wrap="square" lIns="71981" tIns="91416" rIns="71981" bIns="91416" numCol="1" anchor="ctr" anchorCtr="1" compatLnSpc="1"/>
          <a:lstStyle/>
          <a:p>
            <a:r>
              <a:rPr lang="en-US" sz="4400" kern="0" dirty="0">
                <a:solidFill>
                  <a:srgbClr val="E39F16"/>
                </a:solidFill>
                <a:latin typeface="Arial" panose="020B0604020202020204" pitchFamily="34" charset="0"/>
                <a:cs typeface="Arial" panose="020B0604020202020204" pitchFamily="34" charset="0"/>
              </a:rPr>
              <a:t>3</a:t>
            </a:r>
          </a:p>
        </p:txBody>
      </p:sp>
      <p:sp>
        <p:nvSpPr>
          <p:cNvPr id="9" name="Oval 4"/>
          <p:cNvSpPr>
            <a:spLocks noChangeAspect="1"/>
          </p:cNvSpPr>
          <p:nvPr/>
        </p:nvSpPr>
        <p:spPr>
          <a:xfrm>
            <a:off x="685800" y="514641"/>
            <a:ext cx="778802" cy="71361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vert="horz" wrap="square" lIns="71981" tIns="91416" rIns="71981" bIns="91416" numCol="1" anchor="ctr" anchorCtr="1" compatLnSpc="1"/>
          <a:lstStyle/>
          <a:p>
            <a:r>
              <a:rPr lang="en-US" sz="4400" kern="0" dirty="0">
                <a:solidFill>
                  <a:schemeClr val="bg1"/>
                </a:solidFill>
                <a:latin typeface="Arial" panose="020B0604020202020204" pitchFamily="34" charset="0"/>
                <a:cs typeface="Arial" panose="020B0604020202020204" pitchFamily="34" charset="0"/>
              </a:rPr>
              <a:t>4</a:t>
            </a:r>
          </a:p>
        </p:txBody>
      </p:sp>
      <p:sp>
        <p:nvSpPr>
          <p:cNvPr id="10" name="Oval 5"/>
          <p:cNvSpPr>
            <a:spLocks noChangeAspect="1"/>
          </p:cNvSpPr>
          <p:nvPr/>
        </p:nvSpPr>
        <p:spPr>
          <a:xfrm>
            <a:off x="516598" y="1572387"/>
            <a:ext cx="778802" cy="713613"/>
          </a:xfrm>
          <a:prstGeom prst="ellipse">
            <a:avLst/>
          </a:prstGeom>
        </p:spPr>
        <p:style>
          <a:lnRef idx="2">
            <a:schemeClr val="accent1"/>
          </a:lnRef>
          <a:fillRef idx="1">
            <a:schemeClr val="lt1"/>
          </a:fillRef>
          <a:effectRef idx="0">
            <a:schemeClr val="accent1"/>
          </a:effectRef>
          <a:fontRef idx="minor">
            <a:schemeClr val="dk1"/>
          </a:fontRef>
        </p:style>
        <p:txBody>
          <a:bodyPr vert="horz" wrap="square" lIns="71981" tIns="91416" rIns="71981" bIns="91416" numCol="1" anchor="ctr" anchorCtr="1" compatLnSpc="1"/>
          <a:lstStyle/>
          <a:p>
            <a:r>
              <a:rPr lang="en-US" sz="4400" kern="0" dirty="0">
                <a:solidFill>
                  <a:srgbClr val="E39F16"/>
                </a:solidFill>
                <a:latin typeface="Arial" panose="020B0604020202020204" pitchFamily="34" charset="0"/>
                <a:cs typeface="Arial" panose="020B0604020202020204" pitchFamily="34" charset="0"/>
              </a:rPr>
              <a:t>1</a:t>
            </a:r>
          </a:p>
        </p:txBody>
      </p:sp>
      <p:sp>
        <p:nvSpPr>
          <p:cNvPr id="11" name="Oval 6"/>
          <p:cNvSpPr>
            <a:spLocks noChangeAspect="1"/>
          </p:cNvSpPr>
          <p:nvPr/>
        </p:nvSpPr>
        <p:spPr>
          <a:xfrm>
            <a:off x="516598" y="2514600"/>
            <a:ext cx="778802" cy="713613"/>
          </a:xfrm>
          <a:prstGeom prst="ellipse">
            <a:avLst/>
          </a:prstGeom>
        </p:spPr>
        <p:style>
          <a:lnRef idx="2">
            <a:schemeClr val="accent1"/>
          </a:lnRef>
          <a:fillRef idx="1">
            <a:schemeClr val="lt1"/>
          </a:fillRef>
          <a:effectRef idx="0">
            <a:schemeClr val="accent1"/>
          </a:effectRef>
          <a:fontRef idx="minor">
            <a:schemeClr val="dk1"/>
          </a:fontRef>
        </p:style>
        <p:txBody>
          <a:bodyPr vert="horz" wrap="square" lIns="71981" tIns="91416" rIns="71981" bIns="91416" numCol="1" anchor="ctr" anchorCtr="1" compatLnSpc="1"/>
          <a:lstStyle/>
          <a:p>
            <a:r>
              <a:rPr lang="en-US" sz="4400" kern="0" dirty="0">
                <a:solidFill>
                  <a:srgbClr val="E39F16"/>
                </a:solidFill>
                <a:latin typeface="Arial" panose="020B0604020202020204" pitchFamily="34" charset="0"/>
                <a:cs typeface="Arial" panose="020B0604020202020204" pitchFamily="34" charset="0"/>
              </a:rPr>
              <a:t>2</a:t>
            </a:r>
          </a:p>
        </p:txBody>
      </p:sp>
      <p:sp>
        <p:nvSpPr>
          <p:cNvPr id="12" name="Oval 7"/>
          <p:cNvSpPr>
            <a:spLocks noChangeAspect="1"/>
          </p:cNvSpPr>
          <p:nvPr/>
        </p:nvSpPr>
        <p:spPr>
          <a:xfrm>
            <a:off x="516598" y="3553587"/>
            <a:ext cx="778802" cy="713613"/>
          </a:xfrm>
          <a:prstGeom prst="ellipse">
            <a:avLst/>
          </a:prstGeom>
        </p:spPr>
        <p:style>
          <a:lnRef idx="2">
            <a:schemeClr val="accent1"/>
          </a:lnRef>
          <a:fillRef idx="1">
            <a:schemeClr val="lt1"/>
          </a:fillRef>
          <a:effectRef idx="0">
            <a:schemeClr val="accent1"/>
          </a:effectRef>
          <a:fontRef idx="minor">
            <a:schemeClr val="dk1"/>
          </a:fontRef>
        </p:style>
        <p:txBody>
          <a:bodyPr vert="horz" wrap="square" lIns="71981" tIns="91416" rIns="71981" bIns="91416" numCol="1" anchor="ctr" anchorCtr="1" compatLnSpc="1"/>
          <a:lstStyle/>
          <a:p>
            <a:r>
              <a:rPr lang="en-US" sz="4400" kern="0" dirty="0">
                <a:solidFill>
                  <a:srgbClr val="E39F16"/>
                </a:solidFill>
                <a:latin typeface="Arial" panose="020B0604020202020204" pitchFamily="34" charset="0"/>
                <a:cs typeface="Arial" panose="020B0604020202020204" pitchFamily="34" charset="0"/>
              </a:rPr>
              <a:t>3</a:t>
            </a:r>
          </a:p>
        </p:txBody>
      </p:sp>
      <p:sp>
        <p:nvSpPr>
          <p:cNvPr id="13" name="Oval 8"/>
          <p:cNvSpPr>
            <a:spLocks noChangeAspect="1"/>
          </p:cNvSpPr>
          <p:nvPr/>
        </p:nvSpPr>
        <p:spPr>
          <a:xfrm>
            <a:off x="516598" y="4544187"/>
            <a:ext cx="778802" cy="713613"/>
          </a:xfrm>
          <a:prstGeom prst="ellipse">
            <a:avLst/>
          </a:prstGeom>
        </p:spPr>
        <p:style>
          <a:lnRef idx="2">
            <a:schemeClr val="accent1"/>
          </a:lnRef>
          <a:fillRef idx="1">
            <a:schemeClr val="lt1"/>
          </a:fillRef>
          <a:effectRef idx="0">
            <a:schemeClr val="accent1"/>
          </a:effectRef>
          <a:fontRef idx="minor">
            <a:schemeClr val="dk1"/>
          </a:fontRef>
        </p:style>
        <p:txBody>
          <a:bodyPr vert="horz" wrap="square" lIns="71981" tIns="91416" rIns="71981" bIns="91416" numCol="1" anchor="ctr" anchorCtr="1" compatLnSpc="1"/>
          <a:lstStyle/>
          <a:p>
            <a:r>
              <a:rPr lang="en-US" sz="4400" kern="0" dirty="0">
                <a:solidFill>
                  <a:srgbClr val="E39F16"/>
                </a:solidFill>
                <a:latin typeface="Arial" panose="020B0604020202020204" pitchFamily="34" charset="0"/>
                <a:cs typeface="Arial" panose="020B0604020202020204" pitchFamily="34" charset="0"/>
              </a:rPr>
              <a:t>5</a:t>
            </a:r>
          </a:p>
        </p:txBody>
      </p:sp>
      <p:sp>
        <p:nvSpPr>
          <p:cNvPr id="20" name="Oval 8">
            <a:extLst>
              <a:ext uri="{FF2B5EF4-FFF2-40B4-BE49-F238E27FC236}">
                <a16:creationId xmlns:a16="http://schemas.microsoft.com/office/drawing/2014/main" id="{5C038A00-C2CE-439B-A9FA-687BF91A8C30}"/>
              </a:ext>
            </a:extLst>
          </p:cNvPr>
          <p:cNvSpPr>
            <a:spLocks noChangeAspect="1"/>
          </p:cNvSpPr>
          <p:nvPr/>
        </p:nvSpPr>
        <p:spPr>
          <a:xfrm>
            <a:off x="516598" y="5527329"/>
            <a:ext cx="778802" cy="713613"/>
          </a:xfrm>
          <a:prstGeom prst="ellipse">
            <a:avLst/>
          </a:prstGeom>
        </p:spPr>
        <p:style>
          <a:lnRef idx="2">
            <a:schemeClr val="accent1"/>
          </a:lnRef>
          <a:fillRef idx="1">
            <a:schemeClr val="lt1"/>
          </a:fillRef>
          <a:effectRef idx="0">
            <a:schemeClr val="accent1"/>
          </a:effectRef>
          <a:fontRef idx="minor">
            <a:schemeClr val="dk1"/>
          </a:fontRef>
        </p:style>
        <p:txBody>
          <a:bodyPr vert="horz" wrap="square" lIns="71981" tIns="91416" rIns="71981" bIns="91416" numCol="1" anchor="ctr" anchorCtr="1" compatLnSpc="1"/>
          <a:lstStyle/>
          <a:p>
            <a:r>
              <a:rPr lang="en-US" sz="4400" kern="0" dirty="0">
                <a:solidFill>
                  <a:srgbClr val="E39F16"/>
                </a:solidFill>
                <a:latin typeface="Arial" panose="020B0604020202020204" pitchFamily="34" charset="0"/>
                <a:cs typeface="Arial" panose="020B0604020202020204" pitchFamily="34" charset="0"/>
              </a:rPr>
              <a:t>6</a:t>
            </a:r>
          </a:p>
        </p:txBody>
      </p:sp>
      <p:pic>
        <p:nvPicPr>
          <p:cNvPr id="4" name="Image 3" descr="Une image contenant texte&#10;&#10;Description générée automatiquement">
            <a:extLst>
              <a:ext uri="{FF2B5EF4-FFF2-40B4-BE49-F238E27FC236}">
                <a16:creationId xmlns:a16="http://schemas.microsoft.com/office/drawing/2014/main" id="{3A228A88-1069-411D-BF68-3F8FF13E52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4602" y="2514600"/>
            <a:ext cx="10574998" cy="3878742"/>
          </a:xfrm>
          <a:prstGeom prst="rect">
            <a:avLst/>
          </a:prstGeom>
        </p:spPr>
      </p:pic>
      <p:sp>
        <p:nvSpPr>
          <p:cNvPr id="2" name="ZoneTexte 1">
            <a:extLst>
              <a:ext uri="{FF2B5EF4-FFF2-40B4-BE49-F238E27FC236}">
                <a16:creationId xmlns:a16="http://schemas.microsoft.com/office/drawing/2014/main" id="{CE932581-9CDE-4173-8B2C-D4E66C4A7CFB}"/>
              </a:ext>
            </a:extLst>
          </p:cNvPr>
          <p:cNvSpPr txBox="1"/>
          <p:nvPr/>
        </p:nvSpPr>
        <p:spPr>
          <a:xfrm>
            <a:off x="1752600" y="1314271"/>
            <a:ext cx="9829800" cy="830997"/>
          </a:xfrm>
          <a:prstGeom prst="rect">
            <a:avLst/>
          </a:prstGeom>
          <a:noFill/>
        </p:spPr>
        <p:txBody>
          <a:bodyPr wrap="square" rtlCol="0">
            <a:spAutoFit/>
          </a:bodyPr>
          <a:lstStyle/>
          <a:p>
            <a:r>
              <a:rPr lang="fr-FR" dirty="0"/>
              <a:t>Nous avons réalisé un programme qui permet d'afficher le continent d’un pays entrer  par l'utilisateur .</a:t>
            </a:r>
          </a:p>
        </p:txBody>
      </p:sp>
    </p:spTree>
    <p:extLst>
      <p:ext uri="{BB962C8B-B14F-4D97-AF65-F5344CB8AC3E}">
        <p14:creationId xmlns:p14="http://schemas.microsoft.com/office/powerpoint/2010/main" val="20037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strVal val="#ppt_h"/>
                                          </p:val>
                                        </p:tav>
                                        <p:tav tm="100000">
                                          <p:val>
                                            <p:strVal val="#ppt_h"/>
                                          </p:val>
                                        </p:tav>
                                      </p:tavLst>
                                    </p:anim>
                                  </p:childTnLst>
                                </p:cTn>
                              </p:par>
                              <p:par>
                                <p:cTn id="9" presetID="55"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1000" fill="hold"/>
                                        <p:tgtEl>
                                          <p:spTgt spid="6"/>
                                        </p:tgtEl>
                                        <p:attrNameLst>
                                          <p:attrName>ppt_w</p:attrName>
                                        </p:attrNameLst>
                                      </p:cBhvr>
                                      <p:tavLst>
                                        <p:tav tm="0">
                                          <p:val>
                                            <p:strVal val="#ppt_w*0.70"/>
                                          </p:val>
                                        </p:tav>
                                        <p:tav tm="100000">
                                          <p:val>
                                            <p:strVal val="#ppt_w"/>
                                          </p:val>
                                        </p:tav>
                                      </p:tavLst>
                                    </p:anim>
                                    <p:anim calcmode="lin" valueType="num">
                                      <p:cBhvr>
                                        <p:cTn id="12" dur="1000" fill="hold"/>
                                        <p:tgtEl>
                                          <p:spTgt spid="6"/>
                                        </p:tgtEl>
                                        <p:attrNameLst>
                                          <p:attrName>ppt_h</p:attrName>
                                        </p:attrNameLst>
                                      </p:cBhvr>
                                      <p:tavLst>
                                        <p:tav tm="0">
                                          <p:val>
                                            <p:strVal val="#ppt_h"/>
                                          </p:val>
                                        </p:tav>
                                        <p:tav tm="100000">
                                          <p:val>
                                            <p:strVal val="#ppt_h"/>
                                          </p:val>
                                        </p:tav>
                                      </p:tavLst>
                                    </p:anim>
                                    <p:animEffect transition="in" filter="fade">
                                      <p:cBhvr>
                                        <p:cTn id="13" dur="10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fill="hold"/>
                                        <p:tgtEl>
                                          <p:spTgt spid="12"/>
                                        </p:tgtEl>
                                        <p:attrNameLst>
                                          <p:attrName>ppt_x</p:attrName>
                                        </p:attrNameLst>
                                      </p:cBhvr>
                                      <p:tavLst>
                                        <p:tav tm="0">
                                          <p:val>
                                            <p:strVal val="#ppt_x"/>
                                          </p:val>
                                        </p:tav>
                                        <p:tav tm="100000">
                                          <p:val>
                                            <p:strVal val="#ppt_x"/>
                                          </p:val>
                                        </p:tav>
                                      </p:tavLst>
                                    </p:anim>
                                    <p:anim calcmode="lin" valueType="num">
                                      <p:cBhvr additive="base">
                                        <p:cTn id="1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1000"/>
                                        <p:tgtEl>
                                          <p:spTgt spid="2"/>
                                        </p:tgtEl>
                                      </p:cBhvr>
                                    </p:animEffect>
                                    <p:anim calcmode="lin" valueType="num">
                                      <p:cBhvr>
                                        <p:cTn id="25" dur="1000" fill="hold"/>
                                        <p:tgtEl>
                                          <p:spTgt spid="2"/>
                                        </p:tgtEl>
                                        <p:attrNameLst>
                                          <p:attrName>ppt_x</p:attrName>
                                        </p:attrNameLst>
                                      </p:cBhvr>
                                      <p:tavLst>
                                        <p:tav tm="0">
                                          <p:val>
                                            <p:strVal val="#ppt_x"/>
                                          </p:val>
                                        </p:tav>
                                        <p:tav tm="100000">
                                          <p:val>
                                            <p:strVal val="#ppt_x"/>
                                          </p:val>
                                        </p:tav>
                                      </p:tavLst>
                                    </p:anim>
                                    <p:anim calcmode="lin" valueType="num">
                                      <p:cBhvr>
                                        <p:cTn id="2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2" grpId="0" animBg="1"/>
      <p:bldP spid="2" grpId="0"/>
    </p:bldLst>
  </p:timing>
</p:sld>
</file>

<file path=ppt/theme/theme1.xml><?xml version="1.0" encoding="utf-8"?>
<a:theme xmlns:a="http://schemas.openxmlformats.org/drawingml/2006/main" name="7_Office Theme">
  <a:themeElements>
    <a:clrScheme name="ThemeBMC">
      <a:dk1>
        <a:srgbClr val="000000"/>
      </a:dk1>
      <a:lt1>
        <a:srgbClr val="FFFFFF"/>
      </a:lt1>
      <a:dk2>
        <a:srgbClr val="1F497D"/>
      </a:dk2>
      <a:lt2>
        <a:srgbClr val="EEECE1"/>
      </a:lt2>
      <a:accent1>
        <a:srgbClr val="0779B7"/>
      </a:accent1>
      <a:accent2>
        <a:srgbClr val="019ADD"/>
      </a:accent2>
      <a:accent3>
        <a:srgbClr val="6BC2ED"/>
      </a:accent3>
      <a:accent4>
        <a:srgbClr val="A7CCDF"/>
      </a:accent4>
      <a:accent5>
        <a:srgbClr val="595959"/>
      </a:accent5>
      <a:accent6>
        <a:srgbClr val="3F3F3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7F7F7"/>
        </a:solidFill>
        <a:ln>
          <a:noFill/>
        </a:ln>
      </a:spPr>
      <a:bodyPr rtlCol="0" anchor="ctr"/>
      <a:lstStyle>
        <a:defPPr algn="ctr">
          <a:defRPr dirty="0">
            <a:solidFill>
              <a:prstClr val="white"/>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TotalTime>
  <Words>789</Words>
  <Application>Microsoft Office PowerPoint</Application>
  <PresentationFormat>Grand écran</PresentationFormat>
  <Paragraphs>193</Paragraphs>
  <Slides>18</Slides>
  <Notes>3</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18</vt:i4>
      </vt:variant>
    </vt:vector>
  </HeadingPairs>
  <TitlesOfParts>
    <vt:vector size="24" baseType="lpstr">
      <vt:lpstr>Malgun Gothic</vt:lpstr>
      <vt:lpstr>Arial</vt:lpstr>
      <vt:lpstr>Calibri</vt:lpstr>
      <vt:lpstr>Times New Roman</vt:lpstr>
      <vt:lpstr>Wingdings</vt:lpstr>
      <vt:lpstr>7_Office Theme</vt:lpstr>
      <vt:lpstr>Présentation PowerPoint</vt:lpstr>
      <vt:lpstr>Présentation PowerPoint</vt:lpstr>
      <vt:lpstr>Présentation PowerPoint</vt:lpstr>
      <vt:lpstr>Plan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Manager>SlideModel</Manager>
  <Company>SlideModel</Company>
  <LinksUpToDate>false</LinksUpToDate>
  <SharedDoc>false</SharedDoc>
  <HyperlinkBase>http://slidemodel.com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SlideModel Free PowerPoint Templates</dc:title>
  <dc:subject>Template</dc:subject>
  <dc:creator>SlideModel</dc:creator>
  <cp:keywords>PowerPoint, Free PowerPoint Templates, SlideModel, Presentations, Designs, Clipart</cp:keywords>
  <dc:description>Download This FREE PowerPoint Templates at http://slidemodel.com</dc:description>
  <cp:lastModifiedBy>TAFFAH ACHRAF</cp:lastModifiedBy>
  <cp:revision>452</cp:revision>
  <dcterms:created xsi:type="dcterms:W3CDTF">2013-09-12T13:05:00Z</dcterms:created>
  <dcterms:modified xsi:type="dcterms:W3CDTF">2022-01-09T11:54:20Z</dcterms:modified>
  <cp:category>Presentations, Business Presentations, Free PowerPoint Templates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1033-11.2.0.10017</vt:lpwstr>
  </property>
</Properties>
</file>