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807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f22abfd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f22abfdd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f22abfd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f22abfd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f22abfd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f22abfd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ad44cc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ad44ccf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f22abfd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f22abfd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f22abfd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f22abfd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f22abfd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f22abfd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ad44cc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ad44cc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ad44ccf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ead44ccf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ad44ccf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ead44ccf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ad44cc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ad44cc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ad44cc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ad44cc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04150" y="1492425"/>
            <a:ext cx="7136700" cy="1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Internship Presentation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137225" y="2499200"/>
            <a:ext cx="4870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2">
                <a:solidFill>
                  <a:schemeClr val="dk2"/>
                </a:solidFill>
              </a:rPr>
              <a:t>Md. Noor Uddin</a:t>
            </a:r>
            <a:endParaRPr sz="1882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82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2">
                <a:solidFill>
                  <a:schemeClr val="dk2"/>
                </a:solidFill>
              </a:rPr>
              <a:t>Registration no : 2017831027</a:t>
            </a:r>
            <a:endParaRPr sz="1882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82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2">
                <a:solidFill>
                  <a:schemeClr val="dk2"/>
                </a:solidFill>
              </a:rPr>
              <a:t>Performed at : LEADs Corporation Ltd.</a:t>
            </a:r>
            <a:endParaRPr sz="1882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8" name="Google Shape;88;p13" descr="LEADS (1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125" y="3637750"/>
            <a:ext cx="1426075" cy="3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Shahjalal University of Science and Technology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125" y="3479712"/>
            <a:ext cx="626763" cy="6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288850"/>
            <a:ext cx="76887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As Front end developer :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925" y="1575275"/>
            <a:ext cx="6142099" cy="3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As Back end Developer: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925" y="1778150"/>
            <a:ext cx="6336876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Technical Learning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Multi tasking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Time management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No bullying and blaming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Appreciate success, do not discourage failure</a:t>
            </a:r>
            <a:endParaRPr sz="1400"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Quality over quantity</a:t>
            </a:r>
            <a:endParaRPr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This internship has been an excellent and rewarding experience.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It was a great opportunity to gain and enhance personal and professional skills.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These valuable skills have boosted me and my future career on a higher level for which I am grateful.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My sincere gratitude and appreciation to my Department,my Honorable teachers.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                                                                        </a:t>
            </a:r>
            <a:r>
              <a:rPr lang="en-GB" sz="1800" b="1">
                <a:solidFill>
                  <a:srgbClr val="000000"/>
                </a:solidFill>
              </a:rPr>
              <a:t>Thank You…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Internship Objective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About LEADs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Customers &amp; Partners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What Did I Learn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Tasks Breakdown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What Did I Learn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Conclusion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Objective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b="1">
                <a:solidFill>
                  <a:srgbClr val="000000"/>
                </a:solidFill>
              </a:rPr>
              <a:t>Internship, a professional learning opportunity which provides students with relevant, hands-on work that is connected to their area of study or career interest.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b="1">
                <a:solidFill>
                  <a:srgbClr val="000000"/>
                </a:solidFill>
              </a:rPr>
              <a:t>Internships are supervised, structured learning experiences which  introduces the student to the company, its culture, and proposed assignments.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b="1">
                <a:solidFill>
                  <a:srgbClr val="000000"/>
                </a:solidFill>
              </a:rPr>
              <a:t>assists students in setting and achieving learning objectives,career path.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LEADs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LEADS is involved in designing, developing, implementing and maintaining business application software for both domestic and overseas markets.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LEADS provide Core Banking Solution (BankUltimus) for the Banking industry for both local and global market.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Furthermore, LEADS provides complete life cycle of software development services including system analysis, use case development, system architecture &amp; design,  system integration, native, web API development, UI/UX design, database design and administration, functional and system­­­­ testing, quality assurance and project management.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 have Worked On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Core Banking Solution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 (CBS) branded as “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BankUltimus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”  provides integrated solutions for Retail, SME and 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Corporate banking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 as well as has features supporting 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Trade Finance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Loan management system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 and many more. It is 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an enterprise banking solution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 that enables Banks to </a:t>
            </a:r>
            <a:r>
              <a:rPr lang="en-GB" sz="1250" b="1">
                <a:solidFill>
                  <a:srgbClr val="000000"/>
                </a:solidFill>
                <a:highlight>
                  <a:srgbClr val="FFFFFF"/>
                </a:highlight>
              </a:rPr>
              <a:t>provide full range of banking services</a:t>
            </a: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 and content to Customer Information File (CIF), Know Your Customer (KYC) &amp; Transaction Profile (TP) according to Central Bank compliance efficiently and reliably.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FFFFF"/>
                </a:highlight>
              </a:rPr>
              <a:t>I have worked on “UltimusNex” project which is a newer edition of BankUltimus being developed using new technologies and maintaining guidelines from Bangladesh Bank.</a:t>
            </a: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50" y="1762725"/>
            <a:ext cx="6467027" cy="30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Partners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1853850"/>
            <a:ext cx="7523624" cy="11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00" y="3104525"/>
            <a:ext cx="7747248" cy="1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I Learn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two aspects of my learning  -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Technical - which includes various technologies and tools.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Non technical - which includes interpersonal skills.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learning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94525"/>
            <a:ext cx="6858000" cy="43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Internship Presentation</vt:lpstr>
      <vt:lpstr>Table Of Contents</vt:lpstr>
      <vt:lpstr>Internship Objective</vt:lpstr>
      <vt:lpstr>About LEADs</vt:lpstr>
      <vt:lpstr>Project I have Worked On</vt:lpstr>
      <vt:lpstr>Customers</vt:lpstr>
      <vt:lpstr>Partners</vt:lpstr>
      <vt:lpstr>What Did I Learn</vt:lpstr>
      <vt:lpstr>Technical learning</vt:lpstr>
      <vt:lpstr>Task Breakdown</vt:lpstr>
      <vt:lpstr>Task BreakDown</vt:lpstr>
      <vt:lpstr>Non Technical Learning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cp:lastModifiedBy>LENOVO</cp:lastModifiedBy>
  <cp:revision>1</cp:revision>
  <dcterms:modified xsi:type="dcterms:W3CDTF">2022-07-23T18:39:52Z</dcterms:modified>
</cp:coreProperties>
</file>