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Barlow Medium"/>
      <p:regular r:id="rId25"/>
      <p:bold r:id="rId26"/>
      <p:italic r:id="rId27"/>
      <p:boldItalic r:id="rId28"/>
    </p:embeddedFont>
    <p:embeddedFont>
      <p:font typeface="Exo 2"/>
      <p:regular r:id="rId29"/>
      <p:bold r:id="rId30"/>
      <p:italic r:id="rId31"/>
      <p:boldItalic r:id="rId32"/>
    </p:embeddedFont>
    <p:embeddedFont>
      <p:font typeface="Barlow SemiBold"/>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bold.fntdata"/><Relationship Id="rId25" Type="http://schemas.openxmlformats.org/officeDocument/2006/relationships/font" Target="fonts/BarlowMedium-regular.fntdata"/><Relationship Id="rId28" Type="http://schemas.openxmlformats.org/officeDocument/2006/relationships/font" Target="fonts/BarlowMedium-boldItalic.fntdata"/><Relationship Id="rId27" Type="http://schemas.openxmlformats.org/officeDocument/2006/relationships/font" Target="fonts/Barlow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2-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2-italic.fntdata"/><Relationship Id="rId30" Type="http://schemas.openxmlformats.org/officeDocument/2006/relationships/font" Target="fonts/Exo2-bold.fntdata"/><Relationship Id="rId11" Type="http://schemas.openxmlformats.org/officeDocument/2006/relationships/slide" Target="slides/slide6.xml"/><Relationship Id="rId33" Type="http://schemas.openxmlformats.org/officeDocument/2006/relationships/font" Target="fonts/BarlowSemiBold-regular.fntdata"/><Relationship Id="rId10" Type="http://schemas.openxmlformats.org/officeDocument/2006/relationships/slide" Target="slides/slide5.xml"/><Relationship Id="rId32" Type="http://schemas.openxmlformats.org/officeDocument/2006/relationships/font" Target="fonts/Exo2-boldItalic.fntdata"/><Relationship Id="rId13" Type="http://schemas.openxmlformats.org/officeDocument/2006/relationships/slide" Target="slides/slide8.xml"/><Relationship Id="rId35" Type="http://schemas.openxmlformats.org/officeDocument/2006/relationships/font" Target="fonts/BarlowSemiBold-italic.fntdata"/><Relationship Id="rId12" Type="http://schemas.openxmlformats.org/officeDocument/2006/relationships/slide" Target="slides/slide7.xml"/><Relationship Id="rId34" Type="http://schemas.openxmlformats.org/officeDocument/2006/relationships/font" Target="fonts/BarlowSemiBold-bold.fntdata"/><Relationship Id="rId15" Type="http://schemas.openxmlformats.org/officeDocument/2006/relationships/slide" Target="slides/slide10.xml"/><Relationship Id="rId37" Type="http://schemas.openxmlformats.org/officeDocument/2006/relationships/font" Target="fonts/Barlow-regular.fntdata"/><Relationship Id="rId14" Type="http://schemas.openxmlformats.org/officeDocument/2006/relationships/slide" Target="slides/slide9.xml"/><Relationship Id="rId36" Type="http://schemas.openxmlformats.org/officeDocument/2006/relationships/font" Target="fonts/BarlowSemiBold-boldItalic.fntdata"/><Relationship Id="rId17" Type="http://schemas.openxmlformats.org/officeDocument/2006/relationships/slide" Target="slides/slide12.xml"/><Relationship Id="rId39" Type="http://schemas.openxmlformats.org/officeDocument/2006/relationships/font" Target="fonts/Barlow-italic.fntdata"/><Relationship Id="rId16" Type="http://schemas.openxmlformats.org/officeDocument/2006/relationships/slide" Target="slides/slide11.xml"/><Relationship Id="rId38" Type="http://schemas.openxmlformats.org/officeDocument/2006/relationships/font" Target="fonts/Barl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I'm Cyan from the team, DataLionesses. It's my </a:t>
            </a:r>
            <a:r>
              <a:rPr lang="en"/>
              <a:t>pleasure</a:t>
            </a:r>
            <a:r>
              <a:rPr lang="en"/>
              <a:t> to present to you TRACKS: Trafficking Reporting Analysis, Compilation frameworK System, a unique solution to fighting trafficking at the transportation stage.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d671d65a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d671d65a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Knowing when to report a case is sometimes difficult for witnesses, and on the law enforcement side, it's often hard to prioritize which cases to follow up on. To address this, our front end asks users to confirm the presence of indicators from the UNODC.</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671d65a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671d65a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2320"/>
                </a:solidFill>
              </a:rPr>
              <a:t>The indicators as reported by the witness, contact information and additional details are compiled into an easy to-integrate report which is then sent to authorities to follow 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a13df65a8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da13df65a8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02320"/>
                </a:solidFill>
              </a:rPr>
              <a:t>This is how this all comes together: </a:t>
            </a:r>
            <a:r>
              <a:rPr lang="en" sz="1200">
                <a:solidFill>
                  <a:srgbClr val="302320"/>
                </a:solidFill>
              </a:rPr>
              <a:t>A flagged trip triggers a notification on a phone or computer asking a witness whether or not they experienced anything suspicious during the trip. Answering 'yes' takes them to the series of reporting forms. </a:t>
            </a:r>
            <a:endParaRPr sz="1200">
              <a:solidFill>
                <a:srgbClr val="302320"/>
              </a:solidFill>
            </a:endParaRPr>
          </a:p>
          <a:p>
            <a:pPr indent="0" lvl="0" marL="0" rtl="0" algn="l">
              <a:spcBef>
                <a:spcPts val="0"/>
              </a:spcBef>
              <a:spcAft>
                <a:spcPts val="0"/>
              </a:spcAft>
              <a:buNone/>
            </a:pPr>
            <a:r>
              <a:t/>
            </a:r>
            <a:endParaRPr sz="1200">
              <a:solidFill>
                <a:srgbClr val="302320"/>
              </a:solidFill>
            </a:endParaRPr>
          </a:p>
          <a:p>
            <a:pPr indent="0" lvl="0" marL="0" rtl="0" algn="l">
              <a:spcBef>
                <a:spcPts val="0"/>
              </a:spcBef>
              <a:spcAft>
                <a:spcPts val="0"/>
              </a:spcAft>
              <a:buClr>
                <a:schemeClr val="dk1"/>
              </a:buClr>
              <a:buSzPts val="1100"/>
              <a:buFont typeface="Arial"/>
              <a:buNone/>
            </a:pPr>
            <a:r>
              <a:rPr lang="en" sz="1200">
                <a:solidFill>
                  <a:srgbClr val="302320"/>
                </a:solidFill>
              </a:rPr>
              <a:t>Here we would like to invite trafficking investigators to collaborate with us on this framework, so that we can utilize follow up information to update our model, leading to better detection.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d671d65a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d671d65a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truly remarkable thing about TRACKS is that it can be realized on a number of different platforms. Whether it's a plugin for ride share app, or a desktop widget for rental clerks, or even a standalone app. In any case, we think that law enforcement will find this tool useful, and hope that transportation professionals who are dedicated to the fight against trafficking will adopt this framework.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671d65a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d671d65a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isn't it for TRACKS. What we've done here can be easily expanded to include other provinces and interprovincial routes. With some additional research on factors indicating vulnerability, we can modify aspects of TRACKS to reflect the needs of other countries.</a:t>
            </a:r>
            <a:br>
              <a:rPr lang="en"/>
            </a:br>
            <a:br>
              <a:rPr lang="en"/>
            </a:br>
            <a:r>
              <a:rPr lang="en"/>
              <a:t>Thank you.</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da85ac68d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da85ac68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d671d65a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d671d65a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50443F"/>
                </a:solidFill>
              </a:rPr>
              <a:t>According to The Canadian Centre to End Human Trafficking, v</a:t>
            </a:r>
            <a:r>
              <a:rPr lang="en" sz="1200">
                <a:solidFill>
                  <a:srgbClr val="50443F"/>
                </a:solidFill>
              </a:rPr>
              <a:t>ictims of trafficking are routinely relocated. Moving between places ensures that they stay undetected. Victims stay isolated and unable to escape.</a:t>
            </a:r>
            <a:endParaRPr sz="1200">
              <a:solidFill>
                <a:srgbClr val="50443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da13df65a8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da13df65a8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human trafficking remains a persistent global problem, research indicates that much of the trafficking in Canada is done within the country, with a significant portion of instances being inter-city and within a province.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a13df65a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a13df65a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vast majority of trafficking is done by ground transport, which is more flexible and minimizes the chance of discovery by investigators. This presents an opportunity for those who offer such transportation services to be a part of the solution to end human trafficking.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d671d65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d671d65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 brings us to, ... well..., us. We're a team of machine learning and AI experts who also have a broad range of experiences in areas such as business, UN global health, and the humanities. Together we present to you TRACKS.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d671d65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d671d65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Transportation service employees, when witnessing potential trafficking, are often directed to hotlines which can test their patience. Also, verbal reports rely on having highly trained phone operators in order such</a:t>
            </a:r>
            <a:r>
              <a:rPr lang="en"/>
              <a:t> that relevant, high-quality data can be extracted</a:t>
            </a:r>
            <a:r>
              <a:rPr lang="en"/>
              <a:t>.</a:t>
            </a:r>
            <a:br>
              <a:rPr lang="en"/>
            </a:br>
            <a:br>
              <a:rPr lang="en"/>
            </a:br>
            <a:r>
              <a:rPr lang="en"/>
              <a:t>TRACKS is a platform-agnostic digital framework which uses location information and powerful prediction methods in order to help witnesses in the transportation industry identify and report potential trafficking, as well as law enforcement in prioritizing reports to follow up 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671d65a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671d65a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02320"/>
                </a:solidFill>
              </a:rPr>
              <a:t>Using</a:t>
            </a:r>
            <a:r>
              <a:rPr lang="en">
                <a:solidFill>
                  <a:srgbClr val="302320"/>
                </a:solidFill>
              </a:rPr>
              <a:t> trip start and destination locations taken from GPS and known transportation hubs, w</a:t>
            </a:r>
            <a:r>
              <a:rPr lang="en">
                <a:solidFill>
                  <a:schemeClr val="dk1"/>
                </a:solidFill>
              </a:rPr>
              <a:t>e utilize a model trained on a subset of these factors</a:t>
            </a:r>
            <a:r>
              <a:rPr lang="en">
                <a:solidFill>
                  <a:schemeClr val="dk1"/>
                </a:solidFill>
              </a:rPr>
              <a:t> to flag trips to and from locations that are suspicious.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Currently our focus is on Southern Ontario. To protect our aboriginal population, our method accounts for areas close to indigenous reserves, which are uniquely at risk. By prompting potential witnesses, this framework takes an active approach to combating trafficking.</a:t>
            </a:r>
            <a:endParaRPr>
              <a:solidFill>
                <a:srgbClr val="302320"/>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da85ac68d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da85ac68d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Census data, we found that trafficking incidents were linearly correlated with unemployment, no post-secondary education, below-poverty-line income and aboriginal status.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extracted features, explaining a majority of the variance in the risk calculation of an area, form the basis of our model.</a:t>
            </a:r>
            <a:br>
              <a:rPr lang="en">
                <a:solidFill>
                  <a:schemeClr val="dk1"/>
                </a:solidFill>
              </a:rPr>
            </a:b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da13df65a8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da13df65a8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this linear regression model by bootstrapping. Our model's error rate sits at 0.39, when the predicted trafficking incidents were compared with the actual </a:t>
            </a:r>
            <a:r>
              <a:rPr lang="en">
                <a:solidFill>
                  <a:schemeClr val="dk1"/>
                </a:solidFill>
              </a:rPr>
              <a:t>trafficking incidents for the test data</a:t>
            </a:r>
            <a:r>
              <a:rPr lang="en"/>
              <a:t>. This gives us confidence that it accurately predicts which areas carry a high risk of trafficking, so long as census data on those factors exist.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8602" y="-17"/>
            <a:ext cx="9272602" cy="5143418"/>
            <a:chOff x="137655" y="846375"/>
            <a:chExt cx="7244220" cy="4007650"/>
          </a:xfrm>
        </p:grpSpPr>
        <p:sp>
          <p:nvSpPr>
            <p:cNvPr id="10" name="Google Shape;10;p2"/>
            <p:cNvSpPr/>
            <p:nvPr/>
          </p:nvSpPr>
          <p:spPr>
            <a:xfrm>
              <a:off x="238125" y="846675"/>
              <a:ext cx="3647800" cy="3284650"/>
            </a:xfrm>
            <a:custGeom>
              <a:rect b="b" l="l" r="r" t="t"/>
              <a:pathLst>
                <a:path extrusionOk="0" h="131386" w="145912">
                  <a:moveTo>
                    <a:pt x="94679" y="0"/>
                  </a:moveTo>
                  <a:lnTo>
                    <a:pt x="117300" y="41184"/>
                  </a:lnTo>
                  <a:lnTo>
                    <a:pt x="118562" y="40493"/>
                  </a:lnTo>
                  <a:lnTo>
                    <a:pt x="96310" y="0"/>
                  </a:lnTo>
                  <a:close/>
                  <a:moveTo>
                    <a:pt x="58353" y="20467"/>
                  </a:moveTo>
                  <a:lnTo>
                    <a:pt x="58353" y="20622"/>
                  </a:lnTo>
                  <a:lnTo>
                    <a:pt x="56793" y="53697"/>
                  </a:lnTo>
                  <a:cubicBezTo>
                    <a:pt x="56769" y="54423"/>
                    <a:pt x="56507" y="55126"/>
                    <a:pt x="56067" y="55709"/>
                  </a:cubicBezTo>
                  <a:lnTo>
                    <a:pt x="50661" y="62817"/>
                  </a:lnTo>
                  <a:cubicBezTo>
                    <a:pt x="39957" y="55995"/>
                    <a:pt x="31159" y="51066"/>
                    <a:pt x="29349" y="50066"/>
                  </a:cubicBezTo>
                  <a:lnTo>
                    <a:pt x="28158" y="34433"/>
                  </a:lnTo>
                  <a:cubicBezTo>
                    <a:pt x="28146" y="34314"/>
                    <a:pt x="28146" y="34195"/>
                    <a:pt x="28170" y="34064"/>
                  </a:cubicBezTo>
                  <a:cubicBezTo>
                    <a:pt x="29873" y="33778"/>
                    <a:pt x="36088" y="32552"/>
                    <a:pt x="43172" y="29337"/>
                  </a:cubicBezTo>
                  <a:cubicBezTo>
                    <a:pt x="46923" y="27634"/>
                    <a:pt x="52911" y="23967"/>
                    <a:pt x="58353" y="20467"/>
                  </a:cubicBezTo>
                  <a:close/>
                  <a:moveTo>
                    <a:pt x="77795" y="80522"/>
                  </a:moveTo>
                  <a:lnTo>
                    <a:pt x="87189" y="83034"/>
                  </a:lnTo>
                  <a:cubicBezTo>
                    <a:pt x="87606" y="83141"/>
                    <a:pt x="87999" y="83308"/>
                    <a:pt x="88368" y="83522"/>
                  </a:cubicBezTo>
                  <a:lnTo>
                    <a:pt x="89547" y="84213"/>
                  </a:lnTo>
                  <a:lnTo>
                    <a:pt x="85070" y="91345"/>
                  </a:lnTo>
                  <a:cubicBezTo>
                    <a:pt x="84475" y="92309"/>
                    <a:pt x="83570" y="93059"/>
                    <a:pt x="82522" y="93476"/>
                  </a:cubicBezTo>
                  <a:lnTo>
                    <a:pt x="79581" y="94654"/>
                  </a:lnTo>
                  <a:cubicBezTo>
                    <a:pt x="78855" y="89106"/>
                    <a:pt x="78081" y="83141"/>
                    <a:pt x="77795" y="80522"/>
                  </a:cubicBezTo>
                  <a:close/>
                  <a:moveTo>
                    <a:pt x="18395" y="0"/>
                  </a:moveTo>
                  <a:lnTo>
                    <a:pt x="24313" y="19169"/>
                  </a:lnTo>
                  <a:cubicBezTo>
                    <a:pt x="18288" y="17097"/>
                    <a:pt x="9454" y="14668"/>
                    <a:pt x="0" y="14157"/>
                  </a:cubicBezTo>
                  <a:lnTo>
                    <a:pt x="0" y="15597"/>
                  </a:lnTo>
                  <a:cubicBezTo>
                    <a:pt x="13133" y="16323"/>
                    <a:pt x="25063" y="20800"/>
                    <a:pt x="29647" y="22729"/>
                  </a:cubicBezTo>
                  <a:cubicBezTo>
                    <a:pt x="30444" y="23062"/>
                    <a:pt x="30813" y="23979"/>
                    <a:pt x="30480" y="24777"/>
                  </a:cubicBezTo>
                  <a:lnTo>
                    <a:pt x="26956" y="33147"/>
                  </a:lnTo>
                  <a:cubicBezTo>
                    <a:pt x="26777" y="33587"/>
                    <a:pt x="26694" y="34064"/>
                    <a:pt x="26730" y="34540"/>
                  </a:cubicBezTo>
                  <a:lnTo>
                    <a:pt x="27956" y="50554"/>
                  </a:lnTo>
                  <a:cubicBezTo>
                    <a:pt x="28015" y="51221"/>
                    <a:pt x="27623" y="51852"/>
                    <a:pt x="27003" y="52114"/>
                  </a:cubicBezTo>
                  <a:lnTo>
                    <a:pt x="16931" y="56352"/>
                  </a:lnTo>
                  <a:cubicBezTo>
                    <a:pt x="16732" y="56434"/>
                    <a:pt x="16525" y="56473"/>
                    <a:pt x="16320" y="56473"/>
                  </a:cubicBezTo>
                  <a:cubicBezTo>
                    <a:pt x="16168" y="56473"/>
                    <a:pt x="16018" y="56452"/>
                    <a:pt x="15871" y="56412"/>
                  </a:cubicBezTo>
                  <a:lnTo>
                    <a:pt x="0" y="51637"/>
                  </a:lnTo>
                  <a:lnTo>
                    <a:pt x="0" y="53137"/>
                  </a:lnTo>
                  <a:lnTo>
                    <a:pt x="15454" y="57781"/>
                  </a:lnTo>
                  <a:lnTo>
                    <a:pt x="15454" y="57793"/>
                  </a:lnTo>
                  <a:cubicBezTo>
                    <a:pt x="15735" y="57873"/>
                    <a:pt x="16024" y="57913"/>
                    <a:pt x="16313" y="57913"/>
                  </a:cubicBezTo>
                  <a:cubicBezTo>
                    <a:pt x="16710" y="57913"/>
                    <a:pt x="17106" y="57837"/>
                    <a:pt x="17478" y="57686"/>
                  </a:cubicBezTo>
                  <a:lnTo>
                    <a:pt x="27563" y="53447"/>
                  </a:lnTo>
                  <a:cubicBezTo>
                    <a:pt x="28349" y="53114"/>
                    <a:pt x="28968" y="52459"/>
                    <a:pt x="29242" y="51649"/>
                  </a:cubicBezTo>
                  <a:cubicBezTo>
                    <a:pt x="31885" y="53126"/>
                    <a:pt x="40041" y="57745"/>
                    <a:pt x="49792" y="63960"/>
                  </a:cubicBezTo>
                  <a:lnTo>
                    <a:pt x="34802" y="83641"/>
                  </a:lnTo>
                  <a:lnTo>
                    <a:pt x="35945" y="84510"/>
                  </a:lnTo>
                  <a:lnTo>
                    <a:pt x="51006" y="64734"/>
                  </a:lnTo>
                  <a:cubicBezTo>
                    <a:pt x="57174" y="68687"/>
                    <a:pt x="63913" y="73247"/>
                    <a:pt x="70247" y="78010"/>
                  </a:cubicBezTo>
                  <a:cubicBezTo>
                    <a:pt x="70890" y="78498"/>
                    <a:pt x="71616" y="78855"/>
                    <a:pt x="72390" y="79057"/>
                  </a:cubicBezTo>
                  <a:lnTo>
                    <a:pt x="76307" y="80117"/>
                  </a:lnTo>
                  <a:cubicBezTo>
                    <a:pt x="76545" y="82439"/>
                    <a:pt x="77391" y="88999"/>
                    <a:pt x="78188" y="95012"/>
                  </a:cubicBezTo>
                  <a:cubicBezTo>
                    <a:pt x="77972" y="95040"/>
                    <a:pt x="77756" y="95051"/>
                    <a:pt x="77540" y="95051"/>
                  </a:cubicBezTo>
                  <a:cubicBezTo>
                    <a:pt x="77387" y="95051"/>
                    <a:pt x="77234" y="95045"/>
                    <a:pt x="77081" y="95035"/>
                  </a:cubicBezTo>
                  <a:lnTo>
                    <a:pt x="65758" y="94047"/>
                  </a:lnTo>
                  <a:cubicBezTo>
                    <a:pt x="64853" y="93964"/>
                    <a:pt x="63984" y="93654"/>
                    <a:pt x="63234" y="93154"/>
                  </a:cubicBezTo>
                  <a:cubicBezTo>
                    <a:pt x="60389" y="91237"/>
                    <a:pt x="55305" y="86570"/>
                    <a:pt x="53221" y="76712"/>
                  </a:cubicBezTo>
                  <a:lnTo>
                    <a:pt x="51816" y="77009"/>
                  </a:lnTo>
                  <a:cubicBezTo>
                    <a:pt x="54007" y="87356"/>
                    <a:pt x="59412" y="92309"/>
                    <a:pt x="62436" y="94345"/>
                  </a:cubicBezTo>
                  <a:cubicBezTo>
                    <a:pt x="63389" y="94976"/>
                    <a:pt x="64484" y="95369"/>
                    <a:pt x="65639" y="95476"/>
                  </a:cubicBezTo>
                  <a:lnTo>
                    <a:pt x="76950" y="96452"/>
                  </a:lnTo>
                  <a:cubicBezTo>
                    <a:pt x="77153" y="96476"/>
                    <a:pt x="77355" y="96476"/>
                    <a:pt x="77545" y="96476"/>
                  </a:cubicBezTo>
                  <a:cubicBezTo>
                    <a:pt x="77831" y="96476"/>
                    <a:pt x="78105" y="96464"/>
                    <a:pt x="78379" y="96429"/>
                  </a:cubicBezTo>
                  <a:cubicBezTo>
                    <a:pt x="79081" y="101691"/>
                    <a:pt x="79700" y="106227"/>
                    <a:pt x="79760" y="106656"/>
                  </a:cubicBezTo>
                  <a:lnTo>
                    <a:pt x="81177" y="106465"/>
                  </a:lnTo>
                  <a:cubicBezTo>
                    <a:pt x="81165" y="106358"/>
                    <a:pt x="80522" y="101620"/>
                    <a:pt x="79784" y="96107"/>
                  </a:cubicBezTo>
                  <a:cubicBezTo>
                    <a:pt x="79879" y="96071"/>
                    <a:pt x="79986" y="96036"/>
                    <a:pt x="80081" y="96000"/>
                  </a:cubicBezTo>
                  <a:lnTo>
                    <a:pt x="83058" y="94809"/>
                  </a:lnTo>
                  <a:cubicBezTo>
                    <a:pt x="84403" y="94273"/>
                    <a:pt x="85535" y="93321"/>
                    <a:pt x="86297" y="92107"/>
                  </a:cubicBezTo>
                  <a:lnTo>
                    <a:pt x="90797" y="84927"/>
                  </a:lnTo>
                  <a:lnTo>
                    <a:pt x="105180" y="93261"/>
                  </a:lnTo>
                  <a:lnTo>
                    <a:pt x="95679" y="95452"/>
                  </a:lnTo>
                  <a:cubicBezTo>
                    <a:pt x="93845" y="95881"/>
                    <a:pt x="92857" y="97845"/>
                    <a:pt x="93595" y="99572"/>
                  </a:cubicBezTo>
                  <a:lnTo>
                    <a:pt x="98024" y="109871"/>
                  </a:lnTo>
                  <a:cubicBezTo>
                    <a:pt x="98250" y="110395"/>
                    <a:pt x="98631" y="110847"/>
                    <a:pt x="99108" y="111180"/>
                  </a:cubicBezTo>
                  <a:lnTo>
                    <a:pt x="129278" y="131385"/>
                  </a:lnTo>
                  <a:lnTo>
                    <a:pt x="130076" y="130195"/>
                  </a:lnTo>
                  <a:lnTo>
                    <a:pt x="99905" y="109990"/>
                  </a:lnTo>
                  <a:cubicBezTo>
                    <a:pt x="99655" y="109823"/>
                    <a:pt x="99465" y="109585"/>
                    <a:pt x="99346" y="109311"/>
                  </a:cubicBezTo>
                  <a:lnTo>
                    <a:pt x="94905" y="98988"/>
                  </a:lnTo>
                  <a:cubicBezTo>
                    <a:pt x="94524" y="98095"/>
                    <a:pt x="95036" y="97060"/>
                    <a:pt x="96000" y="96845"/>
                  </a:cubicBezTo>
                  <a:lnTo>
                    <a:pt x="111562" y="93250"/>
                  </a:lnTo>
                  <a:lnTo>
                    <a:pt x="114752" y="96893"/>
                  </a:lnTo>
                  <a:cubicBezTo>
                    <a:pt x="115800" y="98083"/>
                    <a:pt x="117217" y="98893"/>
                    <a:pt x="118777" y="99167"/>
                  </a:cubicBezTo>
                  <a:cubicBezTo>
                    <a:pt x="124361" y="100179"/>
                    <a:pt x="138113" y="102977"/>
                    <a:pt x="145173" y="107180"/>
                  </a:cubicBezTo>
                  <a:lnTo>
                    <a:pt x="145911" y="105942"/>
                  </a:lnTo>
                  <a:cubicBezTo>
                    <a:pt x="138648" y="101620"/>
                    <a:pt x="124694" y="98786"/>
                    <a:pt x="119027" y="97762"/>
                  </a:cubicBezTo>
                  <a:cubicBezTo>
                    <a:pt x="117789" y="97536"/>
                    <a:pt x="116657" y="96905"/>
                    <a:pt x="115824" y="95952"/>
                  </a:cubicBezTo>
                  <a:lnTo>
                    <a:pt x="112990" y="92714"/>
                  </a:lnTo>
                  <a:cubicBezTo>
                    <a:pt x="113526" y="92345"/>
                    <a:pt x="113931" y="91821"/>
                    <a:pt x="114133" y="91202"/>
                  </a:cubicBezTo>
                  <a:lnTo>
                    <a:pt x="117503" y="81450"/>
                  </a:lnTo>
                  <a:lnTo>
                    <a:pt x="116145" y="80986"/>
                  </a:lnTo>
                  <a:lnTo>
                    <a:pt x="112788" y="90737"/>
                  </a:lnTo>
                  <a:cubicBezTo>
                    <a:pt x="112609" y="91249"/>
                    <a:pt x="112181" y="91630"/>
                    <a:pt x="111657" y="91761"/>
                  </a:cubicBezTo>
                  <a:lnTo>
                    <a:pt x="107228" y="92785"/>
                  </a:lnTo>
                  <a:lnTo>
                    <a:pt x="91476" y="83665"/>
                  </a:lnTo>
                  <a:lnTo>
                    <a:pt x="111228" y="40838"/>
                  </a:lnTo>
                  <a:lnTo>
                    <a:pt x="109930" y="40243"/>
                  </a:lnTo>
                  <a:lnTo>
                    <a:pt x="90237" y="82951"/>
                  </a:lnTo>
                  <a:lnTo>
                    <a:pt x="89094" y="82296"/>
                  </a:lnTo>
                  <a:cubicBezTo>
                    <a:pt x="88618" y="82010"/>
                    <a:pt x="88106" y="81796"/>
                    <a:pt x="87570" y="81653"/>
                  </a:cubicBezTo>
                  <a:lnTo>
                    <a:pt x="77676" y="78998"/>
                  </a:lnTo>
                  <a:cubicBezTo>
                    <a:pt x="77581" y="75795"/>
                    <a:pt x="78998" y="73140"/>
                    <a:pt x="81891" y="71116"/>
                  </a:cubicBezTo>
                  <a:cubicBezTo>
                    <a:pt x="83356" y="70092"/>
                    <a:pt x="84987" y="69330"/>
                    <a:pt x="86713" y="68854"/>
                  </a:cubicBezTo>
                  <a:lnTo>
                    <a:pt x="86547" y="68163"/>
                  </a:lnTo>
                  <a:lnTo>
                    <a:pt x="86380" y="67461"/>
                  </a:lnTo>
                  <a:cubicBezTo>
                    <a:pt x="86273" y="67484"/>
                    <a:pt x="76319" y="69973"/>
                    <a:pt x="76236" y="78605"/>
                  </a:cubicBezTo>
                  <a:lnTo>
                    <a:pt x="72759" y="77676"/>
                  </a:lnTo>
                  <a:cubicBezTo>
                    <a:pt x="72164" y="77510"/>
                    <a:pt x="71592" y="77236"/>
                    <a:pt x="71104" y="76867"/>
                  </a:cubicBezTo>
                  <a:cubicBezTo>
                    <a:pt x="64770" y="72104"/>
                    <a:pt x="58043" y="67544"/>
                    <a:pt x="51876" y="63591"/>
                  </a:cubicBezTo>
                  <a:lnTo>
                    <a:pt x="57221" y="56566"/>
                  </a:lnTo>
                  <a:cubicBezTo>
                    <a:pt x="57829" y="55757"/>
                    <a:pt x="58186" y="54781"/>
                    <a:pt x="58233" y="53769"/>
                  </a:cubicBezTo>
                  <a:lnTo>
                    <a:pt x="59793" y="20693"/>
                  </a:lnTo>
                  <a:cubicBezTo>
                    <a:pt x="59817" y="20324"/>
                    <a:pt x="59793" y="19955"/>
                    <a:pt x="59722" y="19586"/>
                  </a:cubicBezTo>
                  <a:cubicBezTo>
                    <a:pt x="65484" y="15859"/>
                    <a:pt x="70330" y="12513"/>
                    <a:pt x="70723" y="12252"/>
                  </a:cubicBezTo>
                  <a:lnTo>
                    <a:pt x="69914" y="11073"/>
                  </a:lnTo>
                  <a:cubicBezTo>
                    <a:pt x="69818" y="11132"/>
                    <a:pt x="65032" y="14442"/>
                    <a:pt x="59257" y="18169"/>
                  </a:cubicBezTo>
                  <a:cubicBezTo>
                    <a:pt x="59126" y="17907"/>
                    <a:pt x="58960" y="17657"/>
                    <a:pt x="58793" y="17431"/>
                  </a:cubicBezTo>
                  <a:lnTo>
                    <a:pt x="45637" y="0"/>
                  </a:lnTo>
                  <a:lnTo>
                    <a:pt x="43851" y="0"/>
                  </a:lnTo>
                  <a:lnTo>
                    <a:pt x="57638" y="18276"/>
                  </a:lnTo>
                  <a:cubicBezTo>
                    <a:pt x="57805" y="18490"/>
                    <a:pt x="57936" y="18717"/>
                    <a:pt x="58043" y="18955"/>
                  </a:cubicBezTo>
                  <a:cubicBezTo>
                    <a:pt x="52507" y="22515"/>
                    <a:pt x="46327" y="26313"/>
                    <a:pt x="42577" y="28015"/>
                  </a:cubicBezTo>
                  <a:cubicBezTo>
                    <a:pt x="38160" y="30004"/>
                    <a:pt x="33540" y="31504"/>
                    <a:pt x="28789" y="32480"/>
                  </a:cubicBezTo>
                  <a:lnTo>
                    <a:pt x="31802" y="25336"/>
                  </a:lnTo>
                  <a:cubicBezTo>
                    <a:pt x="32314" y="24098"/>
                    <a:pt x="31956" y="22681"/>
                    <a:pt x="30921" y="21836"/>
                  </a:cubicBezTo>
                  <a:cubicBezTo>
                    <a:pt x="31944" y="19967"/>
                    <a:pt x="34195" y="14037"/>
                    <a:pt x="32028" y="143"/>
                  </a:cubicBezTo>
                  <a:lnTo>
                    <a:pt x="32004" y="0"/>
                  </a:lnTo>
                  <a:lnTo>
                    <a:pt x="30551" y="0"/>
                  </a:lnTo>
                  <a:cubicBezTo>
                    <a:pt x="30575" y="119"/>
                    <a:pt x="30587" y="250"/>
                    <a:pt x="30611" y="369"/>
                  </a:cubicBezTo>
                  <a:cubicBezTo>
                    <a:pt x="31944" y="8930"/>
                    <a:pt x="31540" y="14264"/>
                    <a:pt x="30956" y="17216"/>
                  </a:cubicBezTo>
                  <a:cubicBezTo>
                    <a:pt x="30540" y="19360"/>
                    <a:pt x="29980" y="20598"/>
                    <a:pt x="29647" y="21181"/>
                  </a:cubicBezTo>
                  <a:cubicBezTo>
                    <a:pt x="28670" y="20776"/>
                    <a:pt x="27444" y="20288"/>
                    <a:pt x="25991" y="19764"/>
                  </a:cubicBezTo>
                  <a:lnTo>
                    <a:pt x="198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38125" y="846375"/>
              <a:ext cx="7143750" cy="4007650"/>
            </a:xfrm>
            <a:custGeom>
              <a:rect b="b" l="l" r="r" t="t"/>
              <a:pathLst>
                <a:path extrusionOk="0" h="160306" w="285750">
                  <a:moveTo>
                    <a:pt x="206332" y="46147"/>
                  </a:moveTo>
                  <a:cubicBezTo>
                    <a:pt x="210549" y="46147"/>
                    <a:pt x="214781" y="46961"/>
                    <a:pt x="219456" y="47863"/>
                  </a:cubicBezTo>
                  <a:cubicBezTo>
                    <a:pt x="225260" y="48982"/>
                    <a:pt x="231640" y="50212"/>
                    <a:pt x="239425" y="50212"/>
                  </a:cubicBezTo>
                  <a:cubicBezTo>
                    <a:pt x="240089" y="50212"/>
                    <a:pt x="240762" y="50204"/>
                    <a:pt x="241447" y="50185"/>
                  </a:cubicBezTo>
                  <a:lnTo>
                    <a:pt x="241447" y="50185"/>
                  </a:lnTo>
                  <a:cubicBezTo>
                    <a:pt x="236792" y="54138"/>
                    <a:pt x="234565" y="60091"/>
                    <a:pt x="232398" y="65877"/>
                  </a:cubicBezTo>
                  <a:cubicBezTo>
                    <a:pt x="231743" y="67627"/>
                    <a:pt x="231077" y="69401"/>
                    <a:pt x="230350" y="71140"/>
                  </a:cubicBezTo>
                  <a:cubicBezTo>
                    <a:pt x="226385" y="71997"/>
                    <a:pt x="222171" y="73092"/>
                    <a:pt x="217527" y="74343"/>
                  </a:cubicBezTo>
                  <a:cubicBezTo>
                    <a:pt x="214840" y="75066"/>
                    <a:pt x="212240" y="75366"/>
                    <a:pt x="209776" y="75366"/>
                  </a:cubicBezTo>
                  <a:cubicBezTo>
                    <a:pt x="197751" y="75366"/>
                    <a:pt x="188944" y="68216"/>
                    <a:pt x="188845" y="68128"/>
                  </a:cubicBezTo>
                  <a:lnTo>
                    <a:pt x="188738" y="68056"/>
                  </a:lnTo>
                  <a:cubicBezTo>
                    <a:pt x="185571" y="65996"/>
                    <a:pt x="182511" y="64079"/>
                    <a:pt x="179534" y="62305"/>
                  </a:cubicBezTo>
                  <a:cubicBezTo>
                    <a:pt x="182261" y="57900"/>
                    <a:pt x="185595" y="54031"/>
                    <a:pt x="190214" y="51090"/>
                  </a:cubicBezTo>
                  <a:cubicBezTo>
                    <a:pt x="196080" y="47356"/>
                    <a:pt x="201195" y="46147"/>
                    <a:pt x="206332" y="46147"/>
                  </a:cubicBezTo>
                  <a:close/>
                  <a:moveTo>
                    <a:pt x="70890" y="35719"/>
                  </a:moveTo>
                  <a:cubicBezTo>
                    <a:pt x="73869" y="37694"/>
                    <a:pt x="82126" y="42045"/>
                    <a:pt x="97429" y="42045"/>
                  </a:cubicBezTo>
                  <a:cubicBezTo>
                    <a:pt x="99188" y="42045"/>
                    <a:pt x="101041" y="41988"/>
                    <a:pt x="102989" y="41862"/>
                  </a:cubicBezTo>
                  <a:cubicBezTo>
                    <a:pt x="105420" y="41710"/>
                    <a:pt x="107915" y="41614"/>
                    <a:pt x="110499" y="41614"/>
                  </a:cubicBezTo>
                  <a:cubicBezTo>
                    <a:pt x="113382" y="41614"/>
                    <a:pt x="116376" y="41734"/>
                    <a:pt x="119515" y="42029"/>
                  </a:cubicBezTo>
                  <a:cubicBezTo>
                    <a:pt x="117610" y="44482"/>
                    <a:pt x="116026" y="47577"/>
                    <a:pt x="114979" y="51637"/>
                  </a:cubicBezTo>
                  <a:cubicBezTo>
                    <a:pt x="112609" y="60734"/>
                    <a:pt x="109442" y="69663"/>
                    <a:pt x="106049" y="77188"/>
                  </a:cubicBezTo>
                  <a:cubicBezTo>
                    <a:pt x="97072" y="74247"/>
                    <a:pt x="88130" y="69854"/>
                    <a:pt x="84046" y="63675"/>
                  </a:cubicBezTo>
                  <a:cubicBezTo>
                    <a:pt x="78689" y="55548"/>
                    <a:pt x="71460" y="54032"/>
                    <a:pt x="66827" y="54032"/>
                  </a:cubicBezTo>
                  <a:cubicBezTo>
                    <a:pt x="65724" y="54032"/>
                    <a:pt x="64768" y="54118"/>
                    <a:pt x="64020" y="54221"/>
                  </a:cubicBezTo>
                  <a:cubicBezTo>
                    <a:pt x="65068" y="50435"/>
                    <a:pt x="66496" y="46958"/>
                    <a:pt x="67889" y="43553"/>
                  </a:cubicBezTo>
                  <a:cubicBezTo>
                    <a:pt x="68937" y="41017"/>
                    <a:pt x="70009" y="38410"/>
                    <a:pt x="70890" y="35719"/>
                  </a:cubicBezTo>
                  <a:close/>
                  <a:moveTo>
                    <a:pt x="122087" y="42315"/>
                  </a:moveTo>
                  <a:cubicBezTo>
                    <a:pt x="136255" y="44029"/>
                    <a:pt x="153448" y="49423"/>
                    <a:pt x="176594" y="63055"/>
                  </a:cubicBezTo>
                  <a:cubicBezTo>
                    <a:pt x="174319" y="67092"/>
                    <a:pt x="172438" y="71485"/>
                    <a:pt x="170533" y="75974"/>
                  </a:cubicBezTo>
                  <a:cubicBezTo>
                    <a:pt x="166176" y="86165"/>
                    <a:pt x="161687" y="96702"/>
                    <a:pt x="151674" y="104430"/>
                  </a:cubicBezTo>
                  <a:cubicBezTo>
                    <a:pt x="150174" y="105596"/>
                    <a:pt x="148792" y="106751"/>
                    <a:pt x="147530" y="107894"/>
                  </a:cubicBezTo>
                  <a:cubicBezTo>
                    <a:pt x="146637" y="106561"/>
                    <a:pt x="146018" y="105239"/>
                    <a:pt x="145709" y="104025"/>
                  </a:cubicBezTo>
                  <a:cubicBezTo>
                    <a:pt x="145149" y="101822"/>
                    <a:pt x="143518" y="96155"/>
                    <a:pt x="140387" y="91118"/>
                  </a:cubicBezTo>
                  <a:cubicBezTo>
                    <a:pt x="136910" y="85511"/>
                    <a:pt x="132731" y="82439"/>
                    <a:pt x="127980" y="81974"/>
                  </a:cubicBezTo>
                  <a:cubicBezTo>
                    <a:pt x="123956" y="81582"/>
                    <a:pt x="116169" y="80296"/>
                    <a:pt x="108109" y="77843"/>
                  </a:cubicBezTo>
                  <a:cubicBezTo>
                    <a:pt x="111609" y="70021"/>
                    <a:pt x="114812" y="60865"/>
                    <a:pt x="117050" y="52185"/>
                  </a:cubicBezTo>
                  <a:cubicBezTo>
                    <a:pt x="118181" y="47839"/>
                    <a:pt x="119944" y="44708"/>
                    <a:pt x="122087" y="42315"/>
                  </a:cubicBezTo>
                  <a:close/>
                  <a:moveTo>
                    <a:pt x="178451" y="64163"/>
                  </a:moveTo>
                  <a:cubicBezTo>
                    <a:pt x="181380" y="65925"/>
                    <a:pt x="184404" y="67806"/>
                    <a:pt x="187523" y="69830"/>
                  </a:cubicBezTo>
                  <a:cubicBezTo>
                    <a:pt x="188395" y="70535"/>
                    <a:pt x="197316" y="77543"/>
                    <a:pt x="209654" y="77543"/>
                  </a:cubicBezTo>
                  <a:cubicBezTo>
                    <a:pt x="212321" y="77543"/>
                    <a:pt x="215147" y="77216"/>
                    <a:pt x="218087" y="76426"/>
                  </a:cubicBezTo>
                  <a:cubicBezTo>
                    <a:pt x="222111" y="75343"/>
                    <a:pt x="225778" y="74378"/>
                    <a:pt x="229255" y="73592"/>
                  </a:cubicBezTo>
                  <a:lnTo>
                    <a:pt x="229255" y="73592"/>
                  </a:lnTo>
                  <a:cubicBezTo>
                    <a:pt x="227481" y="77271"/>
                    <a:pt x="225231" y="80677"/>
                    <a:pt x="221849" y="83272"/>
                  </a:cubicBezTo>
                  <a:cubicBezTo>
                    <a:pt x="216622" y="87285"/>
                    <a:pt x="211395" y="93512"/>
                    <a:pt x="206335" y="101775"/>
                  </a:cubicBezTo>
                  <a:cubicBezTo>
                    <a:pt x="204109" y="105382"/>
                    <a:pt x="202085" y="109121"/>
                    <a:pt x="200299" y="112954"/>
                  </a:cubicBezTo>
                  <a:cubicBezTo>
                    <a:pt x="197715" y="117562"/>
                    <a:pt x="194774" y="121944"/>
                    <a:pt x="191488" y="126075"/>
                  </a:cubicBezTo>
                  <a:cubicBezTo>
                    <a:pt x="184273" y="121396"/>
                    <a:pt x="176427" y="118789"/>
                    <a:pt x="168878" y="118789"/>
                  </a:cubicBezTo>
                  <a:cubicBezTo>
                    <a:pt x="159972" y="118789"/>
                    <a:pt x="152781" y="114359"/>
                    <a:pt x="148816" y="109633"/>
                  </a:cubicBezTo>
                  <a:cubicBezTo>
                    <a:pt x="150078" y="108478"/>
                    <a:pt x="151459" y="107311"/>
                    <a:pt x="152983" y="106132"/>
                  </a:cubicBezTo>
                  <a:cubicBezTo>
                    <a:pt x="163449" y="98072"/>
                    <a:pt x="168057" y="87273"/>
                    <a:pt x="172510" y="76819"/>
                  </a:cubicBezTo>
                  <a:cubicBezTo>
                    <a:pt x="174391" y="72402"/>
                    <a:pt x="176224" y="68104"/>
                    <a:pt x="178451" y="64163"/>
                  </a:cubicBezTo>
                  <a:close/>
                  <a:moveTo>
                    <a:pt x="66941" y="56160"/>
                  </a:moveTo>
                  <a:cubicBezTo>
                    <a:pt x="67878" y="56160"/>
                    <a:pt x="68816" y="56232"/>
                    <a:pt x="69747" y="56376"/>
                  </a:cubicBezTo>
                  <a:cubicBezTo>
                    <a:pt x="74867" y="57174"/>
                    <a:pt x="79081" y="60031"/>
                    <a:pt x="82272" y="64865"/>
                  </a:cubicBezTo>
                  <a:cubicBezTo>
                    <a:pt x="86642" y="71497"/>
                    <a:pt x="95869" y="76117"/>
                    <a:pt x="105144" y="79188"/>
                  </a:cubicBezTo>
                  <a:cubicBezTo>
                    <a:pt x="100953" y="88082"/>
                    <a:pt x="96536" y="94690"/>
                    <a:pt x="93012" y="96691"/>
                  </a:cubicBezTo>
                  <a:cubicBezTo>
                    <a:pt x="91226" y="97691"/>
                    <a:pt x="89702" y="98286"/>
                    <a:pt x="88356" y="98810"/>
                  </a:cubicBezTo>
                  <a:cubicBezTo>
                    <a:pt x="83915" y="100512"/>
                    <a:pt x="80998" y="101644"/>
                    <a:pt x="75998" y="113002"/>
                  </a:cubicBezTo>
                  <a:cubicBezTo>
                    <a:pt x="73200" y="119336"/>
                    <a:pt x="66306" y="123908"/>
                    <a:pt x="56567" y="125873"/>
                  </a:cubicBezTo>
                  <a:cubicBezTo>
                    <a:pt x="53386" y="126504"/>
                    <a:pt x="50159" y="126826"/>
                    <a:pt x="46921" y="126826"/>
                  </a:cubicBezTo>
                  <a:cubicBezTo>
                    <a:pt x="46862" y="126826"/>
                    <a:pt x="46803" y="126825"/>
                    <a:pt x="46744" y="126825"/>
                  </a:cubicBezTo>
                  <a:cubicBezTo>
                    <a:pt x="47411" y="111859"/>
                    <a:pt x="40267" y="94952"/>
                    <a:pt x="32314" y="84749"/>
                  </a:cubicBezTo>
                  <a:lnTo>
                    <a:pt x="32314" y="84749"/>
                  </a:lnTo>
                  <a:cubicBezTo>
                    <a:pt x="33647" y="85046"/>
                    <a:pt x="35004" y="85201"/>
                    <a:pt x="36362" y="85201"/>
                  </a:cubicBezTo>
                  <a:cubicBezTo>
                    <a:pt x="40005" y="85201"/>
                    <a:pt x="43732" y="84141"/>
                    <a:pt x="47399" y="82034"/>
                  </a:cubicBezTo>
                  <a:cubicBezTo>
                    <a:pt x="55305" y="77498"/>
                    <a:pt x="61901" y="68425"/>
                    <a:pt x="62734" y="60924"/>
                  </a:cubicBezTo>
                  <a:cubicBezTo>
                    <a:pt x="62901" y="59436"/>
                    <a:pt x="63151" y="57960"/>
                    <a:pt x="63472" y="56495"/>
                  </a:cubicBezTo>
                  <a:cubicBezTo>
                    <a:pt x="64619" y="56271"/>
                    <a:pt x="65779" y="56160"/>
                    <a:pt x="66941" y="56160"/>
                  </a:cubicBezTo>
                  <a:close/>
                  <a:moveTo>
                    <a:pt x="107192" y="79843"/>
                  </a:moveTo>
                  <a:cubicBezTo>
                    <a:pt x="115395" y="82355"/>
                    <a:pt x="123361" y="83677"/>
                    <a:pt x="127766" y="84106"/>
                  </a:cubicBezTo>
                  <a:cubicBezTo>
                    <a:pt x="138184" y="85130"/>
                    <a:pt x="142804" y="101310"/>
                    <a:pt x="143625" y="104549"/>
                  </a:cubicBezTo>
                  <a:cubicBezTo>
                    <a:pt x="144006" y="106049"/>
                    <a:pt x="144804" y="107704"/>
                    <a:pt x="145971" y="109359"/>
                  </a:cubicBezTo>
                  <a:cubicBezTo>
                    <a:pt x="141744" y="113478"/>
                    <a:pt x="138886" y="117443"/>
                    <a:pt x="136291" y="121039"/>
                  </a:cubicBezTo>
                  <a:cubicBezTo>
                    <a:pt x="129885" y="129873"/>
                    <a:pt x="124825" y="136874"/>
                    <a:pt x="104394" y="141779"/>
                  </a:cubicBezTo>
                  <a:cubicBezTo>
                    <a:pt x="101977" y="142363"/>
                    <a:pt x="99608" y="143101"/>
                    <a:pt x="97286" y="143970"/>
                  </a:cubicBezTo>
                  <a:cubicBezTo>
                    <a:pt x="97048" y="142720"/>
                    <a:pt x="96822" y="141446"/>
                    <a:pt x="96607" y="140184"/>
                  </a:cubicBezTo>
                  <a:cubicBezTo>
                    <a:pt x="95214" y="132171"/>
                    <a:pt x="93917" y="124611"/>
                    <a:pt x="89047" y="122337"/>
                  </a:cubicBezTo>
                  <a:cubicBezTo>
                    <a:pt x="82975" y="119515"/>
                    <a:pt x="80201" y="112073"/>
                    <a:pt x="79617" y="110311"/>
                  </a:cubicBezTo>
                  <a:cubicBezTo>
                    <a:pt x="83249" y="103072"/>
                    <a:pt x="85570" y="102179"/>
                    <a:pt x="89118" y="100810"/>
                  </a:cubicBezTo>
                  <a:cubicBezTo>
                    <a:pt x="90535" y="100262"/>
                    <a:pt x="92142" y="99631"/>
                    <a:pt x="94059" y="98548"/>
                  </a:cubicBezTo>
                  <a:cubicBezTo>
                    <a:pt x="98762" y="95881"/>
                    <a:pt x="103465" y="87618"/>
                    <a:pt x="106573" y="81153"/>
                  </a:cubicBezTo>
                  <a:cubicBezTo>
                    <a:pt x="106787" y="80724"/>
                    <a:pt x="106990" y="80284"/>
                    <a:pt x="107192" y="79843"/>
                  </a:cubicBezTo>
                  <a:close/>
                  <a:moveTo>
                    <a:pt x="152198" y="0"/>
                  </a:moveTo>
                  <a:cubicBezTo>
                    <a:pt x="151602" y="2238"/>
                    <a:pt x="151055" y="4453"/>
                    <a:pt x="150519" y="6608"/>
                  </a:cubicBezTo>
                  <a:cubicBezTo>
                    <a:pt x="148888" y="13299"/>
                    <a:pt x="147340" y="19598"/>
                    <a:pt x="144959" y="23979"/>
                  </a:cubicBezTo>
                  <a:cubicBezTo>
                    <a:pt x="142458" y="28587"/>
                    <a:pt x="137910" y="30623"/>
                    <a:pt x="133088" y="32778"/>
                  </a:cubicBezTo>
                  <a:cubicBezTo>
                    <a:pt x="129099" y="34564"/>
                    <a:pt x="124801" y="36469"/>
                    <a:pt x="121265" y="40041"/>
                  </a:cubicBezTo>
                  <a:cubicBezTo>
                    <a:pt x="117508" y="39626"/>
                    <a:pt x="113957" y="39463"/>
                    <a:pt x="110558" y="39463"/>
                  </a:cubicBezTo>
                  <a:cubicBezTo>
                    <a:pt x="107904" y="39463"/>
                    <a:pt x="105342" y="39563"/>
                    <a:pt x="102846" y="39719"/>
                  </a:cubicBezTo>
                  <a:cubicBezTo>
                    <a:pt x="100996" y="39837"/>
                    <a:pt x="99235" y="39891"/>
                    <a:pt x="97561" y="39891"/>
                  </a:cubicBezTo>
                  <a:cubicBezTo>
                    <a:pt x="81624" y="39891"/>
                    <a:pt x="73581" y="34994"/>
                    <a:pt x="71545" y="33540"/>
                  </a:cubicBezTo>
                  <a:cubicBezTo>
                    <a:pt x="71628" y="33242"/>
                    <a:pt x="71711" y="32957"/>
                    <a:pt x="71783" y="32659"/>
                  </a:cubicBezTo>
                  <a:cubicBezTo>
                    <a:pt x="73021" y="27849"/>
                    <a:pt x="72616" y="24265"/>
                    <a:pt x="72092" y="19729"/>
                  </a:cubicBezTo>
                  <a:cubicBezTo>
                    <a:pt x="71568" y="15121"/>
                    <a:pt x="70914" y="9430"/>
                    <a:pt x="71557" y="12"/>
                  </a:cubicBezTo>
                  <a:lnTo>
                    <a:pt x="69402" y="12"/>
                  </a:lnTo>
                  <a:cubicBezTo>
                    <a:pt x="68771" y="9537"/>
                    <a:pt x="69425" y="15300"/>
                    <a:pt x="69961" y="19967"/>
                  </a:cubicBezTo>
                  <a:cubicBezTo>
                    <a:pt x="70473" y="24455"/>
                    <a:pt x="70854" y="27706"/>
                    <a:pt x="69711" y="32123"/>
                  </a:cubicBezTo>
                  <a:cubicBezTo>
                    <a:pt x="68771" y="35778"/>
                    <a:pt x="67377" y="39160"/>
                    <a:pt x="65901" y="42743"/>
                  </a:cubicBezTo>
                  <a:cubicBezTo>
                    <a:pt x="63663" y="48185"/>
                    <a:pt x="61341" y="53828"/>
                    <a:pt x="60591" y="60686"/>
                  </a:cubicBezTo>
                  <a:cubicBezTo>
                    <a:pt x="59746" y="68235"/>
                    <a:pt x="52685" y="76521"/>
                    <a:pt x="46327" y="80165"/>
                  </a:cubicBezTo>
                  <a:cubicBezTo>
                    <a:pt x="43757" y="81642"/>
                    <a:pt x="40276" y="83040"/>
                    <a:pt x="36322" y="83040"/>
                  </a:cubicBezTo>
                  <a:cubicBezTo>
                    <a:pt x="34159" y="83040"/>
                    <a:pt x="31854" y="82622"/>
                    <a:pt x="29480" y="81570"/>
                  </a:cubicBezTo>
                  <a:cubicBezTo>
                    <a:pt x="23003" y="78688"/>
                    <a:pt x="19074" y="75724"/>
                    <a:pt x="15609" y="73092"/>
                  </a:cubicBezTo>
                  <a:cubicBezTo>
                    <a:pt x="10978" y="69580"/>
                    <a:pt x="7299" y="66782"/>
                    <a:pt x="0" y="66211"/>
                  </a:cubicBezTo>
                  <a:lnTo>
                    <a:pt x="0" y="68366"/>
                  </a:lnTo>
                  <a:cubicBezTo>
                    <a:pt x="6548" y="68925"/>
                    <a:pt x="9835" y="71414"/>
                    <a:pt x="14311" y="74807"/>
                  </a:cubicBezTo>
                  <a:cubicBezTo>
                    <a:pt x="17836" y="77462"/>
                    <a:pt x="21824" y="80486"/>
                    <a:pt x="28396" y="83439"/>
                  </a:cubicBezTo>
                  <a:cubicBezTo>
                    <a:pt x="36933" y="92797"/>
                    <a:pt x="45327" y="110930"/>
                    <a:pt x="44589" y="126789"/>
                  </a:cubicBezTo>
                  <a:cubicBezTo>
                    <a:pt x="39564" y="126587"/>
                    <a:pt x="34707" y="125658"/>
                    <a:pt x="30682" y="124039"/>
                  </a:cubicBezTo>
                  <a:cubicBezTo>
                    <a:pt x="24764" y="121675"/>
                    <a:pt x="18677" y="120948"/>
                    <a:pt x="13434" y="120948"/>
                  </a:cubicBezTo>
                  <a:cubicBezTo>
                    <a:pt x="7190" y="120948"/>
                    <a:pt x="2142" y="121979"/>
                    <a:pt x="0" y="122503"/>
                  </a:cubicBezTo>
                  <a:lnTo>
                    <a:pt x="0" y="124718"/>
                  </a:lnTo>
                  <a:cubicBezTo>
                    <a:pt x="1583" y="124319"/>
                    <a:pt x="6855" y="123139"/>
                    <a:pt x="13479" y="123139"/>
                  </a:cubicBezTo>
                  <a:cubicBezTo>
                    <a:pt x="18509" y="123139"/>
                    <a:pt x="24319" y="123819"/>
                    <a:pt x="29885" y="126039"/>
                  </a:cubicBezTo>
                  <a:cubicBezTo>
                    <a:pt x="34111" y="127742"/>
                    <a:pt x="39195" y="128718"/>
                    <a:pt x="44458" y="128933"/>
                  </a:cubicBezTo>
                  <a:cubicBezTo>
                    <a:pt x="43994" y="137505"/>
                    <a:pt x="45851" y="140244"/>
                    <a:pt x="47816" y="143161"/>
                  </a:cubicBezTo>
                  <a:cubicBezTo>
                    <a:pt x="49506" y="145661"/>
                    <a:pt x="51411" y="148483"/>
                    <a:pt x="52185" y="156043"/>
                  </a:cubicBezTo>
                  <a:cubicBezTo>
                    <a:pt x="52340" y="157460"/>
                    <a:pt x="52352" y="158889"/>
                    <a:pt x="52233" y="160306"/>
                  </a:cubicBezTo>
                  <a:lnTo>
                    <a:pt x="54376" y="160306"/>
                  </a:lnTo>
                  <a:cubicBezTo>
                    <a:pt x="54507" y="158817"/>
                    <a:pt x="54483" y="157305"/>
                    <a:pt x="54328" y="155817"/>
                  </a:cubicBezTo>
                  <a:cubicBezTo>
                    <a:pt x="53495" y="147733"/>
                    <a:pt x="51423" y="144661"/>
                    <a:pt x="49601" y="141958"/>
                  </a:cubicBezTo>
                  <a:cubicBezTo>
                    <a:pt x="47685" y="139136"/>
                    <a:pt x="46161" y="136874"/>
                    <a:pt x="46613" y="128980"/>
                  </a:cubicBezTo>
                  <a:lnTo>
                    <a:pt x="46732" y="128980"/>
                  </a:lnTo>
                  <a:cubicBezTo>
                    <a:pt x="46791" y="128980"/>
                    <a:pt x="46851" y="128981"/>
                    <a:pt x="46910" y="128981"/>
                  </a:cubicBezTo>
                  <a:cubicBezTo>
                    <a:pt x="50292" y="128981"/>
                    <a:pt x="53672" y="128647"/>
                    <a:pt x="56995" y="127980"/>
                  </a:cubicBezTo>
                  <a:cubicBezTo>
                    <a:pt x="67437" y="125873"/>
                    <a:pt x="74878" y="120860"/>
                    <a:pt x="77962" y="113871"/>
                  </a:cubicBezTo>
                  <a:cubicBezTo>
                    <a:pt x="78093" y="113574"/>
                    <a:pt x="78212" y="113288"/>
                    <a:pt x="78343" y="113014"/>
                  </a:cubicBezTo>
                  <a:cubicBezTo>
                    <a:pt x="79700" y="116252"/>
                    <a:pt x="82713" y="121753"/>
                    <a:pt x="88130" y="124289"/>
                  </a:cubicBezTo>
                  <a:cubicBezTo>
                    <a:pt x="91976" y="126075"/>
                    <a:pt x="93262" y="133433"/>
                    <a:pt x="94488" y="140553"/>
                  </a:cubicBezTo>
                  <a:cubicBezTo>
                    <a:pt x="94738" y="141958"/>
                    <a:pt x="94976" y="143375"/>
                    <a:pt x="95250" y="144780"/>
                  </a:cubicBezTo>
                  <a:cubicBezTo>
                    <a:pt x="86166" y="148590"/>
                    <a:pt x="78748" y="154269"/>
                    <a:pt x="71819" y="160306"/>
                  </a:cubicBezTo>
                  <a:lnTo>
                    <a:pt x="75117" y="160306"/>
                  </a:lnTo>
                  <a:cubicBezTo>
                    <a:pt x="81260" y="155091"/>
                    <a:pt x="87868" y="150280"/>
                    <a:pt x="95691" y="146935"/>
                  </a:cubicBezTo>
                  <a:cubicBezTo>
                    <a:pt x="96369" y="150102"/>
                    <a:pt x="97238" y="153078"/>
                    <a:pt x="98512" y="155448"/>
                  </a:cubicBezTo>
                  <a:cubicBezTo>
                    <a:pt x="99453" y="157186"/>
                    <a:pt x="100727" y="158805"/>
                    <a:pt x="102179" y="160306"/>
                  </a:cubicBezTo>
                  <a:lnTo>
                    <a:pt x="105311" y="160306"/>
                  </a:lnTo>
                  <a:cubicBezTo>
                    <a:pt x="103322" y="158531"/>
                    <a:pt x="101572" y="156555"/>
                    <a:pt x="100417" y="154424"/>
                  </a:cubicBezTo>
                  <a:cubicBezTo>
                    <a:pt x="99203" y="152197"/>
                    <a:pt x="98381" y="149257"/>
                    <a:pt x="97715" y="146113"/>
                  </a:cubicBezTo>
                  <a:cubicBezTo>
                    <a:pt x="100060" y="145208"/>
                    <a:pt x="102465" y="144470"/>
                    <a:pt x="104906" y="143887"/>
                  </a:cubicBezTo>
                  <a:cubicBezTo>
                    <a:pt x="126111" y="138779"/>
                    <a:pt x="131636" y="131147"/>
                    <a:pt x="138029" y="122301"/>
                  </a:cubicBezTo>
                  <a:cubicBezTo>
                    <a:pt x="140660" y="118669"/>
                    <a:pt x="143351" y="114955"/>
                    <a:pt x="147304" y="111085"/>
                  </a:cubicBezTo>
                  <a:cubicBezTo>
                    <a:pt x="151674" y="116205"/>
                    <a:pt x="159401" y="120932"/>
                    <a:pt x="168890" y="120932"/>
                  </a:cubicBezTo>
                  <a:cubicBezTo>
                    <a:pt x="175962" y="120932"/>
                    <a:pt x="183332" y="123384"/>
                    <a:pt x="190131" y="127754"/>
                  </a:cubicBezTo>
                  <a:cubicBezTo>
                    <a:pt x="181951" y="137600"/>
                    <a:pt x="171712" y="146161"/>
                    <a:pt x="159508" y="153305"/>
                  </a:cubicBezTo>
                  <a:cubicBezTo>
                    <a:pt x="155079" y="155888"/>
                    <a:pt x="150507" y="158222"/>
                    <a:pt x="145816" y="160306"/>
                  </a:cubicBezTo>
                  <a:lnTo>
                    <a:pt x="150924" y="160306"/>
                  </a:lnTo>
                  <a:cubicBezTo>
                    <a:pt x="154055" y="158782"/>
                    <a:pt x="157305" y="157079"/>
                    <a:pt x="160603" y="155150"/>
                  </a:cubicBezTo>
                  <a:cubicBezTo>
                    <a:pt x="173105" y="147852"/>
                    <a:pt x="183571" y="139077"/>
                    <a:pt x="191929" y="128956"/>
                  </a:cubicBezTo>
                  <a:cubicBezTo>
                    <a:pt x="197156" y="132635"/>
                    <a:pt x="202001" y="137469"/>
                    <a:pt x="206061" y="143208"/>
                  </a:cubicBezTo>
                  <a:cubicBezTo>
                    <a:pt x="209752" y="148411"/>
                    <a:pt x="211741" y="153221"/>
                    <a:pt x="213503" y="157460"/>
                  </a:cubicBezTo>
                  <a:cubicBezTo>
                    <a:pt x="213908" y="158436"/>
                    <a:pt x="214301" y="159389"/>
                    <a:pt x="214694" y="160306"/>
                  </a:cubicBezTo>
                  <a:lnTo>
                    <a:pt x="217051" y="160306"/>
                  </a:lnTo>
                  <a:cubicBezTo>
                    <a:pt x="216527" y="159139"/>
                    <a:pt x="216015" y="157924"/>
                    <a:pt x="215479" y="156638"/>
                  </a:cubicBezTo>
                  <a:cubicBezTo>
                    <a:pt x="213681" y="152293"/>
                    <a:pt x="211634" y="147375"/>
                    <a:pt x="207812" y="141958"/>
                  </a:cubicBezTo>
                  <a:cubicBezTo>
                    <a:pt x="203645" y="136064"/>
                    <a:pt x="198656" y="131100"/>
                    <a:pt x="193262" y="127290"/>
                  </a:cubicBezTo>
                  <a:cubicBezTo>
                    <a:pt x="196596" y="123087"/>
                    <a:pt x="199573" y="118622"/>
                    <a:pt x="202192" y="113955"/>
                  </a:cubicBezTo>
                  <a:lnTo>
                    <a:pt x="202228" y="113871"/>
                  </a:lnTo>
                  <a:cubicBezTo>
                    <a:pt x="202323" y="113669"/>
                    <a:pt x="211157" y="94166"/>
                    <a:pt x="223147" y="84963"/>
                  </a:cubicBezTo>
                  <a:cubicBezTo>
                    <a:pt x="227350" y="81736"/>
                    <a:pt x="229898" y="77510"/>
                    <a:pt x="231874" y="73021"/>
                  </a:cubicBezTo>
                  <a:cubicBezTo>
                    <a:pt x="236684" y="72039"/>
                    <a:pt x="241148" y="71454"/>
                    <a:pt x="245662" y="71454"/>
                  </a:cubicBezTo>
                  <a:cubicBezTo>
                    <a:pt x="249963" y="71454"/>
                    <a:pt x="254309" y="71986"/>
                    <a:pt x="259044" y="73211"/>
                  </a:cubicBezTo>
                  <a:cubicBezTo>
                    <a:pt x="266688" y="75188"/>
                    <a:pt x="271308" y="81332"/>
                    <a:pt x="275368" y="86749"/>
                  </a:cubicBezTo>
                  <a:cubicBezTo>
                    <a:pt x="278737" y="91226"/>
                    <a:pt x="281642" y="95107"/>
                    <a:pt x="285643" y="95714"/>
                  </a:cubicBezTo>
                  <a:lnTo>
                    <a:pt x="285750" y="95012"/>
                  </a:lnTo>
                  <a:lnTo>
                    <a:pt x="285750" y="93547"/>
                  </a:lnTo>
                  <a:cubicBezTo>
                    <a:pt x="282714" y="92940"/>
                    <a:pt x="280095" y="89463"/>
                    <a:pt x="277082" y="85451"/>
                  </a:cubicBezTo>
                  <a:cubicBezTo>
                    <a:pt x="273010" y="80034"/>
                    <a:pt x="267950" y="73295"/>
                    <a:pt x="259568" y="71128"/>
                  </a:cubicBezTo>
                  <a:cubicBezTo>
                    <a:pt x="254628" y="69848"/>
                    <a:pt x="250112" y="69296"/>
                    <a:pt x="245656" y="69296"/>
                  </a:cubicBezTo>
                  <a:cubicBezTo>
                    <a:pt x="241445" y="69296"/>
                    <a:pt x="237288" y="69789"/>
                    <a:pt x="232874" y="70628"/>
                  </a:cubicBezTo>
                  <a:cubicBezTo>
                    <a:pt x="233410" y="69294"/>
                    <a:pt x="233910" y="67961"/>
                    <a:pt x="234410" y="66627"/>
                  </a:cubicBezTo>
                  <a:cubicBezTo>
                    <a:pt x="236982" y="59746"/>
                    <a:pt x="239411" y="53245"/>
                    <a:pt x="245566" y="49959"/>
                  </a:cubicBezTo>
                  <a:cubicBezTo>
                    <a:pt x="246221" y="49911"/>
                    <a:pt x="246888" y="49840"/>
                    <a:pt x="247567" y="49768"/>
                  </a:cubicBezTo>
                  <a:cubicBezTo>
                    <a:pt x="264045" y="47982"/>
                    <a:pt x="269724" y="38957"/>
                    <a:pt x="271641" y="33742"/>
                  </a:cubicBezTo>
                  <a:cubicBezTo>
                    <a:pt x="274487" y="26003"/>
                    <a:pt x="272879" y="16824"/>
                    <a:pt x="267748" y="11394"/>
                  </a:cubicBezTo>
                  <a:cubicBezTo>
                    <a:pt x="265164" y="8668"/>
                    <a:pt x="261807" y="4644"/>
                    <a:pt x="258520" y="12"/>
                  </a:cubicBezTo>
                  <a:lnTo>
                    <a:pt x="255901" y="12"/>
                  </a:lnTo>
                  <a:cubicBezTo>
                    <a:pt x="259818" y="5632"/>
                    <a:pt x="263759" y="10299"/>
                    <a:pt x="266200" y="12871"/>
                  </a:cubicBezTo>
                  <a:cubicBezTo>
                    <a:pt x="270724" y="17645"/>
                    <a:pt x="272165" y="26122"/>
                    <a:pt x="269641" y="32992"/>
                  </a:cubicBezTo>
                  <a:cubicBezTo>
                    <a:pt x="266617" y="41208"/>
                    <a:pt x="258699" y="46399"/>
                    <a:pt x="247340" y="47625"/>
                  </a:cubicBezTo>
                  <a:cubicBezTo>
                    <a:pt x="244541" y="47930"/>
                    <a:pt x="241911" y="48060"/>
                    <a:pt x="239424" y="48060"/>
                  </a:cubicBezTo>
                  <a:cubicBezTo>
                    <a:pt x="231823" y="48060"/>
                    <a:pt x="225561" y="46850"/>
                    <a:pt x="219873" y="45756"/>
                  </a:cubicBezTo>
                  <a:cubicBezTo>
                    <a:pt x="215191" y="44857"/>
                    <a:pt x="210798" y="44011"/>
                    <a:pt x="206344" y="44011"/>
                  </a:cubicBezTo>
                  <a:cubicBezTo>
                    <a:pt x="200887" y="44011"/>
                    <a:pt x="195340" y="45281"/>
                    <a:pt x="189059" y="49280"/>
                  </a:cubicBezTo>
                  <a:cubicBezTo>
                    <a:pt x="184094" y="52435"/>
                    <a:pt x="180546" y="56555"/>
                    <a:pt x="177689" y="61198"/>
                  </a:cubicBezTo>
                  <a:cubicBezTo>
                    <a:pt x="155138" y="47923"/>
                    <a:pt x="138136" y="42362"/>
                    <a:pt x="124051" y="40386"/>
                  </a:cubicBezTo>
                  <a:cubicBezTo>
                    <a:pt x="127040" y="37826"/>
                    <a:pt x="130528" y="36266"/>
                    <a:pt x="133957" y="34731"/>
                  </a:cubicBezTo>
                  <a:cubicBezTo>
                    <a:pt x="139125" y="32421"/>
                    <a:pt x="144006" y="30242"/>
                    <a:pt x="146852" y="24991"/>
                  </a:cubicBezTo>
                  <a:cubicBezTo>
                    <a:pt x="149352" y="20372"/>
                    <a:pt x="150936" y="13942"/>
                    <a:pt x="152614" y="7120"/>
                  </a:cubicBezTo>
                  <a:cubicBezTo>
                    <a:pt x="153186" y="4798"/>
                    <a:pt x="153781" y="2405"/>
                    <a:pt x="1544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964475" y="2017650"/>
              <a:ext cx="345600" cy="183375"/>
            </a:xfrm>
            <a:custGeom>
              <a:rect b="b" l="l" r="r" t="t"/>
              <a:pathLst>
                <a:path extrusionOk="0" h="7335" w="13824">
                  <a:moveTo>
                    <a:pt x="0" y="0"/>
                  </a:moveTo>
                  <a:lnTo>
                    <a:pt x="0" y="7334"/>
                  </a:lnTo>
                  <a:lnTo>
                    <a:pt x="13824" y="7334"/>
                  </a:lnTo>
                  <a:lnTo>
                    <a:pt x="13824" y="0"/>
                  </a:lnTo>
                  <a:close/>
                </a:path>
              </a:pathLst>
            </a:custGeom>
            <a:solidFill>
              <a:srgbClr val="539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32575" y="3022525"/>
              <a:ext cx="335475" cy="183375"/>
            </a:xfrm>
            <a:custGeom>
              <a:rect b="b" l="l" r="r" t="t"/>
              <a:pathLst>
                <a:path extrusionOk="0" h="7335" w="13419">
                  <a:moveTo>
                    <a:pt x="0" y="1"/>
                  </a:moveTo>
                  <a:lnTo>
                    <a:pt x="0" y="7335"/>
                  </a:lnTo>
                  <a:lnTo>
                    <a:pt x="13419" y="7335"/>
                  </a:lnTo>
                  <a:lnTo>
                    <a:pt x="13419" y="1"/>
                  </a:lnTo>
                  <a:close/>
                </a:path>
              </a:pathLst>
            </a:custGeom>
            <a:solidFill>
              <a:srgbClr val="539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7655" y="3807866"/>
              <a:ext cx="335800" cy="183375"/>
            </a:xfrm>
            <a:custGeom>
              <a:rect b="b" l="l" r="r" t="t"/>
              <a:pathLst>
                <a:path extrusionOk="0" h="7335" w="13432">
                  <a:moveTo>
                    <a:pt x="1" y="0"/>
                  </a:moveTo>
                  <a:lnTo>
                    <a:pt x="1" y="7334"/>
                  </a:lnTo>
                  <a:lnTo>
                    <a:pt x="13431" y="7334"/>
                  </a:lnTo>
                  <a:lnTo>
                    <a:pt x="134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27547" y="2526708"/>
              <a:ext cx="428650" cy="183400"/>
            </a:xfrm>
            <a:custGeom>
              <a:rect b="b" l="l" r="r" t="t"/>
              <a:pathLst>
                <a:path extrusionOk="0" h="7336" w="17146">
                  <a:moveTo>
                    <a:pt x="0" y="1"/>
                  </a:moveTo>
                  <a:lnTo>
                    <a:pt x="0" y="7335"/>
                  </a:lnTo>
                  <a:lnTo>
                    <a:pt x="17145" y="7335"/>
                  </a:lnTo>
                  <a:lnTo>
                    <a:pt x="171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073413" y="4580450"/>
              <a:ext cx="422100" cy="183675"/>
            </a:xfrm>
            <a:custGeom>
              <a:rect b="b" l="l" r="r" t="t"/>
              <a:pathLst>
                <a:path extrusionOk="0" h="7347" w="16884">
                  <a:moveTo>
                    <a:pt x="1" y="1"/>
                  </a:moveTo>
                  <a:lnTo>
                    <a:pt x="1" y="7347"/>
                  </a:lnTo>
                  <a:lnTo>
                    <a:pt x="16884" y="7347"/>
                  </a:lnTo>
                  <a:lnTo>
                    <a:pt x="1688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824522" y="1420252"/>
              <a:ext cx="422400" cy="183675"/>
            </a:xfrm>
            <a:custGeom>
              <a:rect b="b" l="l" r="r" t="t"/>
              <a:pathLst>
                <a:path extrusionOk="0" h="7347" w="16896">
                  <a:moveTo>
                    <a:pt x="1" y="1"/>
                  </a:moveTo>
                  <a:lnTo>
                    <a:pt x="1" y="7347"/>
                  </a:lnTo>
                  <a:lnTo>
                    <a:pt x="16896" y="7347"/>
                  </a:lnTo>
                  <a:lnTo>
                    <a:pt x="1689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846092" y="1029853"/>
              <a:ext cx="319400" cy="183375"/>
            </a:xfrm>
            <a:custGeom>
              <a:rect b="b" l="l" r="r" t="t"/>
              <a:pathLst>
                <a:path extrusionOk="0" h="7335" w="12776">
                  <a:moveTo>
                    <a:pt x="0" y="0"/>
                  </a:moveTo>
                  <a:lnTo>
                    <a:pt x="0" y="7335"/>
                  </a:lnTo>
                  <a:lnTo>
                    <a:pt x="12776" y="7335"/>
                  </a:lnTo>
                  <a:lnTo>
                    <a:pt x="127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1395450" y="1458054"/>
            <a:ext cx="6353100" cy="1865700"/>
          </a:xfrm>
          <a:prstGeom prst="rect">
            <a:avLst/>
          </a:prstGeom>
          <a:solidFill>
            <a:schemeClr val="accent5"/>
          </a:solidFill>
        </p:spPr>
        <p:txBody>
          <a:bodyPr anchorCtr="0" anchor="ctr" bIns="91425" lIns="91425" spcFirstLastPara="1" rIns="91425" wrap="square" tIns="91425">
            <a:noAutofit/>
          </a:bodyPr>
          <a:lstStyle>
            <a:lvl1pPr lvl="0" algn="ctr">
              <a:spcBef>
                <a:spcPts val="0"/>
              </a:spcBef>
              <a:spcAft>
                <a:spcPts val="0"/>
              </a:spcAft>
              <a:buSzPts val="5200"/>
              <a:buNone/>
              <a:defRPr sz="67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0" name="Google Shape;20;p2"/>
          <p:cNvSpPr txBox="1"/>
          <p:nvPr>
            <p:ph idx="1" type="subTitle"/>
          </p:nvPr>
        </p:nvSpPr>
        <p:spPr>
          <a:xfrm>
            <a:off x="1178975" y="3542217"/>
            <a:ext cx="6763200" cy="752400"/>
          </a:xfrm>
          <a:prstGeom prst="rect">
            <a:avLst/>
          </a:prstGeom>
          <a:solidFill>
            <a:schemeClr val="accent3"/>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889050" y="1587225"/>
            <a:ext cx="7365900" cy="1455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500">
                <a:solidFill>
                  <a:schemeClr val="accent5"/>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7" name="Google Shape;127;p11"/>
          <p:cNvSpPr txBox="1"/>
          <p:nvPr>
            <p:ph idx="1" type="body"/>
          </p:nvPr>
        </p:nvSpPr>
        <p:spPr>
          <a:xfrm>
            <a:off x="2146150" y="2968625"/>
            <a:ext cx="4851600" cy="77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solidFill>
                  <a:srgbClr val="000000"/>
                </a:solidFill>
                <a:latin typeface="Barlow"/>
                <a:ea typeface="Barlow"/>
                <a:cs typeface="Barlow"/>
                <a:sym typeface="Barlow"/>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128" name="Google Shape;128;p11"/>
          <p:cNvGrpSpPr/>
          <p:nvPr/>
        </p:nvGrpSpPr>
        <p:grpSpPr>
          <a:xfrm>
            <a:off x="-749498" y="-166025"/>
            <a:ext cx="11073295" cy="7462172"/>
            <a:chOff x="-749498" y="-166025"/>
            <a:chExt cx="11073295" cy="7462172"/>
          </a:xfrm>
        </p:grpSpPr>
        <p:sp>
          <p:nvSpPr>
            <p:cNvPr id="129" name="Google Shape;129;p11"/>
            <p:cNvSpPr/>
            <p:nvPr/>
          </p:nvSpPr>
          <p:spPr>
            <a:xfrm>
              <a:off x="-72625" y="261147"/>
              <a:ext cx="904925" cy="118700"/>
            </a:xfrm>
            <a:custGeom>
              <a:rect b="b" l="l" r="r" t="t"/>
              <a:pathLst>
                <a:path extrusionOk="0" h="4748" w="36197">
                  <a:moveTo>
                    <a:pt x="0" y="4524"/>
                  </a:moveTo>
                  <a:cubicBezTo>
                    <a:pt x="1155" y="4152"/>
                    <a:pt x="4767" y="2625"/>
                    <a:pt x="6927" y="2290"/>
                  </a:cubicBezTo>
                  <a:cubicBezTo>
                    <a:pt x="9087" y="1955"/>
                    <a:pt x="10576" y="2476"/>
                    <a:pt x="12959" y="2513"/>
                  </a:cubicBezTo>
                  <a:cubicBezTo>
                    <a:pt x="15342" y="2550"/>
                    <a:pt x="18993" y="2923"/>
                    <a:pt x="21227" y="2513"/>
                  </a:cubicBezTo>
                  <a:cubicBezTo>
                    <a:pt x="23461" y="2104"/>
                    <a:pt x="24317" y="168"/>
                    <a:pt x="26365" y="56"/>
                  </a:cubicBezTo>
                  <a:cubicBezTo>
                    <a:pt x="28413" y="-56"/>
                    <a:pt x="31876" y="1061"/>
                    <a:pt x="33515" y="1843"/>
                  </a:cubicBezTo>
                  <a:cubicBezTo>
                    <a:pt x="35154" y="2625"/>
                    <a:pt x="35750" y="4264"/>
                    <a:pt x="36197" y="4748"/>
                  </a:cubicBezTo>
                </a:path>
              </a:pathLst>
            </a:custGeom>
            <a:noFill/>
            <a:ln cap="flat" cmpd="sng" w="19050">
              <a:solidFill>
                <a:schemeClr val="accent2"/>
              </a:solidFill>
              <a:prstDash val="solid"/>
              <a:round/>
              <a:headEnd len="med" w="med" type="none"/>
              <a:tailEnd len="med" w="med" type="none"/>
            </a:ln>
          </p:spPr>
        </p:sp>
        <p:grpSp>
          <p:nvGrpSpPr>
            <p:cNvPr id="130" name="Google Shape;130;p11"/>
            <p:cNvGrpSpPr/>
            <p:nvPr/>
          </p:nvGrpSpPr>
          <p:grpSpPr>
            <a:xfrm>
              <a:off x="-749498" y="-166025"/>
              <a:ext cx="11073295" cy="7462172"/>
              <a:chOff x="-749498" y="-166025"/>
              <a:chExt cx="11073295" cy="7462172"/>
            </a:xfrm>
          </p:grpSpPr>
          <p:sp>
            <p:nvSpPr>
              <p:cNvPr id="131" name="Google Shape;131;p11"/>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133" name="Google Shape;133;p11"/>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134" name="Google Shape;134;p11"/>
              <p:cNvSpPr/>
              <p:nvPr/>
            </p:nvSpPr>
            <p:spPr>
              <a:xfrm flipH="1">
                <a:off x="-749498" y="384188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136" name="Google Shape;136;p11"/>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137" name="Google Shape;137;p11"/>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138" name="Google Shape;138;p11"/>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139" name="Google Shape;139;p11"/>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140" name="Google Shape;140;p11"/>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141" name="Google Shape;141;p11"/>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142" name="Google Shape;142;p11"/>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143" name="Google Shape;143;p11"/>
            <p:cNvSpPr/>
            <p:nvPr/>
          </p:nvSpPr>
          <p:spPr>
            <a:xfrm>
              <a:off x="-33525" y="-39100"/>
              <a:ext cx="1446750" cy="893776"/>
            </a:xfrm>
            <a:custGeom>
              <a:rect b="b" l="l" r="r" t="t"/>
              <a:pathLst>
                <a:path extrusionOk="0" h="45776" w="57870">
                  <a:moveTo>
                    <a:pt x="0" y="45357"/>
                  </a:moveTo>
                  <a:cubicBezTo>
                    <a:pt x="1155" y="45357"/>
                    <a:pt x="4283" y="46251"/>
                    <a:pt x="6927" y="45357"/>
                  </a:cubicBezTo>
                  <a:cubicBezTo>
                    <a:pt x="9571" y="44463"/>
                    <a:pt x="13183" y="41744"/>
                    <a:pt x="15864" y="39994"/>
                  </a:cubicBezTo>
                  <a:cubicBezTo>
                    <a:pt x="18545" y="38244"/>
                    <a:pt x="20742" y="36792"/>
                    <a:pt x="23014" y="34856"/>
                  </a:cubicBezTo>
                  <a:cubicBezTo>
                    <a:pt x="25286" y="32920"/>
                    <a:pt x="27818" y="30573"/>
                    <a:pt x="29494" y="28376"/>
                  </a:cubicBezTo>
                  <a:cubicBezTo>
                    <a:pt x="31170" y="26179"/>
                    <a:pt x="31431" y="23014"/>
                    <a:pt x="33069" y="21673"/>
                  </a:cubicBezTo>
                  <a:cubicBezTo>
                    <a:pt x="34708" y="20332"/>
                    <a:pt x="37463" y="21784"/>
                    <a:pt x="39325" y="20332"/>
                  </a:cubicBezTo>
                  <a:cubicBezTo>
                    <a:pt x="41187" y="18880"/>
                    <a:pt x="42937" y="15380"/>
                    <a:pt x="44240" y="12959"/>
                  </a:cubicBezTo>
                  <a:cubicBezTo>
                    <a:pt x="45543" y="10539"/>
                    <a:pt x="45581" y="7187"/>
                    <a:pt x="47145" y="5809"/>
                  </a:cubicBezTo>
                  <a:cubicBezTo>
                    <a:pt x="48709" y="4431"/>
                    <a:pt x="51837" y="5660"/>
                    <a:pt x="53624" y="4692"/>
                  </a:cubicBezTo>
                  <a:cubicBezTo>
                    <a:pt x="55412" y="3724"/>
                    <a:pt x="57162" y="782"/>
                    <a:pt x="57870" y="0"/>
                  </a:cubicBezTo>
                </a:path>
              </a:pathLst>
            </a:custGeom>
            <a:noFill/>
            <a:ln cap="flat" cmpd="sng" w="38100">
              <a:solidFill>
                <a:schemeClr val="dk2"/>
              </a:solidFill>
              <a:prstDash val="solid"/>
              <a:round/>
              <a:headEnd len="med" w="med" type="none"/>
              <a:tailEnd len="med" w="med" type="none"/>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4"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5" name="Shape 145"/>
        <p:cNvGrpSpPr/>
        <p:nvPr/>
      </p:nvGrpSpPr>
      <p:grpSpPr>
        <a:xfrm>
          <a:off x="0" y="0"/>
          <a:ext cx="0" cy="0"/>
          <a:chOff x="0" y="0"/>
          <a:chExt cx="0" cy="0"/>
        </a:xfrm>
      </p:grpSpPr>
      <p:grpSp>
        <p:nvGrpSpPr>
          <p:cNvPr id="146" name="Google Shape;146;p13"/>
          <p:cNvGrpSpPr/>
          <p:nvPr/>
        </p:nvGrpSpPr>
        <p:grpSpPr>
          <a:xfrm>
            <a:off x="-73800" y="-1051988"/>
            <a:ext cx="10620079" cy="6329294"/>
            <a:chOff x="-73800" y="-1051988"/>
            <a:chExt cx="10620079" cy="6329294"/>
          </a:xfrm>
        </p:grpSpPr>
        <p:sp>
          <p:nvSpPr>
            <p:cNvPr id="147" name="Google Shape;147;p13"/>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148" name="Google Shape;148;p13"/>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149" name="Google Shape;149;p13"/>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150" name="Google Shape;150;p13"/>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151" name="Google Shape;151;p13"/>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153" name="Google Shape;153;p13"/>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 name="Google Shape;154;p13"/>
          <p:cNvSpPr txBox="1"/>
          <p:nvPr>
            <p:ph hasCustomPrompt="1" idx="2" type="title"/>
          </p:nvPr>
        </p:nvSpPr>
        <p:spPr>
          <a:xfrm>
            <a:off x="1569075" y="1279186"/>
            <a:ext cx="854700" cy="549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5" name="Google Shape;155;p13"/>
          <p:cNvSpPr txBox="1"/>
          <p:nvPr>
            <p:ph idx="3" type="title"/>
          </p:nvPr>
        </p:nvSpPr>
        <p:spPr>
          <a:xfrm>
            <a:off x="8459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6" name="Google Shape;156;p13"/>
          <p:cNvSpPr txBox="1"/>
          <p:nvPr>
            <p:ph idx="4" type="title"/>
          </p:nvPr>
        </p:nvSpPr>
        <p:spPr>
          <a:xfrm>
            <a:off x="9372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57" name="Google Shape;157;p13"/>
          <p:cNvSpPr txBox="1"/>
          <p:nvPr>
            <p:ph hasCustomPrompt="1" idx="5" type="title"/>
          </p:nvPr>
        </p:nvSpPr>
        <p:spPr>
          <a:xfrm>
            <a:off x="4158375" y="1287794"/>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8" name="Google Shape;158;p13"/>
          <p:cNvSpPr txBox="1"/>
          <p:nvPr>
            <p:ph idx="6" type="title"/>
          </p:nvPr>
        </p:nvSpPr>
        <p:spPr>
          <a:xfrm>
            <a:off x="34214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59" name="Google Shape;159;p13"/>
          <p:cNvSpPr txBox="1"/>
          <p:nvPr>
            <p:ph idx="7" type="title"/>
          </p:nvPr>
        </p:nvSpPr>
        <p:spPr>
          <a:xfrm>
            <a:off x="35127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0" name="Google Shape;160;p13"/>
          <p:cNvSpPr txBox="1"/>
          <p:nvPr>
            <p:ph hasCustomPrompt="1" idx="8" type="title"/>
          </p:nvPr>
        </p:nvSpPr>
        <p:spPr>
          <a:xfrm>
            <a:off x="15828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1" name="Google Shape;161;p13"/>
          <p:cNvSpPr txBox="1"/>
          <p:nvPr>
            <p:ph idx="9" type="title"/>
          </p:nvPr>
        </p:nvSpPr>
        <p:spPr>
          <a:xfrm>
            <a:off x="8459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2" name="Google Shape;162;p13"/>
          <p:cNvSpPr txBox="1"/>
          <p:nvPr>
            <p:ph idx="13" type="title"/>
          </p:nvPr>
        </p:nvSpPr>
        <p:spPr>
          <a:xfrm>
            <a:off x="9372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3" name="Google Shape;163;p13"/>
          <p:cNvSpPr txBox="1"/>
          <p:nvPr>
            <p:ph hasCustomPrompt="1" idx="14" type="title"/>
          </p:nvPr>
        </p:nvSpPr>
        <p:spPr>
          <a:xfrm>
            <a:off x="41583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4" name="Google Shape;164;p13"/>
          <p:cNvSpPr txBox="1"/>
          <p:nvPr>
            <p:ph idx="15" type="title"/>
          </p:nvPr>
        </p:nvSpPr>
        <p:spPr>
          <a:xfrm>
            <a:off x="34214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5" name="Google Shape;165;p13"/>
          <p:cNvSpPr txBox="1"/>
          <p:nvPr>
            <p:ph idx="16" type="title"/>
          </p:nvPr>
        </p:nvSpPr>
        <p:spPr>
          <a:xfrm>
            <a:off x="35127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6" name="Google Shape;166;p13"/>
          <p:cNvSpPr txBox="1"/>
          <p:nvPr>
            <p:ph hasCustomPrompt="1" idx="17" type="title"/>
          </p:nvPr>
        </p:nvSpPr>
        <p:spPr>
          <a:xfrm>
            <a:off x="6733875" y="1287794"/>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7" name="Google Shape;167;p13"/>
          <p:cNvSpPr txBox="1"/>
          <p:nvPr>
            <p:ph idx="18" type="title"/>
          </p:nvPr>
        </p:nvSpPr>
        <p:spPr>
          <a:xfrm>
            <a:off x="5996925" y="18412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68" name="Google Shape;168;p13"/>
          <p:cNvSpPr txBox="1"/>
          <p:nvPr>
            <p:ph idx="19" type="title"/>
          </p:nvPr>
        </p:nvSpPr>
        <p:spPr>
          <a:xfrm>
            <a:off x="6088275" y="22204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69" name="Google Shape;169;p13"/>
          <p:cNvSpPr txBox="1"/>
          <p:nvPr>
            <p:ph hasCustomPrompt="1" idx="20" type="title"/>
          </p:nvPr>
        </p:nvSpPr>
        <p:spPr>
          <a:xfrm>
            <a:off x="6733875" y="3101139"/>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dk2"/>
                </a:solidFill>
                <a:latin typeface="Barlow SemiBold"/>
                <a:ea typeface="Barlow SemiBold"/>
                <a:cs typeface="Barlow SemiBold"/>
                <a:sym typeface="Barlow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70" name="Google Shape;170;p13"/>
          <p:cNvSpPr txBox="1"/>
          <p:nvPr>
            <p:ph idx="21" type="title"/>
          </p:nvPr>
        </p:nvSpPr>
        <p:spPr>
          <a:xfrm>
            <a:off x="5996925" y="3659575"/>
            <a:ext cx="23010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71" name="Google Shape;171;p13"/>
          <p:cNvSpPr txBox="1"/>
          <p:nvPr>
            <p:ph idx="22" type="title"/>
          </p:nvPr>
        </p:nvSpPr>
        <p:spPr>
          <a:xfrm>
            <a:off x="6088275" y="4038775"/>
            <a:ext cx="21183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72" name="Shape 172"/>
        <p:cNvGrpSpPr/>
        <p:nvPr/>
      </p:nvGrpSpPr>
      <p:grpSpPr>
        <a:xfrm>
          <a:off x="0" y="0"/>
          <a:ext cx="0" cy="0"/>
          <a:chOff x="0" y="0"/>
          <a:chExt cx="0" cy="0"/>
        </a:xfrm>
      </p:grpSpPr>
      <p:grpSp>
        <p:nvGrpSpPr>
          <p:cNvPr id="173" name="Google Shape;173;p14"/>
          <p:cNvGrpSpPr/>
          <p:nvPr/>
        </p:nvGrpSpPr>
        <p:grpSpPr>
          <a:xfrm>
            <a:off x="-857353" y="-1064263"/>
            <a:ext cx="11503802" cy="6545988"/>
            <a:chOff x="-857353" y="-1064263"/>
            <a:chExt cx="11503802" cy="6545988"/>
          </a:xfrm>
        </p:grpSpPr>
        <p:sp>
          <p:nvSpPr>
            <p:cNvPr id="174" name="Google Shape;174;p14"/>
            <p:cNvSpPr/>
            <p:nvPr/>
          </p:nvSpPr>
          <p:spPr>
            <a:xfrm>
              <a:off x="110675" y="4218425"/>
              <a:ext cx="1033100" cy="1143750"/>
            </a:xfrm>
            <a:custGeom>
              <a:rect b="b" l="l" r="r" t="t"/>
              <a:pathLst>
                <a:path extrusionOk="0" h="45750" w="41324">
                  <a:moveTo>
                    <a:pt x="41324" y="0"/>
                  </a:moveTo>
                  <a:cubicBezTo>
                    <a:pt x="40012" y="2050"/>
                    <a:pt x="37389" y="9346"/>
                    <a:pt x="33453" y="12298"/>
                  </a:cubicBezTo>
                  <a:cubicBezTo>
                    <a:pt x="29517" y="15250"/>
                    <a:pt x="21974" y="15742"/>
                    <a:pt x="17710" y="17710"/>
                  </a:cubicBezTo>
                  <a:cubicBezTo>
                    <a:pt x="13447" y="19678"/>
                    <a:pt x="10414" y="20826"/>
                    <a:pt x="7872" y="24105"/>
                  </a:cubicBezTo>
                  <a:cubicBezTo>
                    <a:pt x="5330" y="27385"/>
                    <a:pt x="3772" y="33780"/>
                    <a:pt x="2460" y="37387"/>
                  </a:cubicBezTo>
                  <a:cubicBezTo>
                    <a:pt x="1148" y="40995"/>
                    <a:pt x="410" y="44356"/>
                    <a:pt x="0" y="45750"/>
                  </a:cubicBezTo>
                </a:path>
              </a:pathLst>
            </a:custGeom>
            <a:noFill/>
            <a:ln cap="flat" cmpd="sng" w="38100">
              <a:solidFill>
                <a:schemeClr val="accent2"/>
              </a:solidFill>
              <a:prstDash val="solid"/>
              <a:round/>
              <a:headEnd len="med" w="med" type="none"/>
              <a:tailEnd len="med" w="med" type="none"/>
            </a:ln>
          </p:spPr>
        </p:sp>
        <p:sp>
          <p:nvSpPr>
            <p:cNvPr id="175" name="Google Shape;175;p14"/>
            <p:cNvSpPr/>
            <p:nvPr/>
          </p:nvSpPr>
          <p:spPr>
            <a:xfrm flipH="1">
              <a:off x="6670552"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1088825" y="4321200"/>
              <a:ext cx="3603075" cy="1160525"/>
            </a:xfrm>
            <a:custGeom>
              <a:rect b="b" l="l" r="r" t="t"/>
              <a:pathLst>
                <a:path extrusionOk="0" h="46421" w="144123">
                  <a:moveTo>
                    <a:pt x="0" y="0"/>
                  </a:moveTo>
                  <a:cubicBezTo>
                    <a:pt x="2378" y="1968"/>
                    <a:pt x="8855" y="8445"/>
                    <a:pt x="14266" y="11807"/>
                  </a:cubicBezTo>
                  <a:cubicBezTo>
                    <a:pt x="19677" y="15169"/>
                    <a:pt x="27467" y="17136"/>
                    <a:pt x="32468" y="20170"/>
                  </a:cubicBezTo>
                  <a:cubicBezTo>
                    <a:pt x="37470" y="23204"/>
                    <a:pt x="40585" y="26401"/>
                    <a:pt x="44275" y="30009"/>
                  </a:cubicBezTo>
                  <a:cubicBezTo>
                    <a:pt x="47965" y="33617"/>
                    <a:pt x="48949" y="39110"/>
                    <a:pt x="54606" y="41816"/>
                  </a:cubicBezTo>
                  <a:cubicBezTo>
                    <a:pt x="60263" y="44522"/>
                    <a:pt x="70105" y="47133"/>
                    <a:pt x="78219" y="46243"/>
                  </a:cubicBezTo>
                  <a:cubicBezTo>
                    <a:pt x="86333" y="45353"/>
                    <a:pt x="96572" y="39824"/>
                    <a:pt x="103292" y="36474"/>
                  </a:cubicBezTo>
                  <a:cubicBezTo>
                    <a:pt x="110013" y="33124"/>
                    <a:pt x="113213" y="26922"/>
                    <a:pt x="118542" y="26143"/>
                  </a:cubicBezTo>
                  <a:cubicBezTo>
                    <a:pt x="123871" y="25364"/>
                    <a:pt x="131005" y="28890"/>
                    <a:pt x="135268" y="31801"/>
                  </a:cubicBezTo>
                  <a:cubicBezTo>
                    <a:pt x="139532" y="34712"/>
                    <a:pt x="142647" y="41639"/>
                    <a:pt x="144123" y="43607"/>
                  </a:cubicBezTo>
                </a:path>
              </a:pathLst>
            </a:custGeom>
            <a:noFill/>
            <a:ln cap="flat" cmpd="sng" w="38100">
              <a:solidFill>
                <a:schemeClr val="accent2"/>
              </a:solidFill>
              <a:prstDash val="solid"/>
              <a:round/>
              <a:headEnd len="med" w="med" type="none"/>
              <a:tailEnd len="med" w="med" type="none"/>
            </a:ln>
          </p:spPr>
        </p:sp>
        <p:sp>
          <p:nvSpPr>
            <p:cNvPr id="177" name="Google Shape;177;p14"/>
            <p:cNvSpPr/>
            <p:nvPr/>
          </p:nvSpPr>
          <p:spPr>
            <a:xfrm>
              <a:off x="4232780" y="4445950"/>
              <a:ext cx="418926" cy="572708"/>
            </a:xfrm>
            <a:custGeom>
              <a:rect b="b" l="l" r="r" t="t"/>
              <a:pathLst>
                <a:path extrusionOk="0" h="27056" w="19791">
                  <a:moveTo>
                    <a:pt x="0" y="27056"/>
                  </a:moveTo>
                  <a:cubicBezTo>
                    <a:pt x="1189" y="26359"/>
                    <a:pt x="4386" y="23736"/>
                    <a:pt x="7133" y="22875"/>
                  </a:cubicBezTo>
                  <a:cubicBezTo>
                    <a:pt x="9880" y="22014"/>
                    <a:pt x="14430" y="23039"/>
                    <a:pt x="16480" y="21891"/>
                  </a:cubicBezTo>
                  <a:cubicBezTo>
                    <a:pt x="18530" y="20743"/>
                    <a:pt x="18899" y="18817"/>
                    <a:pt x="19432" y="15988"/>
                  </a:cubicBezTo>
                  <a:cubicBezTo>
                    <a:pt x="19965" y="13159"/>
                    <a:pt x="19760" y="7584"/>
                    <a:pt x="19678" y="4919"/>
                  </a:cubicBezTo>
                  <a:cubicBezTo>
                    <a:pt x="19596" y="2254"/>
                    <a:pt x="19063" y="820"/>
                    <a:pt x="18940" y="0"/>
                  </a:cubicBezTo>
                </a:path>
              </a:pathLst>
            </a:custGeom>
            <a:noFill/>
            <a:ln cap="flat" cmpd="sng" w="38100">
              <a:solidFill>
                <a:schemeClr val="accent2"/>
              </a:solidFill>
              <a:prstDash val="solid"/>
              <a:round/>
              <a:headEnd len="med" w="med" type="none"/>
              <a:tailEnd len="med" w="med" type="none"/>
            </a:ln>
          </p:spPr>
        </p:sp>
        <p:sp>
          <p:nvSpPr>
            <p:cNvPr id="178" name="Google Shape;178;p14"/>
            <p:cNvSpPr/>
            <p:nvPr/>
          </p:nvSpPr>
          <p:spPr>
            <a:xfrm>
              <a:off x="-18450" y="4165447"/>
              <a:ext cx="6001725" cy="1132700"/>
            </a:xfrm>
            <a:custGeom>
              <a:rect b="b" l="l" r="r" t="t"/>
              <a:pathLst>
                <a:path extrusionOk="0" h="45308" w="240069">
                  <a:moveTo>
                    <a:pt x="0" y="1381"/>
                  </a:moveTo>
                  <a:cubicBezTo>
                    <a:pt x="1927" y="1340"/>
                    <a:pt x="5986" y="1340"/>
                    <a:pt x="11561" y="1135"/>
                  </a:cubicBezTo>
                  <a:cubicBezTo>
                    <a:pt x="17136" y="930"/>
                    <a:pt x="25868" y="-382"/>
                    <a:pt x="33452" y="151"/>
                  </a:cubicBezTo>
                  <a:cubicBezTo>
                    <a:pt x="41036" y="684"/>
                    <a:pt x="50097" y="2487"/>
                    <a:pt x="57066" y="4332"/>
                  </a:cubicBezTo>
                  <a:cubicBezTo>
                    <a:pt x="64035" y="6177"/>
                    <a:pt x="70307" y="8883"/>
                    <a:pt x="75267" y="11220"/>
                  </a:cubicBezTo>
                  <a:cubicBezTo>
                    <a:pt x="80227" y="13557"/>
                    <a:pt x="82524" y="15770"/>
                    <a:pt x="86828" y="18353"/>
                  </a:cubicBezTo>
                  <a:cubicBezTo>
                    <a:pt x="91133" y="20936"/>
                    <a:pt x="96913" y="25363"/>
                    <a:pt x="101094" y="26716"/>
                  </a:cubicBezTo>
                  <a:cubicBezTo>
                    <a:pt x="105276" y="28069"/>
                    <a:pt x="107285" y="26962"/>
                    <a:pt x="111917" y="26470"/>
                  </a:cubicBezTo>
                  <a:cubicBezTo>
                    <a:pt x="116550" y="25978"/>
                    <a:pt x="123519" y="24420"/>
                    <a:pt x="128889" y="23764"/>
                  </a:cubicBezTo>
                  <a:cubicBezTo>
                    <a:pt x="134260" y="23108"/>
                    <a:pt x="138278" y="24092"/>
                    <a:pt x="144140" y="22534"/>
                  </a:cubicBezTo>
                  <a:cubicBezTo>
                    <a:pt x="150002" y="20976"/>
                    <a:pt x="159431" y="16795"/>
                    <a:pt x="164063" y="14417"/>
                  </a:cubicBezTo>
                  <a:cubicBezTo>
                    <a:pt x="168695" y="12039"/>
                    <a:pt x="168654" y="9088"/>
                    <a:pt x="171934" y="8268"/>
                  </a:cubicBezTo>
                  <a:cubicBezTo>
                    <a:pt x="175214" y="7448"/>
                    <a:pt x="178904" y="7161"/>
                    <a:pt x="183741" y="9498"/>
                  </a:cubicBezTo>
                  <a:cubicBezTo>
                    <a:pt x="188579" y="11835"/>
                    <a:pt x="194605" y="17164"/>
                    <a:pt x="200959" y="22288"/>
                  </a:cubicBezTo>
                  <a:cubicBezTo>
                    <a:pt x="207313" y="27412"/>
                    <a:pt x="215923" y="36472"/>
                    <a:pt x="221867" y="40244"/>
                  </a:cubicBezTo>
                  <a:cubicBezTo>
                    <a:pt x="227811" y="44016"/>
                    <a:pt x="233591" y="44139"/>
                    <a:pt x="236625" y="44918"/>
                  </a:cubicBezTo>
                  <a:cubicBezTo>
                    <a:pt x="239659" y="45697"/>
                    <a:pt x="239495" y="44918"/>
                    <a:pt x="240069" y="44918"/>
                  </a:cubicBezTo>
                </a:path>
              </a:pathLst>
            </a:custGeom>
            <a:noFill/>
            <a:ln cap="flat" cmpd="sng" w="38100">
              <a:solidFill>
                <a:schemeClr val="dk2"/>
              </a:solidFill>
              <a:prstDash val="solid"/>
              <a:round/>
              <a:headEnd len="med" w="med" type="none"/>
              <a:tailEnd len="med" w="med" type="none"/>
            </a:ln>
          </p:spPr>
        </p:sp>
        <p:sp>
          <p:nvSpPr>
            <p:cNvPr id="179" name="Google Shape;179;p14"/>
            <p:cNvSpPr/>
            <p:nvPr/>
          </p:nvSpPr>
          <p:spPr>
            <a:xfrm>
              <a:off x="7004050" y="-79950"/>
              <a:ext cx="2207695" cy="2010829"/>
            </a:xfrm>
            <a:custGeom>
              <a:rect b="b" l="l" r="r" t="t"/>
              <a:pathLst>
                <a:path extrusionOk="0" h="82504" w="91949">
                  <a:moveTo>
                    <a:pt x="1677" y="1087"/>
                  </a:moveTo>
                  <a:cubicBezTo>
                    <a:pt x="2128" y="1087"/>
                    <a:pt x="-3775" y="-1332"/>
                    <a:pt x="4383" y="1087"/>
                  </a:cubicBezTo>
                  <a:cubicBezTo>
                    <a:pt x="12541" y="3506"/>
                    <a:pt x="40007" y="9328"/>
                    <a:pt x="50625" y="15600"/>
                  </a:cubicBezTo>
                  <a:cubicBezTo>
                    <a:pt x="61243" y="21872"/>
                    <a:pt x="64235" y="32818"/>
                    <a:pt x="68089" y="38721"/>
                  </a:cubicBezTo>
                  <a:cubicBezTo>
                    <a:pt x="71943" y="44624"/>
                    <a:pt x="71369" y="45650"/>
                    <a:pt x="73747" y="51020"/>
                  </a:cubicBezTo>
                  <a:cubicBezTo>
                    <a:pt x="76125" y="56390"/>
                    <a:pt x="79322" y="65696"/>
                    <a:pt x="82356" y="70943"/>
                  </a:cubicBezTo>
                  <a:cubicBezTo>
                    <a:pt x="85390" y="76190"/>
                    <a:pt x="90350" y="80577"/>
                    <a:pt x="91949" y="82504"/>
                  </a:cubicBezTo>
                </a:path>
              </a:pathLst>
            </a:custGeom>
            <a:noFill/>
            <a:ln cap="flat" cmpd="sng" w="38100">
              <a:solidFill>
                <a:schemeClr val="dk2"/>
              </a:solidFill>
              <a:prstDash val="solid"/>
              <a:round/>
              <a:headEnd len="med" w="med" type="none"/>
              <a:tailEnd len="med" w="med" type="none"/>
            </a:ln>
          </p:spPr>
        </p:sp>
        <p:sp>
          <p:nvSpPr>
            <p:cNvPr id="180" name="Google Shape;180;p14"/>
            <p:cNvSpPr/>
            <p:nvPr/>
          </p:nvSpPr>
          <p:spPr>
            <a:xfrm flipH="1" rot="2497583">
              <a:off x="-570667" y="-671350"/>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14"/>
          <p:cNvSpPr txBox="1"/>
          <p:nvPr>
            <p:ph type="title"/>
          </p:nvPr>
        </p:nvSpPr>
        <p:spPr>
          <a:xfrm>
            <a:off x="1676025" y="3011775"/>
            <a:ext cx="4168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1900">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14"/>
          <p:cNvSpPr txBox="1"/>
          <p:nvPr>
            <p:ph idx="2" type="title"/>
          </p:nvPr>
        </p:nvSpPr>
        <p:spPr>
          <a:xfrm>
            <a:off x="863175" y="1542200"/>
            <a:ext cx="5794200" cy="15906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800"/>
              <a:buNone/>
              <a:defRPr b="0" sz="2200">
                <a:solidFill>
                  <a:schemeClr val="dk2"/>
                </a:solidFill>
                <a:latin typeface="Barlow Medium"/>
                <a:ea typeface="Barlow Medium"/>
                <a:cs typeface="Barlow Medium"/>
                <a:sym typeface="Barlow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183" name="Shape 183"/>
        <p:cNvGrpSpPr/>
        <p:nvPr/>
      </p:nvGrpSpPr>
      <p:grpSpPr>
        <a:xfrm>
          <a:off x="0" y="0"/>
          <a:ext cx="0" cy="0"/>
          <a:chOff x="0" y="0"/>
          <a:chExt cx="0" cy="0"/>
        </a:xfrm>
      </p:grpSpPr>
      <p:grpSp>
        <p:nvGrpSpPr>
          <p:cNvPr id="184" name="Google Shape;184;p15"/>
          <p:cNvGrpSpPr/>
          <p:nvPr/>
        </p:nvGrpSpPr>
        <p:grpSpPr>
          <a:xfrm>
            <a:off x="-1681342" y="-143275"/>
            <a:ext cx="11014667" cy="6437347"/>
            <a:chOff x="-1681342" y="-143275"/>
            <a:chExt cx="11014667" cy="6437347"/>
          </a:xfrm>
        </p:grpSpPr>
        <p:sp>
          <p:nvSpPr>
            <p:cNvPr id="185" name="Google Shape;185;p15"/>
            <p:cNvSpPr/>
            <p:nvPr/>
          </p:nvSpPr>
          <p:spPr>
            <a:xfrm>
              <a:off x="8688591" y="4441507"/>
              <a:ext cx="347950" cy="931300"/>
            </a:xfrm>
            <a:custGeom>
              <a:rect b="b" l="l" r="r" t="t"/>
              <a:pathLst>
                <a:path extrusionOk="0" h="37252" w="13918">
                  <a:moveTo>
                    <a:pt x="0" y="0"/>
                  </a:moveTo>
                  <a:cubicBezTo>
                    <a:pt x="955" y="1979"/>
                    <a:pt x="5390" y="8324"/>
                    <a:pt x="5731" y="11872"/>
                  </a:cubicBezTo>
                  <a:cubicBezTo>
                    <a:pt x="6072" y="15420"/>
                    <a:pt x="2115" y="18490"/>
                    <a:pt x="2047" y="21287"/>
                  </a:cubicBezTo>
                  <a:cubicBezTo>
                    <a:pt x="1979" y="24084"/>
                    <a:pt x="3344" y="25994"/>
                    <a:pt x="5322" y="28655"/>
                  </a:cubicBezTo>
                  <a:cubicBezTo>
                    <a:pt x="7301" y="31316"/>
                    <a:pt x="12485" y="35819"/>
                    <a:pt x="13918" y="37252"/>
                  </a:cubicBezTo>
                </a:path>
              </a:pathLst>
            </a:custGeom>
            <a:noFill/>
            <a:ln cap="flat" cmpd="sng" w="19050">
              <a:solidFill>
                <a:schemeClr val="accent2"/>
              </a:solidFill>
              <a:prstDash val="solid"/>
              <a:round/>
              <a:headEnd len="med" w="med" type="none"/>
              <a:tailEnd len="med" w="med" type="none"/>
            </a:ln>
          </p:spPr>
        </p:sp>
        <p:grpSp>
          <p:nvGrpSpPr>
            <p:cNvPr id="186" name="Google Shape;186;p15"/>
            <p:cNvGrpSpPr/>
            <p:nvPr/>
          </p:nvGrpSpPr>
          <p:grpSpPr>
            <a:xfrm>
              <a:off x="-1681342" y="-143275"/>
              <a:ext cx="5565117" cy="6437347"/>
              <a:chOff x="-1681342" y="-143275"/>
              <a:chExt cx="5565117" cy="6437347"/>
            </a:xfrm>
          </p:grpSpPr>
          <p:sp>
            <p:nvSpPr>
              <p:cNvPr id="187" name="Google Shape;187;p15"/>
              <p:cNvSpPr/>
              <p:nvPr/>
            </p:nvSpPr>
            <p:spPr>
              <a:xfrm rot="650892">
                <a:off x="-1444977"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5"/>
              <p:cNvGrpSpPr/>
              <p:nvPr/>
            </p:nvGrpSpPr>
            <p:grpSpPr>
              <a:xfrm>
                <a:off x="-92100" y="-143275"/>
                <a:ext cx="3975875" cy="5423975"/>
                <a:chOff x="-92100" y="-143275"/>
                <a:chExt cx="3975875" cy="5423975"/>
              </a:xfrm>
            </p:grpSpPr>
            <p:sp>
              <p:nvSpPr>
                <p:cNvPr id="189" name="Google Shape;189;p15"/>
                <p:cNvSpPr/>
                <p:nvPr/>
              </p:nvSpPr>
              <p:spPr>
                <a:xfrm>
                  <a:off x="156942" y="286550"/>
                  <a:ext cx="1224625" cy="3203225"/>
                </a:xfrm>
                <a:custGeom>
                  <a:rect b="b" l="l" r="r" t="t"/>
                  <a:pathLst>
                    <a:path extrusionOk="0" h="128129" w="48985">
                      <a:moveTo>
                        <a:pt x="48985" y="0"/>
                      </a:moveTo>
                      <a:cubicBezTo>
                        <a:pt x="47859" y="853"/>
                        <a:pt x="43868" y="2729"/>
                        <a:pt x="42231" y="5117"/>
                      </a:cubicBezTo>
                      <a:cubicBezTo>
                        <a:pt x="40594" y="7505"/>
                        <a:pt x="40867" y="12144"/>
                        <a:pt x="39161" y="14327"/>
                      </a:cubicBezTo>
                      <a:cubicBezTo>
                        <a:pt x="37455" y="16510"/>
                        <a:pt x="35545" y="17193"/>
                        <a:pt x="31997" y="18216"/>
                      </a:cubicBezTo>
                      <a:cubicBezTo>
                        <a:pt x="28449" y="19240"/>
                        <a:pt x="21354" y="19035"/>
                        <a:pt x="17874" y="20468"/>
                      </a:cubicBezTo>
                      <a:cubicBezTo>
                        <a:pt x="14395" y="21901"/>
                        <a:pt x="12587" y="24084"/>
                        <a:pt x="11120" y="26813"/>
                      </a:cubicBezTo>
                      <a:cubicBezTo>
                        <a:pt x="9653" y="29542"/>
                        <a:pt x="9210" y="34045"/>
                        <a:pt x="9073" y="36842"/>
                      </a:cubicBezTo>
                      <a:cubicBezTo>
                        <a:pt x="8937" y="39639"/>
                        <a:pt x="9789" y="40594"/>
                        <a:pt x="10301" y="43596"/>
                      </a:cubicBezTo>
                      <a:cubicBezTo>
                        <a:pt x="10813" y="46598"/>
                        <a:pt x="11324" y="51920"/>
                        <a:pt x="12143" y="54854"/>
                      </a:cubicBezTo>
                      <a:cubicBezTo>
                        <a:pt x="12962" y="57788"/>
                        <a:pt x="15384" y="56355"/>
                        <a:pt x="15213" y="61199"/>
                      </a:cubicBezTo>
                      <a:cubicBezTo>
                        <a:pt x="15043" y="66043"/>
                        <a:pt x="13644" y="78153"/>
                        <a:pt x="11120" y="83918"/>
                      </a:cubicBezTo>
                      <a:cubicBezTo>
                        <a:pt x="8596" y="89683"/>
                        <a:pt x="-888" y="88421"/>
                        <a:pt x="67" y="95789"/>
                      </a:cubicBezTo>
                      <a:cubicBezTo>
                        <a:pt x="1022" y="103158"/>
                        <a:pt x="14054" y="122739"/>
                        <a:pt x="16851" y="128129"/>
                      </a:cubicBezTo>
                    </a:path>
                  </a:pathLst>
                </a:custGeom>
                <a:noFill/>
                <a:ln cap="flat" cmpd="sng" w="19050">
                  <a:solidFill>
                    <a:schemeClr val="accent2"/>
                  </a:solidFill>
                  <a:prstDash val="solid"/>
                  <a:round/>
                  <a:headEnd len="med" w="med" type="none"/>
                  <a:tailEnd len="med" w="med" type="none"/>
                </a:ln>
              </p:spPr>
            </p:sp>
            <p:sp>
              <p:nvSpPr>
                <p:cNvPr id="190" name="Google Shape;190;p15"/>
                <p:cNvSpPr/>
                <p:nvPr/>
              </p:nvSpPr>
              <p:spPr>
                <a:xfrm>
                  <a:off x="-92100" y="-143275"/>
                  <a:ext cx="3975875" cy="3712800"/>
                </a:xfrm>
                <a:custGeom>
                  <a:rect b="b" l="l" r="r" t="t"/>
                  <a:pathLst>
                    <a:path extrusionOk="0" h="148512" w="159035">
                      <a:moveTo>
                        <a:pt x="0" y="135702"/>
                      </a:moveTo>
                      <a:cubicBezTo>
                        <a:pt x="1808" y="137408"/>
                        <a:pt x="7471" y="143821"/>
                        <a:pt x="10848" y="145936"/>
                      </a:cubicBezTo>
                      <a:cubicBezTo>
                        <a:pt x="14225" y="148051"/>
                        <a:pt x="17432" y="148836"/>
                        <a:pt x="20263" y="148392"/>
                      </a:cubicBezTo>
                      <a:cubicBezTo>
                        <a:pt x="23094" y="147949"/>
                        <a:pt x="25516" y="145458"/>
                        <a:pt x="27836" y="143275"/>
                      </a:cubicBezTo>
                      <a:cubicBezTo>
                        <a:pt x="30156" y="141092"/>
                        <a:pt x="31623" y="138396"/>
                        <a:pt x="34181" y="135292"/>
                      </a:cubicBezTo>
                      <a:cubicBezTo>
                        <a:pt x="36740" y="132188"/>
                        <a:pt x="39912" y="126798"/>
                        <a:pt x="43187" y="124649"/>
                      </a:cubicBezTo>
                      <a:cubicBezTo>
                        <a:pt x="46462" y="122500"/>
                        <a:pt x="50146" y="124343"/>
                        <a:pt x="53830" y="122398"/>
                      </a:cubicBezTo>
                      <a:cubicBezTo>
                        <a:pt x="57514" y="120454"/>
                        <a:pt x="62222" y="116837"/>
                        <a:pt x="65292" y="112982"/>
                      </a:cubicBezTo>
                      <a:cubicBezTo>
                        <a:pt x="68362" y="109127"/>
                        <a:pt x="69420" y="104011"/>
                        <a:pt x="72251" y="99269"/>
                      </a:cubicBezTo>
                      <a:cubicBezTo>
                        <a:pt x="75082" y="94527"/>
                        <a:pt x="78528" y="87739"/>
                        <a:pt x="82280" y="84532"/>
                      </a:cubicBezTo>
                      <a:cubicBezTo>
                        <a:pt x="86033" y="81325"/>
                        <a:pt x="89649" y="85078"/>
                        <a:pt x="94766" y="80029"/>
                      </a:cubicBezTo>
                      <a:cubicBezTo>
                        <a:pt x="99883" y="74980"/>
                        <a:pt x="109196" y="60790"/>
                        <a:pt x="112982" y="54240"/>
                      </a:cubicBezTo>
                      <a:cubicBezTo>
                        <a:pt x="116769" y="47690"/>
                        <a:pt x="116257" y="44245"/>
                        <a:pt x="117485" y="40731"/>
                      </a:cubicBezTo>
                      <a:cubicBezTo>
                        <a:pt x="118713" y="37217"/>
                        <a:pt x="117144" y="35989"/>
                        <a:pt x="120351" y="33158"/>
                      </a:cubicBezTo>
                      <a:cubicBezTo>
                        <a:pt x="123558" y="30327"/>
                        <a:pt x="133041" y="26302"/>
                        <a:pt x="136725" y="23743"/>
                      </a:cubicBezTo>
                      <a:cubicBezTo>
                        <a:pt x="140409" y="21185"/>
                        <a:pt x="139795" y="19717"/>
                        <a:pt x="142456" y="17807"/>
                      </a:cubicBezTo>
                      <a:cubicBezTo>
                        <a:pt x="145117" y="15897"/>
                        <a:pt x="150132" y="13782"/>
                        <a:pt x="152690" y="12281"/>
                      </a:cubicBezTo>
                      <a:cubicBezTo>
                        <a:pt x="155249" y="10780"/>
                        <a:pt x="156750" y="10848"/>
                        <a:pt x="157807" y="8801"/>
                      </a:cubicBezTo>
                      <a:cubicBezTo>
                        <a:pt x="158865" y="6754"/>
                        <a:pt x="158830" y="1467"/>
                        <a:pt x="159035" y="0"/>
                      </a:cubicBezTo>
                    </a:path>
                  </a:pathLst>
                </a:custGeom>
                <a:noFill/>
                <a:ln cap="flat" cmpd="sng" w="38100">
                  <a:solidFill>
                    <a:schemeClr val="dk2"/>
                  </a:solidFill>
                  <a:prstDash val="solid"/>
                  <a:round/>
                  <a:headEnd len="med" w="med" type="none"/>
                  <a:tailEnd len="med" w="med" type="none"/>
                </a:ln>
              </p:spPr>
            </p:sp>
            <p:sp>
              <p:nvSpPr>
                <p:cNvPr id="191" name="Google Shape;191;p15"/>
                <p:cNvSpPr/>
                <p:nvPr/>
              </p:nvSpPr>
              <p:spPr>
                <a:xfrm>
                  <a:off x="573100" y="3474425"/>
                  <a:ext cx="1458325" cy="1806275"/>
                </a:xfrm>
                <a:custGeom>
                  <a:rect b="b" l="l" r="r" t="t"/>
                  <a:pathLst>
                    <a:path extrusionOk="0" h="72251" w="58333">
                      <a:moveTo>
                        <a:pt x="0" y="0"/>
                      </a:moveTo>
                      <a:cubicBezTo>
                        <a:pt x="580" y="3445"/>
                        <a:pt x="2387" y="16442"/>
                        <a:pt x="3479" y="20672"/>
                      </a:cubicBezTo>
                      <a:cubicBezTo>
                        <a:pt x="4571" y="24902"/>
                        <a:pt x="4367" y="23777"/>
                        <a:pt x="6550" y="25380"/>
                      </a:cubicBezTo>
                      <a:cubicBezTo>
                        <a:pt x="8733" y="26983"/>
                        <a:pt x="13031" y="28314"/>
                        <a:pt x="16579" y="30292"/>
                      </a:cubicBezTo>
                      <a:cubicBezTo>
                        <a:pt x="20127" y="32271"/>
                        <a:pt x="25005" y="35068"/>
                        <a:pt x="27836" y="37251"/>
                      </a:cubicBezTo>
                      <a:cubicBezTo>
                        <a:pt x="30667" y="39434"/>
                        <a:pt x="31896" y="41310"/>
                        <a:pt x="33567" y="43391"/>
                      </a:cubicBezTo>
                      <a:cubicBezTo>
                        <a:pt x="35239" y="45472"/>
                        <a:pt x="36432" y="47553"/>
                        <a:pt x="37865" y="49736"/>
                      </a:cubicBezTo>
                      <a:cubicBezTo>
                        <a:pt x="39298" y="51919"/>
                        <a:pt x="39742" y="54137"/>
                        <a:pt x="42164" y="56491"/>
                      </a:cubicBezTo>
                      <a:cubicBezTo>
                        <a:pt x="44586" y="58845"/>
                        <a:pt x="49703" y="61232"/>
                        <a:pt x="52398" y="63859"/>
                      </a:cubicBezTo>
                      <a:cubicBezTo>
                        <a:pt x="55093" y="66486"/>
                        <a:pt x="57344" y="70852"/>
                        <a:pt x="58333" y="72251"/>
                      </a:cubicBezTo>
                    </a:path>
                  </a:pathLst>
                </a:custGeom>
                <a:noFill/>
                <a:ln cap="flat" cmpd="sng" w="38100">
                  <a:solidFill>
                    <a:schemeClr val="dk2"/>
                  </a:solidFill>
                  <a:prstDash val="solid"/>
                  <a:round/>
                  <a:headEnd len="med" w="med" type="none"/>
                  <a:tailEnd len="med" w="med" type="none"/>
                </a:ln>
              </p:spPr>
            </p:sp>
            <p:sp>
              <p:nvSpPr>
                <p:cNvPr id="192" name="Google Shape;192;p15"/>
                <p:cNvSpPr/>
                <p:nvPr/>
              </p:nvSpPr>
              <p:spPr>
                <a:xfrm>
                  <a:off x="1228075" y="-138150"/>
                  <a:ext cx="1611825" cy="1038725"/>
                </a:xfrm>
                <a:custGeom>
                  <a:rect b="b" l="l" r="r" t="t"/>
                  <a:pathLst>
                    <a:path extrusionOk="0" h="41549" w="64473">
                      <a:moveTo>
                        <a:pt x="64473" y="41549"/>
                      </a:moveTo>
                      <a:cubicBezTo>
                        <a:pt x="62563" y="41242"/>
                        <a:pt x="57036" y="40150"/>
                        <a:pt x="53011" y="39707"/>
                      </a:cubicBezTo>
                      <a:cubicBezTo>
                        <a:pt x="48986" y="39264"/>
                        <a:pt x="43187" y="40219"/>
                        <a:pt x="40321" y="38889"/>
                      </a:cubicBezTo>
                      <a:cubicBezTo>
                        <a:pt x="37456" y="37559"/>
                        <a:pt x="37626" y="33431"/>
                        <a:pt x="35818" y="31725"/>
                      </a:cubicBezTo>
                      <a:cubicBezTo>
                        <a:pt x="34010" y="30019"/>
                        <a:pt x="32748" y="29337"/>
                        <a:pt x="29473" y="28655"/>
                      </a:cubicBezTo>
                      <a:cubicBezTo>
                        <a:pt x="26198" y="27973"/>
                        <a:pt x="19342" y="28791"/>
                        <a:pt x="16169" y="27631"/>
                      </a:cubicBezTo>
                      <a:cubicBezTo>
                        <a:pt x="12997" y="26471"/>
                        <a:pt x="12144" y="23811"/>
                        <a:pt x="10438" y="21696"/>
                      </a:cubicBezTo>
                      <a:cubicBezTo>
                        <a:pt x="8732" y="19581"/>
                        <a:pt x="7265" y="17466"/>
                        <a:pt x="5935" y="14941"/>
                      </a:cubicBezTo>
                      <a:cubicBezTo>
                        <a:pt x="4605" y="12417"/>
                        <a:pt x="3445" y="9039"/>
                        <a:pt x="2456" y="6549"/>
                      </a:cubicBezTo>
                      <a:cubicBezTo>
                        <a:pt x="1467" y="4059"/>
                        <a:pt x="409" y="1092"/>
                        <a:pt x="0" y="0"/>
                      </a:cubicBezTo>
                    </a:path>
                  </a:pathLst>
                </a:custGeom>
                <a:noFill/>
                <a:ln cap="flat" cmpd="sng" w="38100">
                  <a:solidFill>
                    <a:schemeClr val="dk2"/>
                  </a:solidFill>
                  <a:prstDash val="solid"/>
                  <a:round/>
                  <a:headEnd len="med" w="med" type="none"/>
                  <a:tailEnd len="med" w="med" type="none"/>
                </a:ln>
              </p:spPr>
            </p:sp>
          </p:grpSp>
        </p:grpSp>
        <p:sp>
          <p:nvSpPr>
            <p:cNvPr id="193" name="Google Shape;193;p15"/>
            <p:cNvSpPr/>
            <p:nvPr/>
          </p:nvSpPr>
          <p:spPr>
            <a:xfrm>
              <a:off x="6657150" y="4021622"/>
              <a:ext cx="2676175" cy="1182325"/>
            </a:xfrm>
            <a:custGeom>
              <a:rect b="b" l="l" r="r" t="t"/>
              <a:pathLst>
                <a:path extrusionOk="0" h="47293" w="107047">
                  <a:moveTo>
                    <a:pt x="0" y="47293"/>
                  </a:moveTo>
                  <a:cubicBezTo>
                    <a:pt x="1876" y="46645"/>
                    <a:pt x="6414" y="44052"/>
                    <a:pt x="11258" y="43404"/>
                  </a:cubicBezTo>
                  <a:cubicBezTo>
                    <a:pt x="16102" y="42756"/>
                    <a:pt x="22857" y="44462"/>
                    <a:pt x="29065" y="43404"/>
                  </a:cubicBezTo>
                  <a:cubicBezTo>
                    <a:pt x="35274" y="42347"/>
                    <a:pt x="43733" y="38799"/>
                    <a:pt x="48509" y="37059"/>
                  </a:cubicBezTo>
                  <a:cubicBezTo>
                    <a:pt x="53285" y="35319"/>
                    <a:pt x="54684" y="33852"/>
                    <a:pt x="57720" y="32965"/>
                  </a:cubicBezTo>
                  <a:cubicBezTo>
                    <a:pt x="60756" y="32078"/>
                    <a:pt x="62632" y="34705"/>
                    <a:pt x="66725" y="31737"/>
                  </a:cubicBezTo>
                  <a:cubicBezTo>
                    <a:pt x="70819" y="28769"/>
                    <a:pt x="79245" y="20070"/>
                    <a:pt x="82281" y="15158"/>
                  </a:cubicBezTo>
                  <a:cubicBezTo>
                    <a:pt x="85317" y="10246"/>
                    <a:pt x="83612" y="4788"/>
                    <a:pt x="84942" y="2264"/>
                  </a:cubicBezTo>
                  <a:cubicBezTo>
                    <a:pt x="86272" y="-260"/>
                    <a:pt x="88557" y="114"/>
                    <a:pt x="90263" y="12"/>
                  </a:cubicBezTo>
                  <a:cubicBezTo>
                    <a:pt x="91969" y="-90"/>
                    <a:pt x="93743" y="456"/>
                    <a:pt x="95176" y="1650"/>
                  </a:cubicBezTo>
                  <a:cubicBezTo>
                    <a:pt x="96609" y="2844"/>
                    <a:pt x="96882" y="4856"/>
                    <a:pt x="98860" y="7176"/>
                  </a:cubicBezTo>
                  <a:cubicBezTo>
                    <a:pt x="100839" y="9496"/>
                    <a:pt x="105683" y="14169"/>
                    <a:pt x="107047" y="15568"/>
                  </a:cubicBezTo>
                </a:path>
              </a:pathLst>
            </a:custGeom>
            <a:noFill/>
            <a:ln cap="flat" cmpd="sng" w="38100">
              <a:solidFill>
                <a:schemeClr val="dk2"/>
              </a:solidFill>
              <a:prstDash val="solid"/>
              <a:round/>
              <a:headEnd len="med" w="med" type="none"/>
              <a:tailEnd len="med" w="med" type="none"/>
            </a:ln>
          </p:spPr>
        </p:sp>
      </p:grpSp>
      <p:sp>
        <p:nvSpPr>
          <p:cNvPr id="194" name="Google Shape;194;p15"/>
          <p:cNvSpPr txBox="1"/>
          <p:nvPr>
            <p:ph type="title"/>
          </p:nvPr>
        </p:nvSpPr>
        <p:spPr>
          <a:xfrm>
            <a:off x="4248200" y="1177913"/>
            <a:ext cx="3732000" cy="164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a:solidFill>
                  <a:schemeClr val="accent6"/>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95" name="Google Shape;195;p15"/>
          <p:cNvSpPr txBox="1"/>
          <p:nvPr>
            <p:ph idx="1" type="subTitle"/>
          </p:nvPr>
        </p:nvSpPr>
        <p:spPr>
          <a:xfrm>
            <a:off x="5168950" y="2836088"/>
            <a:ext cx="2811300" cy="1129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96" name="Shape 196"/>
        <p:cNvGrpSpPr/>
        <p:nvPr/>
      </p:nvGrpSpPr>
      <p:grpSpPr>
        <a:xfrm>
          <a:off x="0" y="0"/>
          <a:ext cx="0" cy="0"/>
          <a:chOff x="0" y="0"/>
          <a:chExt cx="0" cy="0"/>
        </a:xfrm>
      </p:grpSpPr>
      <p:grpSp>
        <p:nvGrpSpPr>
          <p:cNvPr id="197" name="Google Shape;197;p16"/>
          <p:cNvGrpSpPr/>
          <p:nvPr/>
        </p:nvGrpSpPr>
        <p:grpSpPr>
          <a:xfrm>
            <a:off x="-1509775" y="-1051988"/>
            <a:ext cx="10720800" cy="8547429"/>
            <a:chOff x="-1509775" y="-1051988"/>
            <a:chExt cx="10720800" cy="8547429"/>
          </a:xfrm>
        </p:grpSpPr>
        <p:sp>
          <p:nvSpPr>
            <p:cNvPr id="198" name="Google Shape;198;p16"/>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200" name="Google Shape;200;p16"/>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201" name="Google Shape;201;p16"/>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202" name="Google Shape;202;p16"/>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204" name="Google Shape;204;p16"/>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205" name="Google Shape;205;p16"/>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206" name="Google Shape;206;p16"/>
            <p:cNvGrpSpPr/>
            <p:nvPr/>
          </p:nvGrpSpPr>
          <p:grpSpPr>
            <a:xfrm>
              <a:off x="6570175" y="-56275"/>
              <a:ext cx="2640850" cy="676300"/>
              <a:chOff x="6570175" y="-56275"/>
              <a:chExt cx="2640850" cy="676300"/>
            </a:xfrm>
          </p:grpSpPr>
          <p:sp>
            <p:nvSpPr>
              <p:cNvPr id="207" name="Google Shape;207;p16"/>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208" name="Google Shape;208;p16"/>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209" name="Google Shape;209;p16"/>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
        <p:nvSpPr>
          <p:cNvPr id="210" name="Google Shape;210;p1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211" name="Google Shape;211;p16"/>
          <p:cNvSpPr/>
          <p:nvPr/>
        </p:nvSpPr>
        <p:spPr>
          <a:xfrm>
            <a:off x="82874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
    <p:spTree>
      <p:nvGrpSpPr>
        <p:cNvPr id="212" name="Shape 212"/>
        <p:cNvGrpSpPr/>
        <p:nvPr/>
      </p:nvGrpSpPr>
      <p:grpSpPr>
        <a:xfrm>
          <a:off x="0" y="0"/>
          <a:ext cx="0" cy="0"/>
          <a:chOff x="0" y="0"/>
          <a:chExt cx="0" cy="0"/>
        </a:xfrm>
      </p:grpSpPr>
      <p:sp>
        <p:nvSpPr>
          <p:cNvPr id="213" name="Google Shape;213;p1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grpSp>
        <p:nvGrpSpPr>
          <p:cNvPr id="214" name="Google Shape;214;p17"/>
          <p:cNvGrpSpPr/>
          <p:nvPr/>
        </p:nvGrpSpPr>
        <p:grpSpPr>
          <a:xfrm>
            <a:off x="-873700" y="-89375"/>
            <a:ext cx="11493767" cy="6494042"/>
            <a:chOff x="-873700" y="-89375"/>
            <a:chExt cx="11493767" cy="6494042"/>
          </a:xfrm>
        </p:grpSpPr>
        <p:sp>
          <p:nvSpPr>
            <p:cNvPr id="215" name="Google Shape;215;p17"/>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7"/>
            <p:cNvGrpSpPr/>
            <p:nvPr/>
          </p:nvGrpSpPr>
          <p:grpSpPr>
            <a:xfrm>
              <a:off x="-44675" y="-89375"/>
              <a:ext cx="9219798" cy="5303550"/>
              <a:chOff x="-44675" y="-89375"/>
              <a:chExt cx="9219798" cy="5303550"/>
            </a:xfrm>
          </p:grpSpPr>
          <p:sp>
            <p:nvSpPr>
              <p:cNvPr id="217" name="Google Shape;217;p17"/>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18" name="Google Shape;218;p17"/>
              <p:cNvGrpSpPr/>
              <p:nvPr/>
            </p:nvGrpSpPr>
            <p:grpSpPr>
              <a:xfrm>
                <a:off x="7767948" y="3157150"/>
                <a:ext cx="1407175" cy="2057025"/>
                <a:chOff x="7767948" y="3157150"/>
                <a:chExt cx="1407175" cy="2057025"/>
              </a:xfrm>
            </p:grpSpPr>
            <p:sp>
              <p:nvSpPr>
                <p:cNvPr id="219" name="Google Shape;219;p17"/>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20" name="Google Shape;220;p17"/>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21" name="Google Shape;221;p17"/>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222" name="Google Shape;222;p17"/>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223" name="Google Shape;223;p17"/>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224" name="Google Shape;224;p17"/>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225" name="Google Shape;225;p17"/>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226" name="Google Shape;226;p17"/>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227" name="Shape 227"/>
        <p:cNvGrpSpPr/>
        <p:nvPr/>
      </p:nvGrpSpPr>
      <p:grpSpPr>
        <a:xfrm>
          <a:off x="0" y="0"/>
          <a:ext cx="0" cy="0"/>
          <a:chOff x="0" y="0"/>
          <a:chExt cx="0" cy="0"/>
        </a:xfrm>
      </p:grpSpPr>
      <p:grpSp>
        <p:nvGrpSpPr>
          <p:cNvPr id="228" name="Google Shape;228;p18"/>
          <p:cNvGrpSpPr/>
          <p:nvPr/>
        </p:nvGrpSpPr>
        <p:grpSpPr>
          <a:xfrm>
            <a:off x="-35825" y="-1051988"/>
            <a:ext cx="10582104" cy="6329294"/>
            <a:chOff x="-35825" y="-1051988"/>
            <a:chExt cx="10582104" cy="6329294"/>
          </a:xfrm>
        </p:grpSpPr>
        <p:grpSp>
          <p:nvGrpSpPr>
            <p:cNvPr id="229" name="Google Shape;229;p18"/>
            <p:cNvGrpSpPr/>
            <p:nvPr/>
          </p:nvGrpSpPr>
          <p:grpSpPr>
            <a:xfrm>
              <a:off x="-35825" y="2983175"/>
              <a:ext cx="1985371" cy="2292399"/>
              <a:chOff x="-35825" y="2983175"/>
              <a:chExt cx="1985371" cy="2292399"/>
            </a:xfrm>
          </p:grpSpPr>
          <p:sp>
            <p:nvSpPr>
              <p:cNvPr id="230" name="Google Shape;230;p18"/>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231" name="Google Shape;231;p18"/>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grpSp>
          <p:nvGrpSpPr>
            <p:cNvPr id="232" name="Google Shape;232;p18"/>
            <p:cNvGrpSpPr/>
            <p:nvPr/>
          </p:nvGrpSpPr>
          <p:grpSpPr>
            <a:xfrm>
              <a:off x="7681481" y="-1051988"/>
              <a:ext cx="2864798" cy="6329294"/>
              <a:chOff x="7681481" y="-1051988"/>
              <a:chExt cx="2864798" cy="6329294"/>
            </a:xfrm>
          </p:grpSpPr>
          <p:sp>
            <p:nvSpPr>
              <p:cNvPr id="233" name="Google Shape;233;p18"/>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grpSp>
      <p:sp>
        <p:nvSpPr>
          <p:cNvPr id="235" name="Google Shape;235;p18"/>
          <p:cNvSpPr txBox="1"/>
          <p:nvPr>
            <p:ph hasCustomPrompt="1" type="title"/>
          </p:nvPr>
        </p:nvSpPr>
        <p:spPr>
          <a:xfrm>
            <a:off x="1255450" y="8853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6" name="Google Shape;236;p18"/>
          <p:cNvSpPr txBox="1"/>
          <p:nvPr>
            <p:ph idx="1" type="subTitle"/>
          </p:nvPr>
        </p:nvSpPr>
        <p:spPr>
          <a:xfrm>
            <a:off x="1100825" y="1434100"/>
            <a:ext cx="38925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18"/>
          <p:cNvSpPr txBox="1"/>
          <p:nvPr>
            <p:ph hasCustomPrompt="1" idx="2" type="title"/>
          </p:nvPr>
        </p:nvSpPr>
        <p:spPr>
          <a:xfrm>
            <a:off x="1255450" y="21580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38" name="Google Shape;238;p18"/>
          <p:cNvSpPr txBox="1"/>
          <p:nvPr>
            <p:ph idx="3" type="subTitle"/>
          </p:nvPr>
        </p:nvSpPr>
        <p:spPr>
          <a:xfrm>
            <a:off x="1100825" y="2706850"/>
            <a:ext cx="38925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18"/>
          <p:cNvSpPr txBox="1"/>
          <p:nvPr>
            <p:ph hasCustomPrompt="1" idx="4" type="title"/>
          </p:nvPr>
        </p:nvSpPr>
        <p:spPr>
          <a:xfrm>
            <a:off x="1255450" y="3430700"/>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200">
                <a:solidFill>
                  <a:schemeClr val="accent5"/>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40" name="Google Shape;240;p18"/>
          <p:cNvSpPr txBox="1"/>
          <p:nvPr>
            <p:ph idx="5" type="subTitle"/>
          </p:nvPr>
        </p:nvSpPr>
        <p:spPr>
          <a:xfrm>
            <a:off x="1100825" y="3979550"/>
            <a:ext cx="38925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2">
  <p:cSld name="CUSTOM_11">
    <p:spTree>
      <p:nvGrpSpPr>
        <p:cNvPr id="241" name="Shape 241"/>
        <p:cNvGrpSpPr/>
        <p:nvPr/>
      </p:nvGrpSpPr>
      <p:grpSpPr>
        <a:xfrm>
          <a:off x="0" y="0"/>
          <a:ext cx="0" cy="0"/>
          <a:chOff x="0" y="0"/>
          <a:chExt cx="0" cy="0"/>
        </a:xfrm>
      </p:grpSpPr>
      <p:grpSp>
        <p:nvGrpSpPr>
          <p:cNvPr id="242" name="Google Shape;242;p19"/>
          <p:cNvGrpSpPr/>
          <p:nvPr/>
        </p:nvGrpSpPr>
        <p:grpSpPr>
          <a:xfrm>
            <a:off x="-1408689" y="-1051988"/>
            <a:ext cx="11954968" cy="7456655"/>
            <a:chOff x="-1408689" y="-1051988"/>
            <a:chExt cx="11954968" cy="7456655"/>
          </a:xfrm>
        </p:grpSpPr>
        <p:grpSp>
          <p:nvGrpSpPr>
            <p:cNvPr id="243" name="Google Shape;243;p19"/>
            <p:cNvGrpSpPr/>
            <p:nvPr/>
          </p:nvGrpSpPr>
          <p:grpSpPr>
            <a:xfrm>
              <a:off x="-73800" y="-1051988"/>
              <a:ext cx="10620079" cy="6329294"/>
              <a:chOff x="-73800" y="-1051988"/>
              <a:chExt cx="10620079" cy="6329294"/>
            </a:xfrm>
          </p:grpSpPr>
          <p:sp>
            <p:nvSpPr>
              <p:cNvPr id="244" name="Google Shape;244;p19"/>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245" name="Google Shape;245;p19"/>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246" name="Google Shape;246;p19"/>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247" name="Google Shape;247;p19"/>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248" name="Google Shape;248;p19"/>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250" name="Google Shape;250;p19"/>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9"/>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19"/>
          <p:cNvSpPr txBox="1"/>
          <p:nvPr>
            <p:ph idx="2" type="title"/>
          </p:nvPr>
        </p:nvSpPr>
        <p:spPr>
          <a:xfrm>
            <a:off x="1399475" y="16397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3" name="Google Shape;253;p19"/>
          <p:cNvSpPr txBox="1"/>
          <p:nvPr>
            <p:ph idx="3" type="title"/>
          </p:nvPr>
        </p:nvSpPr>
        <p:spPr>
          <a:xfrm>
            <a:off x="1399475" y="2041098"/>
            <a:ext cx="2618400" cy="1908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100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54" name="Shape 254"/>
        <p:cNvGrpSpPr/>
        <p:nvPr/>
      </p:nvGrpSpPr>
      <p:grpSpPr>
        <a:xfrm>
          <a:off x="0" y="0"/>
          <a:ext cx="0" cy="0"/>
          <a:chOff x="0" y="0"/>
          <a:chExt cx="0" cy="0"/>
        </a:xfrm>
      </p:grpSpPr>
      <p:grpSp>
        <p:nvGrpSpPr>
          <p:cNvPr id="255" name="Google Shape;255;p20"/>
          <p:cNvGrpSpPr/>
          <p:nvPr/>
        </p:nvGrpSpPr>
        <p:grpSpPr>
          <a:xfrm>
            <a:off x="-1060203" y="-1091388"/>
            <a:ext cx="11257431" cy="7368220"/>
            <a:chOff x="-1060203" y="-1091388"/>
            <a:chExt cx="11257431" cy="7368220"/>
          </a:xfrm>
        </p:grpSpPr>
        <p:sp>
          <p:nvSpPr>
            <p:cNvPr id="256" name="Google Shape;256;p20"/>
            <p:cNvSpPr/>
            <p:nvPr/>
          </p:nvSpPr>
          <p:spPr>
            <a:xfrm flipH="1" rot="2497583">
              <a:off x="8144208" y="434932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flipH="1" rot="2497583">
              <a:off x="-773517" y="-6984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0"/>
            <p:cNvGrpSpPr/>
            <p:nvPr/>
          </p:nvGrpSpPr>
          <p:grpSpPr>
            <a:xfrm>
              <a:off x="-73800" y="-66525"/>
              <a:ext cx="2084622" cy="3508732"/>
              <a:chOff x="-73800" y="-283950"/>
              <a:chExt cx="2084622" cy="3508732"/>
            </a:xfrm>
          </p:grpSpPr>
          <p:sp>
            <p:nvSpPr>
              <p:cNvPr id="259" name="Google Shape;259;p20"/>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260" name="Google Shape;260;p20"/>
              <p:cNvSpPr/>
              <p:nvPr/>
            </p:nvSpPr>
            <p:spPr>
              <a:xfrm>
                <a:off x="573100" y="-283950"/>
                <a:ext cx="251575" cy="941925"/>
              </a:xfrm>
              <a:custGeom>
                <a:rect b="b" l="l" r="r" t="t"/>
                <a:pathLst>
                  <a:path extrusionOk="0" h="37677" w="10063">
                    <a:moveTo>
                      <a:pt x="0" y="0"/>
                    </a:moveTo>
                    <a:cubicBezTo>
                      <a:pt x="1673" y="2754"/>
                      <a:pt x="9552" y="12129"/>
                      <a:pt x="10036" y="16523"/>
                    </a:cubicBezTo>
                    <a:cubicBezTo>
                      <a:pt x="10520" y="20917"/>
                      <a:pt x="4379" y="23697"/>
                      <a:pt x="2903" y="26362"/>
                    </a:cubicBezTo>
                    <a:cubicBezTo>
                      <a:pt x="1427" y="29027"/>
                      <a:pt x="-8" y="30626"/>
                      <a:pt x="1181" y="32512"/>
                    </a:cubicBezTo>
                    <a:cubicBezTo>
                      <a:pt x="2370" y="34398"/>
                      <a:pt x="8560" y="36816"/>
                      <a:pt x="10036" y="37677"/>
                    </a:cubicBezTo>
                  </a:path>
                </a:pathLst>
              </a:custGeom>
              <a:noFill/>
              <a:ln cap="flat" cmpd="sng" w="38100">
                <a:solidFill>
                  <a:schemeClr val="accent2"/>
                </a:solidFill>
                <a:prstDash val="solid"/>
                <a:round/>
                <a:headEnd len="med" w="med" type="none"/>
                <a:tailEnd len="med" w="med" type="none"/>
              </a:ln>
            </p:spPr>
          </p:sp>
          <p:sp>
            <p:nvSpPr>
              <p:cNvPr id="261" name="Google Shape;261;p20"/>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262" name="Google Shape;262;p20"/>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grpSp>
        <p:sp>
          <p:nvSpPr>
            <p:cNvPr id="263" name="Google Shape;263;p20"/>
            <p:cNvSpPr/>
            <p:nvPr/>
          </p:nvSpPr>
          <p:spPr>
            <a:xfrm>
              <a:off x="5434200" y="4079425"/>
              <a:ext cx="3965162" cy="1162605"/>
            </a:xfrm>
            <a:custGeom>
              <a:rect b="b" l="l" r="r" t="t"/>
              <a:pathLst>
                <a:path extrusionOk="0" h="42369" w="144503">
                  <a:moveTo>
                    <a:pt x="0" y="42369"/>
                  </a:moveTo>
                  <a:cubicBezTo>
                    <a:pt x="1296" y="41346"/>
                    <a:pt x="5185" y="37593"/>
                    <a:pt x="7778" y="36228"/>
                  </a:cubicBezTo>
                  <a:cubicBezTo>
                    <a:pt x="10371" y="34863"/>
                    <a:pt x="12315" y="34659"/>
                    <a:pt x="15556" y="34181"/>
                  </a:cubicBezTo>
                  <a:cubicBezTo>
                    <a:pt x="18797" y="33704"/>
                    <a:pt x="24152" y="34114"/>
                    <a:pt x="27222" y="33363"/>
                  </a:cubicBezTo>
                  <a:cubicBezTo>
                    <a:pt x="30292" y="32613"/>
                    <a:pt x="32033" y="30667"/>
                    <a:pt x="33977" y="29678"/>
                  </a:cubicBezTo>
                  <a:cubicBezTo>
                    <a:pt x="35922" y="28689"/>
                    <a:pt x="36365" y="27870"/>
                    <a:pt x="38889" y="27427"/>
                  </a:cubicBezTo>
                  <a:cubicBezTo>
                    <a:pt x="41413" y="26984"/>
                    <a:pt x="46053" y="27018"/>
                    <a:pt x="49123" y="27018"/>
                  </a:cubicBezTo>
                  <a:cubicBezTo>
                    <a:pt x="52193" y="27018"/>
                    <a:pt x="54342" y="27768"/>
                    <a:pt x="57310" y="27427"/>
                  </a:cubicBezTo>
                  <a:cubicBezTo>
                    <a:pt x="60278" y="27086"/>
                    <a:pt x="64337" y="26506"/>
                    <a:pt x="66930" y="24971"/>
                  </a:cubicBezTo>
                  <a:cubicBezTo>
                    <a:pt x="69523" y="23436"/>
                    <a:pt x="71092" y="20195"/>
                    <a:pt x="72866" y="18216"/>
                  </a:cubicBezTo>
                  <a:cubicBezTo>
                    <a:pt x="74640" y="16238"/>
                    <a:pt x="75288" y="14158"/>
                    <a:pt x="77573" y="13100"/>
                  </a:cubicBezTo>
                  <a:cubicBezTo>
                    <a:pt x="79859" y="12043"/>
                    <a:pt x="83679" y="12110"/>
                    <a:pt x="86579" y="11871"/>
                  </a:cubicBezTo>
                  <a:cubicBezTo>
                    <a:pt x="89479" y="11632"/>
                    <a:pt x="90536" y="12179"/>
                    <a:pt x="94971" y="11667"/>
                  </a:cubicBezTo>
                  <a:cubicBezTo>
                    <a:pt x="99406" y="11155"/>
                    <a:pt x="109094" y="9995"/>
                    <a:pt x="113187" y="8801"/>
                  </a:cubicBezTo>
                  <a:cubicBezTo>
                    <a:pt x="117281" y="7607"/>
                    <a:pt x="116496" y="5561"/>
                    <a:pt x="119532" y="4503"/>
                  </a:cubicBezTo>
                  <a:cubicBezTo>
                    <a:pt x="122568" y="3446"/>
                    <a:pt x="128503" y="2797"/>
                    <a:pt x="131403" y="2456"/>
                  </a:cubicBezTo>
                  <a:cubicBezTo>
                    <a:pt x="134303" y="2115"/>
                    <a:pt x="134747" y="2865"/>
                    <a:pt x="136930" y="2456"/>
                  </a:cubicBezTo>
                  <a:cubicBezTo>
                    <a:pt x="139113" y="2047"/>
                    <a:pt x="143241" y="409"/>
                    <a:pt x="144503" y="0"/>
                  </a:cubicBezTo>
                </a:path>
              </a:pathLst>
            </a:custGeom>
            <a:noFill/>
            <a:ln cap="flat" cmpd="sng" w="38100">
              <a:solidFill>
                <a:schemeClr val="dk2"/>
              </a:solidFill>
              <a:prstDash val="solid"/>
              <a:round/>
              <a:headEnd len="med" w="med" type="none"/>
              <a:tailEnd len="med" w="med" type="none"/>
            </a:ln>
          </p:spPr>
        </p:sp>
        <p:sp>
          <p:nvSpPr>
            <p:cNvPr id="264" name="Google Shape;264;p20"/>
            <p:cNvSpPr/>
            <p:nvPr/>
          </p:nvSpPr>
          <p:spPr>
            <a:xfrm>
              <a:off x="7179650" y="4799700"/>
              <a:ext cx="758219" cy="442316"/>
            </a:xfrm>
            <a:custGeom>
              <a:rect b="b" l="l" r="r" t="t"/>
              <a:pathLst>
                <a:path extrusionOk="0" h="8597" w="14737">
                  <a:moveTo>
                    <a:pt x="0" y="0"/>
                  </a:moveTo>
                  <a:cubicBezTo>
                    <a:pt x="1910" y="478"/>
                    <a:pt x="9006" y="1433"/>
                    <a:pt x="11462" y="2866"/>
                  </a:cubicBezTo>
                  <a:cubicBezTo>
                    <a:pt x="13918" y="4299"/>
                    <a:pt x="14191" y="7642"/>
                    <a:pt x="14737" y="8597"/>
                  </a:cubicBezTo>
                </a:path>
              </a:pathLst>
            </a:custGeom>
            <a:noFill/>
            <a:ln cap="flat" cmpd="sng" w="38100">
              <a:solidFill>
                <a:schemeClr val="dk2"/>
              </a:solidFill>
              <a:prstDash val="solid"/>
              <a:round/>
              <a:headEnd len="med" w="med" type="none"/>
              <a:tailEnd len="med" w="med" type="none"/>
            </a:ln>
          </p:spPr>
        </p:sp>
        <p:sp>
          <p:nvSpPr>
            <p:cNvPr id="265" name="Google Shape;265;p20"/>
            <p:cNvSpPr/>
            <p:nvPr/>
          </p:nvSpPr>
          <p:spPr>
            <a:xfrm>
              <a:off x="7972225" y="4165200"/>
              <a:ext cx="908250" cy="1095025"/>
            </a:xfrm>
            <a:custGeom>
              <a:rect b="b" l="l" r="r" t="t"/>
              <a:pathLst>
                <a:path extrusionOk="0" h="43801" w="36330">
                  <a:moveTo>
                    <a:pt x="36023" y="0"/>
                  </a:moveTo>
                  <a:cubicBezTo>
                    <a:pt x="36023" y="1296"/>
                    <a:pt x="36637" y="5527"/>
                    <a:pt x="36023" y="7778"/>
                  </a:cubicBezTo>
                  <a:cubicBezTo>
                    <a:pt x="35409" y="10030"/>
                    <a:pt x="33499" y="11872"/>
                    <a:pt x="32339" y="13509"/>
                  </a:cubicBezTo>
                  <a:cubicBezTo>
                    <a:pt x="31179" y="15146"/>
                    <a:pt x="29610" y="15351"/>
                    <a:pt x="29064" y="17602"/>
                  </a:cubicBezTo>
                  <a:cubicBezTo>
                    <a:pt x="28518" y="19854"/>
                    <a:pt x="29064" y="24289"/>
                    <a:pt x="29064" y="27018"/>
                  </a:cubicBezTo>
                  <a:cubicBezTo>
                    <a:pt x="29064" y="29747"/>
                    <a:pt x="30087" y="32408"/>
                    <a:pt x="29064" y="33977"/>
                  </a:cubicBezTo>
                  <a:cubicBezTo>
                    <a:pt x="28041" y="35546"/>
                    <a:pt x="25312" y="35751"/>
                    <a:pt x="22924" y="36433"/>
                  </a:cubicBezTo>
                  <a:cubicBezTo>
                    <a:pt x="20536" y="37115"/>
                    <a:pt x="17876" y="37388"/>
                    <a:pt x="14737" y="38070"/>
                  </a:cubicBezTo>
                  <a:cubicBezTo>
                    <a:pt x="11599" y="38752"/>
                    <a:pt x="6549" y="39571"/>
                    <a:pt x="4093" y="40526"/>
                  </a:cubicBezTo>
                  <a:cubicBezTo>
                    <a:pt x="1637" y="41481"/>
                    <a:pt x="682" y="43255"/>
                    <a:pt x="0" y="43801"/>
                  </a:cubicBezTo>
                </a:path>
              </a:pathLst>
            </a:custGeom>
            <a:noFill/>
            <a:ln cap="flat" cmpd="sng" w="38100">
              <a:solidFill>
                <a:schemeClr val="dk2"/>
              </a:solidFill>
              <a:prstDash val="solid"/>
              <a:round/>
              <a:headEnd len="med" w="med" type="none"/>
              <a:tailEnd len="med" w="med" type="none"/>
            </a:ln>
          </p:spPr>
        </p:sp>
        <p:sp>
          <p:nvSpPr>
            <p:cNvPr id="266" name="Google Shape;266;p20"/>
            <p:cNvSpPr/>
            <p:nvPr/>
          </p:nvSpPr>
          <p:spPr>
            <a:xfrm>
              <a:off x="8135950" y="4390350"/>
              <a:ext cx="1064325" cy="890350"/>
            </a:xfrm>
            <a:custGeom>
              <a:rect b="b" l="l" r="r" t="t"/>
              <a:pathLst>
                <a:path extrusionOk="0" h="35614" w="42573">
                  <a:moveTo>
                    <a:pt x="0" y="0"/>
                  </a:moveTo>
                  <a:cubicBezTo>
                    <a:pt x="546" y="2183"/>
                    <a:pt x="1501" y="10370"/>
                    <a:pt x="3275" y="13099"/>
                  </a:cubicBezTo>
                  <a:cubicBezTo>
                    <a:pt x="5049" y="15828"/>
                    <a:pt x="7915" y="15555"/>
                    <a:pt x="10644" y="16374"/>
                  </a:cubicBezTo>
                  <a:cubicBezTo>
                    <a:pt x="13373" y="17193"/>
                    <a:pt x="16852" y="17125"/>
                    <a:pt x="19649" y="18012"/>
                  </a:cubicBezTo>
                  <a:cubicBezTo>
                    <a:pt x="22446" y="18899"/>
                    <a:pt x="25176" y="20400"/>
                    <a:pt x="27427" y="21696"/>
                  </a:cubicBezTo>
                  <a:cubicBezTo>
                    <a:pt x="29679" y="22992"/>
                    <a:pt x="31248" y="23947"/>
                    <a:pt x="33158" y="25789"/>
                  </a:cubicBezTo>
                  <a:cubicBezTo>
                    <a:pt x="35068" y="27631"/>
                    <a:pt x="37320" y="31111"/>
                    <a:pt x="38889" y="32748"/>
                  </a:cubicBezTo>
                  <a:cubicBezTo>
                    <a:pt x="40458" y="34386"/>
                    <a:pt x="41959" y="35136"/>
                    <a:pt x="42573" y="35614"/>
                  </a:cubicBezTo>
                </a:path>
              </a:pathLst>
            </a:custGeom>
            <a:noFill/>
            <a:ln cap="flat" cmpd="sng" w="19050">
              <a:solidFill>
                <a:schemeClr val="accent2"/>
              </a:solidFill>
              <a:prstDash val="solid"/>
              <a:round/>
              <a:headEnd len="med" w="med" type="none"/>
              <a:tailEnd len="med" w="med" type="none"/>
            </a:ln>
          </p:spPr>
        </p:sp>
      </p:grpSp>
      <p:sp>
        <p:nvSpPr>
          <p:cNvPr id="267" name="Google Shape;267;p20"/>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20"/>
          <p:cNvSpPr txBox="1"/>
          <p:nvPr>
            <p:ph idx="2" type="title"/>
          </p:nvPr>
        </p:nvSpPr>
        <p:spPr>
          <a:xfrm>
            <a:off x="1399475" y="14873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69" name="Google Shape;269;p20"/>
          <p:cNvSpPr txBox="1"/>
          <p:nvPr>
            <p:ph idx="3" type="title"/>
          </p:nvPr>
        </p:nvSpPr>
        <p:spPr>
          <a:xfrm>
            <a:off x="1399476" y="1888701"/>
            <a:ext cx="2618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70" name="Google Shape;270;p20"/>
          <p:cNvSpPr txBox="1"/>
          <p:nvPr>
            <p:ph idx="4" type="title"/>
          </p:nvPr>
        </p:nvSpPr>
        <p:spPr>
          <a:xfrm>
            <a:off x="1399475" y="2910588"/>
            <a:ext cx="26184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71" name="Google Shape;271;p20"/>
          <p:cNvSpPr txBox="1"/>
          <p:nvPr>
            <p:ph idx="5" type="title"/>
          </p:nvPr>
        </p:nvSpPr>
        <p:spPr>
          <a:xfrm>
            <a:off x="1399476" y="3311901"/>
            <a:ext cx="26184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2252073" y="-166025"/>
            <a:ext cx="12575870" cy="5386862"/>
            <a:chOff x="-2252073" y="-166025"/>
            <a:chExt cx="12575870" cy="5386862"/>
          </a:xfrm>
        </p:grpSpPr>
        <p:sp>
          <p:nvSpPr>
            <p:cNvPr id="23" name="Google Shape;23;p3"/>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25" name="Google Shape;25;p3"/>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26" name="Google Shape;26;p3"/>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28" name="Google Shape;28;p3"/>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29" name="Google Shape;29;p3"/>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30" name="Google Shape;30;p3"/>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31" name="Google Shape;31;p3"/>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32" name="Google Shape;32;p3"/>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33" name="Google Shape;33;p3"/>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34" name="Google Shape;34;p3"/>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35" name="Google Shape;35;p3"/>
          <p:cNvSpPr txBox="1"/>
          <p:nvPr>
            <p:ph type="title"/>
          </p:nvPr>
        </p:nvSpPr>
        <p:spPr>
          <a:xfrm>
            <a:off x="2295150" y="2511325"/>
            <a:ext cx="4553700" cy="11040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67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idx="1" type="subTitle"/>
          </p:nvPr>
        </p:nvSpPr>
        <p:spPr>
          <a:xfrm>
            <a:off x="2295150" y="3532225"/>
            <a:ext cx="4553700" cy="522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txBox="1"/>
          <p:nvPr>
            <p:ph hasCustomPrompt="1" idx="2" type="title"/>
          </p:nvPr>
        </p:nvSpPr>
        <p:spPr>
          <a:xfrm>
            <a:off x="4003047" y="1346650"/>
            <a:ext cx="11379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272" name="Shape 272"/>
        <p:cNvGrpSpPr/>
        <p:nvPr/>
      </p:nvGrpSpPr>
      <p:grpSpPr>
        <a:xfrm>
          <a:off x="0" y="0"/>
          <a:ext cx="0" cy="0"/>
          <a:chOff x="0" y="0"/>
          <a:chExt cx="0" cy="0"/>
        </a:xfrm>
      </p:grpSpPr>
      <p:grpSp>
        <p:nvGrpSpPr>
          <p:cNvPr id="273" name="Google Shape;273;p21"/>
          <p:cNvGrpSpPr/>
          <p:nvPr/>
        </p:nvGrpSpPr>
        <p:grpSpPr>
          <a:xfrm>
            <a:off x="-873700" y="-89375"/>
            <a:ext cx="11493767" cy="6494042"/>
            <a:chOff x="-873700" y="-89375"/>
            <a:chExt cx="11493767" cy="6494042"/>
          </a:xfrm>
        </p:grpSpPr>
        <p:sp>
          <p:nvSpPr>
            <p:cNvPr id="274" name="Google Shape;274;p21"/>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1"/>
            <p:cNvGrpSpPr/>
            <p:nvPr/>
          </p:nvGrpSpPr>
          <p:grpSpPr>
            <a:xfrm>
              <a:off x="-44675" y="-89375"/>
              <a:ext cx="9219798" cy="5303550"/>
              <a:chOff x="-44675" y="-89375"/>
              <a:chExt cx="9219798" cy="5303550"/>
            </a:xfrm>
          </p:grpSpPr>
          <p:sp>
            <p:nvSpPr>
              <p:cNvPr id="276" name="Google Shape;276;p21"/>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77" name="Google Shape;277;p21"/>
              <p:cNvGrpSpPr/>
              <p:nvPr/>
            </p:nvGrpSpPr>
            <p:grpSpPr>
              <a:xfrm>
                <a:off x="7767948" y="3157150"/>
                <a:ext cx="1407175" cy="2057025"/>
                <a:chOff x="7767948" y="3157150"/>
                <a:chExt cx="1407175" cy="2057025"/>
              </a:xfrm>
            </p:grpSpPr>
            <p:sp>
              <p:nvSpPr>
                <p:cNvPr id="278" name="Google Shape;278;p21"/>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79" name="Google Shape;279;p21"/>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80" name="Google Shape;280;p21"/>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281" name="Google Shape;281;p21"/>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282" name="Google Shape;282;p21"/>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283" name="Google Shape;283;p21"/>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284" name="Google Shape;284;p21"/>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285" name="Google Shape;285;p21"/>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21"/>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7" name="Google Shape;287;p21"/>
          <p:cNvSpPr txBox="1"/>
          <p:nvPr>
            <p:ph idx="2" type="title"/>
          </p:nvPr>
        </p:nvSpPr>
        <p:spPr>
          <a:xfrm>
            <a:off x="4838938" y="2834502"/>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88" name="Google Shape;288;p21"/>
          <p:cNvSpPr txBox="1"/>
          <p:nvPr>
            <p:ph idx="3" type="title"/>
          </p:nvPr>
        </p:nvSpPr>
        <p:spPr>
          <a:xfrm>
            <a:off x="4838937" y="3289902"/>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89" name="Google Shape;289;p21"/>
          <p:cNvSpPr txBox="1"/>
          <p:nvPr>
            <p:ph idx="4" type="title"/>
          </p:nvPr>
        </p:nvSpPr>
        <p:spPr>
          <a:xfrm>
            <a:off x="2089950" y="2834502"/>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90" name="Google Shape;290;p21"/>
          <p:cNvSpPr txBox="1"/>
          <p:nvPr>
            <p:ph idx="5" type="title"/>
          </p:nvPr>
        </p:nvSpPr>
        <p:spPr>
          <a:xfrm>
            <a:off x="2089850" y="3289902"/>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91" name="Shape 291"/>
        <p:cNvGrpSpPr/>
        <p:nvPr/>
      </p:nvGrpSpPr>
      <p:grpSpPr>
        <a:xfrm>
          <a:off x="0" y="0"/>
          <a:ext cx="0" cy="0"/>
          <a:chOff x="0" y="0"/>
          <a:chExt cx="0" cy="0"/>
        </a:xfrm>
      </p:grpSpPr>
      <p:grpSp>
        <p:nvGrpSpPr>
          <p:cNvPr id="292" name="Google Shape;292;p22"/>
          <p:cNvGrpSpPr/>
          <p:nvPr/>
        </p:nvGrpSpPr>
        <p:grpSpPr>
          <a:xfrm>
            <a:off x="-873700" y="-89375"/>
            <a:ext cx="11493767" cy="6494042"/>
            <a:chOff x="-873700" y="-89375"/>
            <a:chExt cx="11493767" cy="6494042"/>
          </a:xfrm>
        </p:grpSpPr>
        <p:sp>
          <p:nvSpPr>
            <p:cNvPr id="293" name="Google Shape;293;p22"/>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2"/>
            <p:cNvGrpSpPr/>
            <p:nvPr/>
          </p:nvGrpSpPr>
          <p:grpSpPr>
            <a:xfrm>
              <a:off x="-44675" y="-89375"/>
              <a:ext cx="9219798" cy="5303550"/>
              <a:chOff x="-44675" y="-89375"/>
              <a:chExt cx="9219798" cy="5303550"/>
            </a:xfrm>
          </p:grpSpPr>
          <p:sp>
            <p:nvSpPr>
              <p:cNvPr id="295" name="Google Shape;295;p22"/>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296" name="Google Shape;296;p22"/>
              <p:cNvGrpSpPr/>
              <p:nvPr/>
            </p:nvGrpSpPr>
            <p:grpSpPr>
              <a:xfrm>
                <a:off x="7767948" y="3157150"/>
                <a:ext cx="1407175" cy="2057025"/>
                <a:chOff x="7767948" y="3157150"/>
                <a:chExt cx="1407175" cy="2057025"/>
              </a:xfrm>
            </p:grpSpPr>
            <p:sp>
              <p:nvSpPr>
                <p:cNvPr id="297" name="Google Shape;297;p22"/>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298" name="Google Shape;298;p22"/>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299" name="Google Shape;299;p22"/>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300" name="Google Shape;300;p22"/>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301" name="Google Shape;301;p22"/>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302" name="Google Shape;302;p22"/>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303" name="Google Shape;303;p22"/>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304" name="Google Shape;304;p22"/>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22"/>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6" name="Google Shape;306;p22"/>
          <p:cNvSpPr txBox="1"/>
          <p:nvPr>
            <p:ph hasCustomPrompt="1" idx="2" type="title"/>
          </p:nvPr>
        </p:nvSpPr>
        <p:spPr>
          <a:xfrm>
            <a:off x="3955364" y="187104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22"/>
          <p:cNvSpPr txBox="1"/>
          <p:nvPr>
            <p:ph idx="3" type="title"/>
          </p:nvPr>
        </p:nvSpPr>
        <p:spPr>
          <a:xfrm>
            <a:off x="3464413"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8" name="Google Shape;308;p22"/>
          <p:cNvSpPr txBox="1"/>
          <p:nvPr>
            <p:ph idx="4" type="title"/>
          </p:nvPr>
        </p:nvSpPr>
        <p:spPr>
          <a:xfrm>
            <a:off x="3464412"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09" name="Google Shape;309;p22"/>
          <p:cNvSpPr txBox="1"/>
          <p:nvPr>
            <p:ph hasCustomPrompt="1" idx="5" type="title"/>
          </p:nvPr>
        </p:nvSpPr>
        <p:spPr>
          <a:xfrm>
            <a:off x="1206280" y="187109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0" name="Google Shape;310;p22"/>
          <p:cNvSpPr txBox="1"/>
          <p:nvPr>
            <p:ph idx="6" type="title"/>
          </p:nvPr>
        </p:nvSpPr>
        <p:spPr>
          <a:xfrm>
            <a:off x="715425"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1" name="Google Shape;311;p22"/>
          <p:cNvSpPr txBox="1"/>
          <p:nvPr>
            <p:ph idx="7" type="title"/>
          </p:nvPr>
        </p:nvSpPr>
        <p:spPr>
          <a:xfrm>
            <a:off x="715325"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12" name="Google Shape;312;p22"/>
          <p:cNvSpPr txBox="1"/>
          <p:nvPr>
            <p:ph hasCustomPrompt="1" idx="8" type="title"/>
          </p:nvPr>
        </p:nvSpPr>
        <p:spPr>
          <a:xfrm>
            <a:off x="6704447" y="187104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3" name="Google Shape;313;p22"/>
          <p:cNvSpPr txBox="1"/>
          <p:nvPr>
            <p:ph idx="9" type="title"/>
          </p:nvPr>
        </p:nvSpPr>
        <p:spPr>
          <a:xfrm>
            <a:off x="6213425" y="2443650"/>
            <a:ext cx="2215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4" name="Google Shape;314;p22"/>
          <p:cNvSpPr txBox="1"/>
          <p:nvPr>
            <p:ph idx="13" type="title"/>
          </p:nvPr>
        </p:nvSpPr>
        <p:spPr>
          <a:xfrm>
            <a:off x="6213551"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3">
    <p:spTree>
      <p:nvGrpSpPr>
        <p:cNvPr id="315" name="Shape 315"/>
        <p:cNvGrpSpPr/>
        <p:nvPr/>
      </p:nvGrpSpPr>
      <p:grpSpPr>
        <a:xfrm>
          <a:off x="0" y="0"/>
          <a:ext cx="0" cy="0"/>
          <a:chOff x="0" y="0"/>
          <a:chExt cx="0" cy="0"/>
        </a:xfrm>
      </p:grpSpPr>
      <p:grpSp>
        <p:nvGrpSpPr>
          <p:cNvPr id="316" name="Google Shape;316;p23"/>
          <p:cNvGrpSpPr/>
          <p:nvPr/>
        </p:nvGrpSpPr>
        <p:grpSpPr>
          <a:xfrm>
            <a:off x="-44675" y="-89375"/>
            <a:ext cx="13189424" cy="6383447"/>
            <a:chOff x="-44675" y="-89375"/>
            <a:chExt cx="13189424" cy="6383447"/>
          </a:xfrm>
        </p:grpSpPr>
        <p:sp>
          <p:nvSpPr>
            <p:cNvPr id="317" name="Google Shape;317;p23"/>
            <p:cNvSpPr/>
            <p:nvPr/>
          </p:nvSpPr>
          <p:spPr>
            <a:xfrm rot="650892">
              <a:off x="8543323"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 name="Google Shape;318;p23"/>
            <p:cNvGrpSpPr/>
            <p:nvPr/>
          </p:nvGrpSpPr>
          <p:grpSpPr>
            <a:xfrm>
              <a:off x="-44675" y="-89375"/>
              <a:ext cx="9219798" cy="5303550"/>
              <a:chOff x="-44675" y="-89375"/>
              <a:chExt cx="9219798" cy="5303550"/>
            </a:xfrm>
          </p:grpSpPr>
          <p:sp>
            <p:nvSpPr>
              <p:cNvPr id="319" name="Google Shape;319;p23"/>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320" name="Google Shape;320;p23"/>
              <p:cNvGrpSpPr/>
              <p:nvPr/>
            </p:nvGrpSpPr>
            <p:grpSpPr>
              <a:xfrm>
                <a:off x="7767948" y="3157150"/>
                <a:ext cx="1407175" cy="2057025"/>
                <a:chOff x="7767948" y="3157150"/>
                <a:chExt cx="1407175" cy="2057025"/>
              </a:xfrm>
            </p:grpSpPr>
            <p:sp>
              <p:nvSpPr>
                <p:cNvPr id="321" name="Google Shape;321;p23"/>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322" name="Google Shape;322;p23"/>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323" name="Google Shape;323;p23"/>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324" name="Google Shape;324;p23"/>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325" name="Google Shape;325;p23"/>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326" name="Google Shape;326;p23"/>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327" name="Google Shape;327;p23"/>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grpSp>
      <p:sp>
        <p:nvSpPr>
          <p:cNvPr id="328" name="Google Shape;328;p23"/>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23"/>
          <p:cNvSpPr txBox="1"/>
          <p:nvPr>
            <p:ph hasCustomPrompt="1" idx="2" type="title"/>
          </p:nvPr>
        </p:nvSpPr>
        <p:spPr>
          <a:xfrm>
            <a:off x="3955364" y="168343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0" name="Google Shape;330;p23"/>
          <p:cNvSpPr txBox="1"/>
          <p:nvPr>
            <p:ph idx="3" type="title"/>
          </p:nvPr>
        </p:nvSpPr>
        <p:spPr>
          <a:xfrm>
            <a:off x="327877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1" name="Google Shape;331;p23"/>
          <p:cNvSpPr txBox="1"/>
          <p:nvPr>
            <p:ph idx="4" type="title"/>
          </p:nvPr>
        </p:nvSpPr>
        <p:spPr>
          <a:xfrm>
            <a:off x="3464412"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2" name="Google Shape;332;p23"/>
          <p:cNvSpPr txBox="1"/>
          <p:nvPr>
            <p:ph hasCustomPrompt="1" idx="5" type="title"/>
          </p:nvPr>
        </p:nvSpPr>
        <p:spPr>
          <a:xfrm>
            <a:off x="1206280" y="168348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3" name="Google Shape;333;p23"/>
          <p:cNvSpPr txBox="1"/>
          <p:nvPr>
            <p:ph idx="6" type="title"/>
          </p:nvPr>
        </p:nvSpPr>
        <p:spPr>
          <a:xfrm>
            <a:off x="52967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4" name="Google Shape;334;p23"/>
          <p:cNvSpPr txBox="1"/>
          <p:nvPr>
            <p:ph idx="7" type="title"/>
          </p:nvPr>
        </p:nvSpPr>
        <p:spPr>
          <a:xfrm>
            <a:off x="715325"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5" name="Google Shape;335;p23"/>
          <p:cNvSpPr txBox="1"/>
          <p:nvPr>
            <p:ph hasCustomPrompt="1" idx="8" type="title"/>
          </p:nvPr>
        </p:nvSpPr>
        <p:spPr>
          <a:xfrm>
            <a:off x="6704447" y="1683438"/>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6" name="Google Shape;336;p23"/>
          <p:cNvSpPr txBox="1"/>
          <p:nvPr>
            <p:ph idx="9" type="title"/>
          </p:nvPr>
        </p:nvSpPr>
        <p:spPr>
          <a:xfrm>
            <a:off x="6027725" y="2443650"/>
            <a:ext cx="2586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7" name="Google Shape;337;p23"/>
          <p:cNvSpPr txBox="1"/>
          <p:nvPr>
            <p:ph idx="13" type="title"/>
          </p:nvPr>
        </p:nvSpPr>
        <p:spPr>
          <a:xfrm>
            <a:off x="6213551" y="2899050"/>
            <a:ext cx="22152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
    <p:spTree>
      <p:nvGrpSpPr>
        <p:cNvPr id="338" name="Shape 338"/>
        <p:cNvGrpSpPr/>
        <p:nvPr/>
      </p:nvGrpSpPr>
      <p:grpSpPr>
        <a:xfrm>
          <a:off x="0" y="0"/>
          <a:ext cx="0" cy="0"/>
          <a:chOff x="0" y="0"/>
          <a:chExt cx="0" cy="0"/>
        </a:xfrm>
      </p:grpSpPr>
      <p:grpSp>
        <p:nvGrpSpPr>
          <p:cNvPr id="339" name="Google Shape;339;p24"/>
          <p:cNvGrpSpPr/>
          <p:nvPr/>
        </p:nvGrpSpPr>
        <p:grpSpPr>
          <a:xfrm>
            <a:off x="-2191523" y="1390225"/>
            <a:ext cx="12218996" cy="5082224"/>
            <a:chOff x="-2191523" y="1390225"/>
            <a:chExt cx="12218996" cy="5082224"/>
          </a:xfrm>
        </p:grpSpPr>
        <p:sp>
          <p:nvSpPr>
            <p:cNvPr id="340" name="Google Shape;340;p24"/>
            <p:cNvSpPr/>
            <p:nvPr/>
          </p:nvSpPr>
          <p:spPr>
            <a:xfrm flipH="1" rot="-1492155">
              <a:off x="-1921513" y="4047528"/>
              <a:ext cx="2854305" cy="19134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a:off x="236235" y="4400575"/>
              <a:ext cx="306175" cy="808475"/>
            </a:xfrm>
            <a:custGeom>
              <a:rect b="b" l="l" r="r" t="t"/>
              <a:pathLst>
                <a:path extrusionOk="0" h="32339" w="12247">
                  <a:moveTo>
                    <a:pt x="9791" y="0"/>
                  </a:moveTo>
                  <a:cubicBezTo>
                    <a:pt x="8699" y="682"/>
                    <a:pt x="4844" y="2150"/>
                    <a:pt x="3241" y="4094"/>
                  </a:cubicBezTo>
                  <a:cubicBezTo>
                    <a:pt x="1638" y="6039"/>
                    <a:pt x="512" y="9313"/>
                    <a:pt x="171" y="11667"/>
                  </a:cubicBezTo>
                  <a:cubicBezTo>
                    <a:pt x="-170" y="14021"/>
                    <a:pt x="239" y="16614"/>
                    <a:pt x="1194" y="18217"/>
                  </a:cubicBezTo>
                  <a:cubicBezTo>
                    <a:pt x="2149" y="19820"/>
                    <a:pt x="4196" y="20332"/>
                    <a:pt x="5902" y="21287"/>
                  </a:cubicBezTo>
                  <a:cubicBezTo>
                    <a:pt x="7608" y="22242"/>
                    <a:pt x="10439" y="22584"/>
                    <a:pt x="11428" y="23948"/>
                  </a:cubicBezTo>
                  <a:cubicBezTo>
                    <a:pt x="12417" y="25313"/>
                    <a:pt x="11702" y="28076"/>
                    <a:pt x="11838" y="29474"/>
                  </a:cubicBezTo>
                  <a:cubicBezTo>
                    <a:pt x="11975" y="30873"/>
                    <a:pt x="12179" y="31862"/>
                    <a:pt x="12247" y="32339"/>
                  </a:cubicBezTo>
                </a:path>
              </a:pathLst>
            </a:custGeom>
            <a:noFill/>
            <a:ln cap="flat" cmpd="sng" w="28575">
              <a:solidFill>
                <a:schemeClr val="accent2"/>
              </a:solidFill>
              <a:prstDash val="solid"/>
              <a:round/>
              <a:headEnd len="med" w="med" type="none"/>
              <a:tailEnd len="med" w="med" type="none"/>
            </a:ln>
          </p:spPr>
        </p:sp>
        <p:sp>
          <p:nvSpPr>
            <p:cNvPr id="342" name="Google Shape;342;p24"/>
            <p:cNvSpPr/>
            <p:nvPr/>
          </p:nvSpPr>
          <p:spPr>
            <a:xfrm>
              <a:off x="5826025" y="1390225"/>
              <a:ext cx="4201448" cy="2816541"/>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40925" y="3126450"/>
              <a:ext cx="4062850" cy="2123550"/>
            </a:xfrm>
            <a:custGeom>
              <a:rect b="b" l="l" r="r" t="t"/>
              <a:pathLst>
                <a:path extrusionOk="0" h="84942" w="162514">
                  <a:moveTo>
                    <a:pt x="0" y="0"/>
                  </a:moveTo>
                  <a:cubicBezTo>
                    <a:pt x="1092" y="2149"/>
                    <a:pt x="3888" y="10302"/>
                    <a:pt x="6549" y="12895"/>
                  </a:cubicBezTo>
                  <a:cubicBezTo>
                    <a:pt x="9210" y="15488"/>
                    <a:pt x="13303" y="13953"/>
                    <a:pt x="15964" y="15556"/>
                  </a:cubicBezTo>
                  <a:cubicBezTo>
                    <a:pt x="18625" y="17159"/>
                    <a:pt x="21184" y="20434"/>
                    <a:pt x="22514" y="22515"/>
                  </a:cubicBezTo>
                  <a:cubicBezTo>
                    <a:pt x="23845" y="24596"/>
                    <a:pt x="23708" y="26472"/>
                    <a:pt x="23947" y="28041"/>
                  </a:cubicBezTo>
                  <a:cubicBezTo>
                    <a:pt x="24186" y="29610"/>
                    <a:pt x="24459" y="28996"/>
                    <a:pt x="23947" y="31930"/>
                  </a:cubicBezTo>
                  <a:cubicBezTo>
                    <a:pt x="23435" y="34864"/>
                    <a:pt x="21321" y="42744"/>
                    <a:pt x="20877" y="45644"/>
                  </a:cubicBezTo>
                  <a:cubicBezTo>
                    <a:pt x="20434" y="48544"/>
                    <a:pt x="21081" y="47486"/>
                    <a:pt x="21286" y="49328"/>
                  </a:cubicBezTo>
                  <a:cubicBezTo>
                    <a:pt x="21491" y="51170"/>
                    <a:pt x="20604" y="54479"/>
                    <a:pt x="22105" y="56696"/>
                  </a:cubicBezTo>
                  <a:cubicBezTo>
                    <a:pt x="23606" y="58913"/>
                    <a:pt x="27802" y="61370"/>
                    <a:pt x="30292" y="62632"/>
                  </a:cubicBezTo>
                  <a:cubicBezTo>
                    <a:pt x="32782" y="63894"/>
                    <a:pt x="33567" y="63553"/>
                    <a:pt x="37046" y="64269"/>
                  </a:cubicBezTo>
                  <a:cubicBezTo>
                    <a:pt x="40526" y="64985"/>
                    <a:pt x="46837" y="65702"/>
                    <a:pt x="51169" y="66930"/>
                  </a:cubicBezTo>
                  <a:cubicBezTo>
                    <a:pt x="55501" y="68158"/>
                    <a:pt x="60754" y="70308"/>
                    <a:pt x="63040" y="71638"/>
                  </a:cubicBezTo>
                  <a:cubicBezTo>
                    <a:pt x="65326" y="72969"/>
                    <a:pt x="63553" y="74129"/>
                    <a:pt x="64883" y="74913"/>
                  </a:cubicBezTo>
                  <a:cubicBezTo>
                    <a:pt x="66214" y="75698"/>
                    <a:pt x="66895" y="76038"/>
                    <a:pt x="71023" y="76345"/>
                  </a:cubicBezTo>
                  <a:cubicBezTo>
                    <a:pt x="75151" y="76652"/>
                    <a:pt x="83168" y="76891"/>
                    <a:pt x="89649" y="76755"/>
                  </a:cubicBezTo>
                  <a:cubicBezTo>
                    <a:pt x="96131" y="76619"/>
                    <a:pt x="104659" y="75118"/>
                    <a:pt x="109912" y="75527"/>
                  </a:cubicBezTo>
                  <a:cubicBezTo>
                    <a:pt x="115165" y="75936"/>
                    <a:pt x="118508" y="78427"/>
                    <a:pt x="121169" y="79211"/>
                  </a:cubicBezTo>
                  <a:cubicBezTo>
                    <a:pt x="123830" y="79996"/>
                    <a:pt x="122670" y="81053"/>
                    <a:pt x="125877" y="80234"/>
                  </a:cubicBezTo>
                  <a:cubicBezTo>
                    <a:pt x="129084" y="79415"/>
                    <a:pt x="136213" y="74367"/>
                    <a:pt x="140409" y="74299"/>
                  </a:cubicBezTo>
                  <a:cubicBezTo>
                    <a:pt x="144605" y="74231"/>
                    <a:pt x="148289" y="78392"/>
                    <a:pt x="151052" y="79825"/>
                  </a:cubicBezTo>
                  <a:cubicBezTo>
                    <a:pt x="153815" y="81258"/>
                    <a:pt x="155078" y="82042"/>
                    <a:pt x="156988" y="82895"/>
                  </a:cubicBezTo>
                  <a:cubicBezTo>
                    <a:pt x="158898" y="83748"/>
                    <a:pt x="161593" y="84601"/>
                    <a:pt x="162514" y="84942"/>
                  </a:cubicBezTo>
                </a:path>
              </a:pathLst>
            </a:custGeom>
            <a:noFill/>
            <a:ln cap="flat" cmpd="sng" w="38100">
              <a:solidFill>
                <a:schemeClr val="dk2"/>
              </a:solidFill>
              <a:prstDash val="solid"/>
              <a:round/>
              <a:headEnd len="med" w="med" type="none"/>
              <a:tailEnd len="med" w="med" type="none"/>
            </a:ln>
          </p:spPr>
        </p:sp>
      </p:grpSp>
      <p:sp>
        <p:nvSpPr>
          <p:cNvPr id="344" name="Google Shape;344;p24"/>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345" name="Google Shape;345;p24"/>
          <p:cNvSpPr txBox="1"/>
          <p:nvPr>
            <p:ph idx="2" type="title"/>
          </p:nvPr>
        </p:nvSpPr>
        <p:spPr>
          <a:xfrm>
            <a:off x="1335850" y="1171800"/>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46" name="Google Shape;346;p24"/>
          <p:cNvSpPr txBox="1"/>
          <p:nvPr>
            <p:ph idx="3" type="title"/>
          </p:nvPr>
        </p:nvSpPr>
        <p:spPr>
          <a:xfrm>
            <a:off x="1335850" y="16272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7" name="Google Shape;347;p24"/>
          <p:cNvSpPr txBox="1"/>
          <p:nvPr>
            <p:ph idx="4" type="title"/>
          </p:nvPr>
        </p:nvSpPr>
        <p:spPr>
          <a:xfrm>
            <a:off x="1335900" y="3284400"/>
            <a:ext cx="2518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48" name="Google Shape;348;p24"/>
          <p:cNvSpPr txBox="1"/>
          <p:nvPr>
            <p:ph idx="5" type="title"/>
          </p:nvPr>
        </p:nvSpPr>
        <p:spPr>
          <a:xfrm>
            <a:off x="1335850" y="37398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49" name="Google Shape;349;p24"/>
          <p:cNvSpPr txBox="1"/>
          <p:nvPr>
            <p:ph idx="6" type="title"/>
          </p:nvPr>
        </p:nvSpPr>
        <p:spPr>
          <a:xfrm>
            <a:off x="1335700" y="2228100"/>
            <a:ext cx="2519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accent5"/>
              </a:buClr>
              <a:buSzPts val="2000"/>
              <a:buNone/>
              <a:defRPr b="1" sz="1900">
                <a:solidFill>
                  <a:schemeClr val="accent5"/>
                </a:solidFill>
              </a:defRPr>
            </a:lvl1pPr>
            <a:lvl2pPr lvl="1" rtl="0">
              <a:spcBef>
                <a:spcPts val="0"/>
              </a:spcBef>
              <a:spcAft>
                <a:spcPts val="0"/>
              </a:spcAft>
              <a:buClr>
                <a:schemeClr val="accent5"/>
              </a:buClr>
              <a:buSzPts val="2000"/>
              <a:buNone/>
              <a:defRPr sz="2000">
                <a:solidFill>
                  <a:schemeClr val="accent5"/>
                </a:solidFill>
              </a:defRPr>
            </a:lvl2pPr>
            <a:lvl3pPr lvl="2" rtl="0">
              <a:spcBef>
                <a:spcPts val="0"/>
              </a:spcBef>
              <a:spcAft>
                <a:spcPts val="0"/>
              </a:spcAft>
              <a:buClr>
                <a:schemeClr val="accent5"/>
              </a:buClr>
              <a:buSzPts val="2000"/>
              <a:buNone/>
              <a:defRPr sz="2000">
                <a:solidFill>
                  <a:schemeClr val="accent5"/>
                </a:solidFill>
              </a:defRPr>
            </a:lvl3pPr>
            <a:lvl4pPr lvl="3" rtl="0">
              <a:spcBef>
                <a:spcPts val="0"/>
              </a:spcBef>
              <a:spcAft>
                <a:spcPts val="0"/>
              </a:spcAft>
              <a:buClr>
                <a:schemeClr val="accent5"/>
              </a:buClr>
              <a:buSzPts val="2000"/>
              <a:buNone/>
              <a:defRPr sz="2000">
                <a:solidFill>
                  <a:schemeClr val="accent5"/>
                </a:solidFill>
              </a:defRPr>
            </a:lvl4pPr>
            <a:lvl5pPr lvl="4" rtl="0">
              <a:spcBef>
                <a:spcPts val="0"/>
              </a:spcBef>
              <a:spcAft>
                <a:spcPts val="0"/>
              </a:spcAft>
              <a:buClr>
                <a:schemeClr val="accent5"/>
              </a:buClr>
              <a:buSzPts val="2000"/>
              <a:buNone/>
              <a:defRPr sz="2000">
                <a:solidFill>
                  <a:schemeClr val="accent5"/>
                </a:solidFill>
              </a:defRPr>
            </a:lvl5pPr>
            <a:lvl6pPr lvl="5" rtl="0">
              <a:spcBef>
                <a:spcPts val="0"/>
              </a:spcBef>
              <a:spcAft>
                <a:spcPts val="0"/>
              </a:spcAft>
              <a:buClr>
                <a:schemeClr val="accent5"/>
              </a:buClr>
              <a:buSzPts val="2000"/>
              <a:buNone/>
              <a:defRPr sz="2000">
                <a:solidFill>
                  <a:schemeClr val="accent5"/>
                </a:solidFill>
              </a:defRPr>
            </a:lvl6pPr>
            <a:lvl7pPr lvl="6" rtl="0">
              <a:spcBef>
                <a:spcPts val="0"/>
              </a:spcBef>
              <a:spcAft>
                <a:spcPts val="0"/>
              </a:spcAft>
              <a:buClr>
                <a:schemeClr val="accent5"/>
              </a:buClr>
              <a:buSzPts val="2000"/>
              <a:buNone/>
              <a:defRPr sz="2000">
                <a:solidFill>
                  <a:schemeClr val="accent5"/>
                </a:solidFill>
              </a:defRPr>
            </a:lvl7pPr>
            <a:lvl8pPr lvl="7" rtl="0">
              <a:spcBef>
                <a:spcPts val="0"/>
              </a:spcBef>
              <a:spcAft>
                <a:spcPts val="0"/>
              </a:spcAft>
              <a:buClr>
                <a:schemeClr val="accent5"/>
              </a:buClr>
              <a:buSzPts val="2000"/>
              <a:buNone/>
              <a:defRPr sz="2000">
                <a:solidFill>
                  <a:schemeClr val="accent5"/>
                </a:solidFill>
              </a:defRPr>
            </a:lvl8pPr>
            <a:lvl9pPr lvl="8" rtl="0">
              <a:spcBef>
                <a:spcPts val="0"/>
              </a:spcBef>
              <a:spcAft>
                <a:spcPts val="0"/>
              </a:spcAft>
              <a:buClr>
                <a:schemeClr val="accent5"/>
              </a:buClr>
              <a:buSzPts val="2000"/>
              <a:buNone/>
              <a:defRPr sz="2000">
                <a:solidFill>
                  <a:schemeClr val="accent5"/>
                </a:solidFill>
              </a:defRPr>
            </a:lvl9pPr>
          </a:lstStyle>
          <a:p/>
        </p:txBody>
      </p:sp>
      <p:sp>
        <p:nvSpPr>
          <p:cNvPr id="350" name="Google Shape;350;p24"/>
          <p:cNvSpPr txBox="1"/>
          <p:nvPr>
            <p:ph idx="7" type="title"/>
          </p:nvPr>
        </p:nvSpPr>
        <p:spPr>
          <a:xfrm>
            <a:off x="1335850" y="2683500"/>
            <a:ext cx="2518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351" name="Shape 351"/>
        <p:cNvGrpSpPr/>
        <p:nvPr/>
      </p:nvGrpSpPr>
      <p:grpSpPr>
        <a:xfrm>
          <a:off x="0" y="0"/>
          <a:ext cx="0" cy="0"/>
          <a:chOff x="0" y="0"/>
          <a:chExt cx="0" cy="0"/>
        </a:xfrm>
      </p:grpSpPr>
      <p:grpSp>
        <p:nvGrpSpPr>
          <p:cNvPr id="352" name="Google Shape;352;p25"/>
          <p:cNvGrpSpPr/>
          <p:nvPr/>
        </p:nvGrpSpPr>
        <p:grpSpPr>
          <a:xfrm>
            <a:off x="-1509775" y="-1051988"/>
            <a:ext cx="10720800" cy="8547429"/>
            <a:chOff x="-1509775" y="-1051988"/>
            <a:chExt cx="10720800" cy="8547429"/>
          </a:xfrm>
        </p:grpSpPr>
        <p:sp>
          <p:nvSpPr>
            <p:cNvPr id="353" name="Google Shape;353;p25"/>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355" name="Google Shape;355;p25"/>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356" name="Google Shape;356;p25"/>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357" name="Google Shape;357;p25"/>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359" name="Google Shape;359;p25"/>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360" name="Google Shape;360;p25"/>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361" name="Google Shape;361;p25"/>
            <p:cNvGrpSpPr/>
            <p:nvPr/>
          </p:nvGrpSpPr>
          <p:grpSpPr>
            <a:xfrm>
              <a:off x="6570175" y="-56275"/>
              <a:ext cx="2640850" cy="676300"/>
              <a:chOff x="6570175" y="-56275"/>
              <a:chExt cx="2640850" cy="676300"/>
            </a:xfrm>
          </p:grpSpPr>
          <p:sp>
            <p:nvSpPr>
              <p:cNvPr id="362" name="Google Shape;362;p25"/>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363" name="Google Shape;363;p25"/>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364" name="Google Shape;364;p25"/>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
        <p:nvSpPr>
          <p:cNvPr id="365" name="Google Shape;365;p2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6" name="Google Shape;366;p25"/>
          <p:cNvSpPr txBox="1"/>
          <p:nvPr>
            <p:ph idx="2" type="title"/>
          </p:nvPr>
        </p:nvSpPr>
        <p:spPr>
          <a:xfrm>
            <a:off x="4782863" y="2054650"/>
            <a:ext cx="29310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7" name="Google Shape;367;p25"/>
          <p:cNvSpPr txBox="1"/>
          <p:nvPr>
            <p:ph idx="3" type="title"/>
          </p:nvPr>
        </p:nvSpPr>
        <p:spPr>
          <a:xfrm>
            <a:off x="4935262" y="13490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68" name="Google Shape;368;p25"/>
          <p:cNvSpPr txBox="1"/>
          <p:nvPr>
            <p:ph idx="4" type="title"/>
          </p:nvPr>
        </p:nvSpPr>
        <p:spPr>
          <a:xfrm>
            <a:off x="1430139" y="2054650"/>
            <a:ext cx="27264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69" name="Google Shape;369;p25"/>
          <p:cNvSpPr txBox="1"/>
          <p:nvPr>
            <p:ph idx="5" type="title"/>
          </p:nvPr>
        </p:nvSpPr>
        <p:spPr>
          <a:xfrm>
            <a:off x="1582537" y="13490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70" name="Google Shape;370;p25"/>
          <p:cNvSpPr txBox="1"/>
          <p:nvPr>
            <p:ph idx="6" type="title"/>
          </p:nvPr>
        </p:nvSpPr>
        <p:spPr>
          <a:xfrm>
            <a:off x="4782863" y="3630250"/>
            <a:ext cx="29310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71" name="Google Shape;371;p25"/>
          <p:cNvSpPr txBox="1"/>
          <p:nvPr>
            <p:ph idx="7" type="title"/>
          </p:nvPr>
        </p:nvSpPr>
        <p:spPr>
          <a:xfrm>
            <a:off x="4935262" y="29246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72" name="Google Shape;372;p25"/>
          <p:cNvSpPr txBox="1"/>
          <p:nvPr>
            <p:ph idx="8" type="title"/>
          </p:nvPr>
        </p:nvSpPr>
        <p:spPr>
          <a:xfrm>
            <a:off x="1430139" y="3630250"/>
            <a:ext cx="27264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73" name="Google Shape;373;p25"/>
          <p:cNvSpPr txBox="1"/>
          <p:nvPr>
            <p:ph idx="9" type="title"/>
          </p:nvPr>
        </p:nvSpPr>
        <p:spPr>
          <a:xfrm>
            <a:off x="1582537" y="2924675"/>
            <a:ext cx="23247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
    <p:spTree>
      <p:nvGrpSpPr>
        <p:cNvPr id="374" name="Shape 374"/>
        <p:cNvGrpSpPr/>
        <p:nvPr/>
      </p:nvGrpSpPr>
      <p:grpSpPr>
        <a:xfrm>
          <a:off x="0" y="0"/>
          <a:ext cx="0" cy="0"/>
          <a:chOff x="0" y="0"/>
          <a:chExt cx="0" cy="0"/>
        </a:xfrm>
      </p:grpSpPr>
      <p:grpSp>
        <p:nvGrpSpPr>
          <p:cNvPr id="375" name="Google Shape;375;p26"/>
          <p:cNvGrpSpPr/>
          <p:nvPr/>
        </p:nvGrpSpPr>
        <p:grpSpPr>
          <a:xfrm>
            <a:off x="-1084412" y="-61400"/>
            <a:ext cx="10269338" cy="3993925"/>
            <a:chOff x="-1084412" y="-61400"/>
            <a:chExt cx="10269338" cy="3993925"/>
          </a:xfrm>
        </p:grpSpPr>
        <p:sp>
          <p:nvSpPr>
            <p:cNvPr id="376" name="Google Shape;376;p26"/>
            <p:cNvSpPr/>
            <p:nvPr/>
          </p:nvSpPr>
          <p:spPr>
            <a:xfrm>
              <a:off x="-1084412" y="1210975"/>
              <a:ext cx="3721900" cy="2721550"/>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6"/>
            <p:cNvGrpSpPr/>
            <p:nvPr/>
          </p:nvGrpSpPr>
          <p:grpSpPr>
            <a:xfrm>
              <a:off x="7148375" y="-61400"/>
              <a:ext cx="2036550" cy="1103125"/>
              <a:chOff x="7148375" y="-61400"/>
              <a:chExt cx="2036550" cy="1103125"/>
            </a:xfrm>
          </p:grpSpPr>
          <p:sp>
            <p:nvSpPr>
              <p:cNvPr id="378" name="Google Shape;378;p26"/>
              <p:cNvSpPr/>
              <p:nvPr/>
            </p:nvSpPr>
            <p:spPr>
              <a:xfrm>
                <a:off x="7936400" y="347950"/>
                <a:ext cx="1243425" cy="148400"/>
              </a:xfrm>
              <a:custGeom>
                <a:rect b="b" l="l" r="r" t="t"/>
                <a:pathLst>
                  <a:path extrusionOk="0" h="5936" w="49737">
                    <a:moveTo>
                      <a:pt x="0" y="5936"/>
                    </a:moveTo>
                    <a:cubicBezTo>
                      <a:pt x="2149" y="5663"/>
                      <a:pt x="8904" y="4878"/>
                      <a:pt x="12895" y="4298"/>
                    </a:cubicBezTo>
                    <a:cubicBezTo>
                      <a:pt x="16886" y="3718"/>
                      <a:pt x="20536" y="2422"/>
                      <a:pt x="23947" y="2456"/>
                    </a:cubicBezTo>
                    <a:cubicBezTo>
                      <a:pt x="27358" y="2490"/>
                      <a:pt x="30497" y="4264"/>
                      <a:pt x="33362" y="4503"/>
                    </a:cubicBezTo>
                    <a:cubicBezTo>
                      <a:pt x="36228" y="4742"/>
                      <a:pt x="38957" y="4435"/>
                      <a:pt x="41140" y="3889"/>
                    </a:cubicBezTo>
                    <a:cubicBezTo>
                      <a:pt x="43323" y="3343"/>
                      <a:pt x="45029" y="1876"/>
                      <a:pt x="46462" y="1228"/>
                    </a:cubicBezTo>
                    <a:cubicBezTo>
                      <a:pt x="47895" y="580"/>
                      <a:pt x="49191" y="205"/>
                      <a:pt x="49737" y="0"/>
                    </a:cubicBezTo>
                  </a:path>
                </a:pathLst>
              </a:custGeom>
              <a:noFill/>
              <a:ln cap="flat" cmpd="sng" w="19050">
                <a:solidFill>
                  <a:schemeClr val="accent2"/>
                </a:solidFill>
                <a:prstDash val="solid"/>
                <a:round/>
                <a:headEnd len="med" w="med" type="none"/>
                <a:tailEnd len="med" w="med" type="none"/>
              </a:ln>
            </p:spPr>
          </p:sp>
          <p:sp>
            <p:nvSpPr>
              <p:cNvPr id="379" name="Google Shape;379;p26"/>
              <p:cNvSpPr/>
              <p:nvPr/>
            </p:nvSpPr>
            <p:spPr>
              <a:xfrm>
                <a:off x="7148375" y="-61400"/>
                <a:ext cx="2036550" cy="1103125"/>
              </a:xfrm>
              <a:custGeom>
                <a:rect b="b" l="l" r="r" t="t"/>
                <a:pathLst>
                  <a:path extrusionOk="0" h="44125" w="81462">
                    <a:moveTo>
                      <a:pt x="0" y="0"/>
                    </a:moveTo>
                    <a:cubicBezTo>
                      <a:pt x="1808" y="1365"/>
                      <a:pt x="8358" y="6038"/>
                      <a:pt x="10848" y="8187"/>
                    </a:cubicBezTo>
                    <a:cubicBezTo>
                      <a:pt x="13338" y="10336"/>
                      <a:pt x="13305" y="12076"/>
                      <a:pt x="14942" y="12895"/>
                    </a:cubicBezTo>
                    <a:cubicBezTo>
                      <a:pt x="16580" y="13714"/>
                      <a:pt x="18046" y="12724"/>
                      <a:pt x="20673" y="13099"/>
                    </a:cubicBezTo>
                    <a:cubicBezTo>
                      <a:pt x="23300" y="13474"/>
                      <a:pt x="29065" y="13918"/>
                      <a:pt x="30702" y="15146"/>
                    </a:cubicBezTo>
                    <a:cubicBezTo>
                      <a:pt x="32340" y="16374"/>
                      <a:pt x="29713" y="18148"/>
                      <a:pt x="30498" y="20468"/>
                    </a:cubicBezTo>
                    <a:cubicBezTo>
                      <a:pt x="31283" y="22788"/>
                      <a:pt x="33432" y="27017"/>
                      <a:pt x="35410" y="29064"/>
                    </a:cubicBezTo>
                    <a:cubicBezTo>
                      <a:pt x="37389" y="31111"/>
                      <a:pt x="39435" y="32202"/>
                      <a:pt x="42369" y="32748"/>
                    </a:cubicBezTo>
                    <a:cubicBezTo>
                      <a:pt x="45303" y="33294"/>
                      <a:pt x="50112" y="32203"/>
                      <a:pt x="53012" y="32339"/>
                    </a:cubicBezTo>
                    <a:cubicBezTo>
                      <a:pt x="55912" y="32476"/>
                      <a:pt x="58164" y="32782"/>
                      <a:pt x="59767" y="33567"/>
                    </a:cubicBezTo>
                    <a:cubicBezTo>
                      <a:pt x="61370" y="34352"/>
                      <a:pt x="60483" y="35410"/>
                      <a:pt x="62632" y="37047"/>
                    </a:cubicBezTo>
                    <a:cubicBezTo>
                      <a:pt x="64781" y="38685"/>
                      <a:pt x="70068" y="42232"/>
                      <a:pt x="72661" y="43392"/>
                    </a:cubicBezTo>
                    <a:cubicBezTo>
                      <a:pt x="75254" y="44552"/>
                      <a:pt x="76721" y="43972"/>
                      <a:pt x="78188" y="44006"/>
                    </a:cubicBezTo>
                    <a:cubicBezTo>
                      <a:pt x="79655" y="44040"/>
                      <a:pt x="80916" y="43664"/>
                      <a:pt x="81462" y="43596"/>
                    </a:cubicBezTo>
                  </a:path>
                </a:pathLst>
              </a:custGeom>
              <a:noFill/>
              <a:ln cap="flat" cmpd="sng" w="38100">
                <a:solidFill>
                  <a:schemeClr val="dk2"/>
                </a:solidFill>
                <a:prstDash val="solid"/>
                <a:round/>
                <a:headEnd len="med" w="med" type="none"/>
                <a:tailEnd len="med" w="med" type="none"/>
              </a:ln>
            </p:spPr>
          </p:sp>
        </p:grpSp>
      </p:grpSp>
      <p:sp>
        <p:nvSpPr>
          <p:cNvPr id="380" name="Google Shape;380;p2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1" name="Google Shape;381;p26"/>
          <p:cNvSpPr txBox="1"/>
          <p:nvPr>
            <p:ph idx="2" type="title"/>
          </p:nvPr>
        </p:nvSpPr>
        <p:spPr>
          <a:xfrm>
            <a:off x="6452995" y="185398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2" name="Google Shape;382;p26"/>
          <p:cNvSpPr txBox="1"/>
          <p:nvPr>
            <p:ph idx="3" type="title"/>
          </p:nvPr>
        </p:nvSpPr>
        <p:spPr>
          <a:xfrm>
            <a:off x="6452995" y="2233186"/>
            <a:ext cx="19011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3" name="Google Shape;383;p26"/>
          <p:cNvSpPr txBox="1"/>
          <p:nvPr>
            <p:ph idx="4" type="title"/>
          </p:nvPr>
        </p:nvSpPr>
        <p:spPr>
          <a:xfrm>
            <a:off x="4315700" y="185398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4" name="Google Shape;384;p26"/>
          <p:cNvSpPr txBox="1"/>
          <p:nvPr>
            <p:ph idx="5" type="title"/>
          </p:nvPr>
        </p:nvSpPr>
        <p:spPr>
          <a:xfrm>
            <a:off x="4315700" y="2233186"/>
            <a:ext cx="1901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5" name="Google Shape;385;p26"/>
          <p:cNvSpPr txBox="1"/>
          <p:nvPr>
            <p:ph idx="6" type="title"/>
          </p:nvPr>
        </p:nvSpPr>
        <p:spPr>
          <a:xfrm>
            <a:off x="6452995" y="374545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6" name="Google Shape;386;p26"/>
          <p:cNvSpPr txBox="1"/>
          <p:nvPr>
            <p:ph idx="7" type="title"/>
          </p:nvPr>
        </p:nvSpPr>
        <p:spPr>
          <a:xfrm>
            <a:off x="6452995" y="4124656"/>
            <a:ext cx="19011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7" name="Google Shape;387;p26"/>
          <p:cNvSpPr txBox="1"/>
          <p:nvPr>
            <p:ph idx="8" type="title"/>
          </p:nvPr>
        </p:nvSpPr>
        <p:spPr>
          <a:xfrm>
            <a:off x="4315700" y="3745456"/>
            <a:ext cx="1901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8" name="Google Shape;388;p26"/>
          <p:cNvSpPr txBox="1"/>
          <p:nvPr>
            <p:ph idx="9" type="title"/>
          </p:nvPr>
        </p:nvSpPr>
        <p:spPr>
          <a:xfrm>
            <a:off x="4315700" y="4124656"/>
            <a:ext cx="19014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389" name="Shape 389"/>
        <p:cNvGrpSpPr/>
        <p:nvPr/>
      </p:nvGrpSpPr>
      <p:grpSpPr>
        <a:xfrm>
          <a:off x="0" y="0"/>
          <a:ext cx="0" cy="0"/>
          <a:chOff x="0" y="0"/>
          <a:chExt cx="0" cy="0"/>
        </a:xfrm>
      </p:grpSpPr>
      <p:grpSp>
        <p:nvGrpSpPr>
          <p:cNvPr id="390" name="Google Shape;390;p27"/>
          <p:cNvGrpSpPr/>
          <p:nvPr/>
        </p:nvGrpSpPr>
        <p:grpSpPr>
          <a:xfrm>
            <a:off x="-1157658" y="-938040"/>
            <a:ext cx="11077535" cy="6504790"/>
            <a:chOff x="-1157658" y="-938040"/>
            <a:chExt cx="11077535" cy="6504790"/>
          </a:xfrm>
        </p:grpSpPr>
        <p:sp>
          <p:nvSpPr>
            <p:cNvPr id="391" name="Google Shape;391;p27"/>
            <p:cNvSpPr/>
            <p:nvPr/>
          </p:nvSpPr>
          <p:spPr>
            <a:xfrm rot="-1313511">
              <a:off x="-964491" y="-629670"/>
              <a:ext cx="1926554" cy="1408746"/>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2" name="Google Shape;392;p27"/>
            <p:cNvGrpSpPr/>
            <p:nvPr/>
          </p:nvGrpSpPr>
          <p:grpSpPr>
            <a:xfrm flipH="1" rot="10800000">
              <a:off x="-35825" y="-56300"/>
              <a:ext cx="9205400" cy="2292399"/>
              <a:chOff x="-35825" y="2983175"/>
              <a:chExt cx="9205400" cy="2292399"/>
            </a:xfrm>
          </p:grpSpPr>
          <p:sp>
            <p:nvSpPr>
              <p:cNvPr id="393" name="Google Shape;393;p27"/>
              <p:cNvSpPr/>
              <p:nvPr/>
            </p:nvSpPr>
            <p:spPr>
              <a:xfrm>
                <a:off x="8737575" y="4559200"/>
                <a:ext cx="150500" cy="660100"/>
              </a:xfrm>
              <a:custGeom>
                <a:rect b="b" l="l" r="r" t="t"/>
                <a:pathLst>
                  <a:path extrusionOk="0" h="26404" w="602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cap="flat" cmpd="sng" w="19050">
                <a:solidFill>
                  <a:schemeClr val="accent2"/>
                </a:solidFill>
                <a:prstDash val="solid"/>
                <a:round/>
                <a:headEnd len="med" w="med" type="none"/>
                <a:tailEnd len="med" w="med" type="none"/>
              </a:ln>
            </p:spPr>
          </p:sp>
          <p:grpSp>
            <p:nvGrpSpPr>
              <p:cNvPr id="394" name="Google Shape;394;p27"/>
              <p:cNvGrpSpPr/>
              <p:nvPr/>
            </p:nvGrpSpPr>
            <p:grpSpPr>
              <a:xfrm>
                <a:off x="-35825" y="2983175"/>
                <a:ext cx="1985371" cy="2292399"/>
                <a:chOff x="-35825" y="2983175"/>
                <a:chExt cx="1985371" cy="2292399"/>
              </a:xfrm>
            </p:grpSpPr>
            <p:sp>
              <p:nvSpPr>
                <p:cNvPr id="395" name="Google Shape;395;p27"/>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396" name="Google Shape;396;p27"/>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sp>
            <p:nvSpPr>
              <p:cNvPr id="397" name="Google Shape;397;p27"/>
              <p:cNvSpPr/>
              <p:nvPr/>
            </p:nvSpPr>
            <p:spPr>
              <a:xfrm>
                <a:off x="8141075" y="4190775"/>
                <a:ext cx="1028500" cy="1043875"/>
              </a:xfrm>
              <a:custGeom>
                <a:rect b="b" l="l" r="r" t="t"/>
                <a:pathLst>
                  <a:path extrusionOk="0" h="41755" w="4114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cap="flat" cmpd="sng" w="38100">
                <a:solidFill>
                  <a:schemeClr val="dk2"/>
                </a:solidFill>
                <a:prstDash val="solid"/>
                <a:round/>
                <a:headEnd len="med" w="med" type="none"/>
                <a:tailEnd len="med" w="med" type="none"/>
              </a:ln>
            </p:spPr>
          </p:sp>
        </p:grpSp>
        <p:sp>
          <p:nvSpPr>
            <p:cNvPr id="398" name="Google Shape;398;p27"/>
            <p:cNvSpPr/>
            <p:nvPr/>
          </p:nvSpPr>
          <p:spPr>
            <a:xfrm>
              <a:off x="82874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00" name="Google Shape;400;p27"/>
          <p:cNvSpPr txBox="1"/>
          <p:nvPr>
            <p:ph idx="2" type="title"/>
          </p:nvPr>
        </p:nvSpPr>
        <p:spPr>
          <a:xfrm>
            <a:off x="3405675"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1" name="Google Shape;401;p27"/>
          <p:cNvSpPr txBox="1"/>
          <p:nvPr>
            <p:ph idx="3" type="title"/>
          </p:nvPr>
        </p:nvSpPr>
        <p:spPr>
          <a:xfrm>
            <a:off x="3349512"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2" name="Google Shape;402;p27"/>
          <p:cNvSpPr txBox="1"/>
          <p:nvPr>
            <p:ph idx="4" type="title"/>
          </p:nvPr>
        </p:nvSpPr>
        <p:spPr>
          <a:xfrm>
            <a:off x="783300"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3" name="Google Shape;403;p27"/>
          <p:cNvSpPr txBox="1"/>
          <p:nvPr>
            <p:ph idx="5" type="title"/>
          </p:nvPr>
        </p:nvSpPr>
        <p:spPr>
          <a:xfrm>
            <a:off x="727200"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4" name="Google Shape;404;p27"/>
          <p:cNvSpPr txBox="1"/>
          <p:nvPr>
            <p:ph idx="6" type="title"/>
          </p:nvPr>
        </p:nvSpPr>
        <p:spPr>
          <a:xfrm>
            <a:off x="6027838" y="15159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5" name="Google Shape;405;p27"/>
          <p:cNvSpPr txBox="1"/>
          <p:nvPr>
            <p:ph idx="7" type="title"/>
          </p:nvPr>
        </p:nvSpPr>
        <p:spPr>
          <a:xfrm>
            <a:off x="5971700" y="19713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6" name="Google Shape;406;p27"/>
          <p:cNvSpPr txBox="1"/>
          <p:nvPr>
            <p:ph idx="8" type="title"/>
          </p:nvPr>
        </p:nvSpPr>
        <p:spPr>
          <a:xfrm>
            <a:off x="3405675"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7" name="Google Shape;407;p27"/>
          <p:cNvSpPr txBox="1"/>
          <p:nvPr>
            <p:ph idx="9" type="title"/>
          </p:nvPr>
        </p:nvSpPr>
        <p:spPr>
          <a:xfrm>
            <a:off x="3349512"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08" name="Google Shape;408;p27"/>
          <p:cNvSpPr txBox="1"/>
          <p:nvPr>
            <p:ph idx="13" type="title"/>
          </p:nvPr>
        </p:nvSpPr>
        <p:spPr>
          <a:xfrm>
            <a:off x="783300"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09" name="Google Shape;409;p27"/>
          <p:cNvSpPr txBox="1"/>
          <p:nvPr>
            <p:ph idx="14" type="title"/>
          </p:nvPr>
        </p:nvSpPr>
        <p:spPr>
          <a:xfrm>
            <a:off x="727200"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410" name="Google Shape;410;p27"/>
          <p:cNvSpPr txBox="1"/>
          <p:nvPr>
            <p:ph idx="15" type="title"/>
          </p:nvPr>
        </p:nvSpPr>
        <p:spPr>
          <a:xfrm>
            <a:off x="6027838" y="316777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11" name="Google Shape;411;p27"/>
          <p:cNvSpPr txBox="1"/>
          <p:nvPr>
            <p:ph idx="16" type="title"/>
          </p:nvPr>
        </p:nvSpPr>
        <p:spPr>
          <a:xfrm>
            <a:off x="5971700" y="3623175"/>
            <a:ext cx="24450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chemeClr val="dk2"/>
                </a:solidFill>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412" name="Shape 412"/>
        <p:cNvGrpSpPr/>
        <p:nvPr/>
      </p:nvGrpSpPr>
      <p:grpSpPr>
        <a:xfrm>
          <a:off x="0" y="0"/>
          <a:ext cx="0" cy="0"/>
          <a:chOff x="0" y="0"/>
          <a:chExt cx="0" cy="0"/>
        </a:xfrm>
      </p:grpSpPr>
      <p:grpSp>
        <p:nvGrpSpPr>
          <p:cNvPr id="413" name="Google Shape;413;p28"/>
          <p:cNvGrpSpPr/>
          <p:nvPr/>
        </p:nvGrpSpPr>
        <p:grpSpPr>
          <a:xfrm>
            <a:off x="-1408689" y="-1051988"/>
            <a:ext cx="11954968" cy="7456655"/>
            <a:chOff x="-1408689" y="-1051988"/>
            <a:chExt cx="11954968" cy="7456655"/>
          </a:xfrm>
        </p:grpSpPr>
        <p:grpSp>
          <p:nvGrpSpPr>
            <p:cNvPr id="414" name="Google Shape;414;p28"/>
            <p:cNvGrpSpPr/>
            <p:nvPr/>
          </p:nvGrpSpPr>
          <p:grpSpPr>
            <a:xfrm>
              <a:off x="-73800" y="-1051988"/>
              <a:ext cx="10620079" cy="6329294"/>
              <a:chOff x="-73800" y="-1051988"/>
              <a:chExt cx="10620079" cy="6329294"/>
            </a:xfrm>
          </p:grpSpPr>
          <p:sp>
            <p:nvSpPr>
              <p:cNvPr id="415" name="Google Shape;415;p28"/>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416" name="Google Shape;416;p28"/>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417" name="Google Shape;417;p28"/>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418" name="Google Shape;418;p28"/>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419" name="Google Shape;419;p28"/>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421" name="Google Shape;421;p28"/>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23" name="Google Shape;423;p28"/>
          <p:cNvSpPr txBox="1"/>
          <p:nvPr>
            <p:ph idx="1" type="subTitle"/>
          </p:nvPr>
        </p:nvSpPr>
        <p:spPr>
          <a:xfrm>
            <a:off x="1377125" y="2298500"/>
            <a:ext cx="2497500" cy="13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2">
    <p:spTree>
      <p:nvGrpSpPr>
        <p:cNvPr id="424" name="Shape 424"/>
        <p:cNvGrpSpPr/>
        <p:nvPr/>
      </p:nvGrpSpPr>
      <p:grpSpPr>
        <a:xfrm>
          <a:off x="0" y="0"/>
          <a:ext cx="0" cy="0"/>
          <a:chOff x="0" y="0"/>
          <a:chExt cx="0" cy="0"/>
        </a:xfrm>
      </p:grpSpPr>
      <p:grpSp>
        <p:nvGrpSpPr>
          <p:cNvPr id="425" name="Google Shape;425;p29"/>
          <p:cNvGrpSpPr/>
          <p:nvPr/>
        </p:nvGrpSpPr>
        <p:grpSpPr>
          <a:xfrm>
            <a:off x="-873700" y="-89375"/>
            <a:ext cx="11493767" cy="6494042"/>
            <a:chOff x="-873700" y="-89375"/>
            <a:chExt cx="11493767" cy="6494042"/>
          </a:xfrm>
        </p:grpSpPr>
        <p:sp>
          <p:nvSpPr>
            <p:cNvPr id="426" name="Google Shape;426;p29"/>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9"/>
            <p:cNvGrpSpPr/>
            <p:nvPr/>
          </p:nvGrpSpPr>
          <p:grpSpPr>
            <a:xfrm>
              <a:off x="-44675" y="-89375"/>
              <a:ext cx="9219798" cy="5303550"/>
              <a:chOff x="-44675" y="-89375"/>
              <a:chExt cx="9219798" cy="5303550"/>
            </a:xfrm>
          </p:grpSpPr>
          <p:sp>
            <p:nvSpPr>
              <p:cNvPr id="428" name="Google Shape;428;p29"/>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29" name="Google Shape;429;p29"/>
              <p:cNvGrpSpPr/>
              <p:nvPr/>
            </p:nvGrpSpPr>
            <p:grpSpPr>
              <a:xfrm>
                <a:off x="7767948" y="3157150"/>
                <a:ext cx="1407175" cy="2057025"/>
                <a:chOff x="7767948" y="3157150"/>
                <a:chExt cx="1407175" cy="2057025"/>
              </a:xfrm>
            </p:grpSpPr>
            <p:sp>
              <p:nvSpPr>
                <p:cNvPr id="430" name="Google Shape;430;p29"/>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31" name="Google Shape;431;p29"/>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32" name="Google Shape;432;p29"/>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33" name="Google Shape;433;p29"/>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34" name="Google Shape;434;p29"/>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35" name="Google Shape;435;p29"/>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36" name="Google Shape;436;p29"/>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437" name="Google Shape;437;p29"/>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9"/>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39" name="Google Shape;439;p29"/>
          <p:cNvSpPr txBox="1"/>
          <p:nvPr>
            <p:ph idx="1" type="subTitle"/>
          </p:nvPr>
        </p:nvSpPr>
        <p:spPr>
          <a:xfrm>
            <a:off x="5919225" y="2298500"/>
            <a:ext cx="24975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Barlow"/>
                <a:ea typeface="Barlow"/>
                <a:cs typeface="Barlow"/>
                <a:sym typeface="Barlow"/>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6_1">
    <p:spTree>
      <p:nvGrpSpPr>
        <p:cNvPr id="440" name="Shape 440"/>
        <p:cNvGrpSpPr/>
        <p:nvPr/>
      </p:nvGrpSpPr>
      <p:grpSpPr>
        <a:xfrm>
          <a:off x="0" y="0"/>
          <a:ext cx="0" cy="0"/>
          <a:chOff x="0" y="0"/>
          <a:chExt cx="0" cy="0"/>
        </a:xfrm>
      </p:grpSpPr>
      <p:grpSp>
        <p:nvGrpSpPr>
          <p:cNvPr id="441" name="Google Shape;441;p30"/>
          <p:cNvGrpSpPr/>
          <p:nvPr/>
        </p:nvGrpSpPr>
        <p:grpSpPr>
          <a:xfrm>
            <a:off x="-873700" y="-89375"/>
            <a:ext cx="11493767" cy="6494042"/>
            <a:chOff x="-873700" y="-89375"/>
            <a:chExt cx="11493767" cy="6494042"/>
          </a:xfrm>
        </p:grpSpPr>
        <p:sp>
          <p:nvSpPr>
            <p:cNvPr id="442" name="Google Shape;442;p30"/>
            <p:cNvSpPr/>
            <p:nvPr/>
          </p:nvSpPr>
          <p:spPr>
            <a:xfrm rot="2700000">
              <a:off x="8136424"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30"/>
            <p:cNvGrpSpPr/>
            <p:nvPr/>
          </p:nvGrpSpPr>
          <p:grpSpPr>
            <a:xfrm>
              <a:off x="-44675" y="-89375"/>
              <a:ext cx="9219798" cy="5303550"/>
              <a:chOff x="-44675" y="-89375"/>
              <a:chExt cx="9219798" cy="5303550"/>
            </a:xfrm>
          </p:grpSpPr>
          <p:sp>
            <p:nvSpPr>
              <p:cNvPr id="444" name="Google Shape;444;p30"/>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45" name="Google Shape;445;p30"/>
              <p:cNvGrpSpPr/>
              <p:nvPr/>
            </p:nvGrpSpPr>
            <p:grpSpPr>
              <a:xfrm>
                <a:off x="7767948" y="3157150"/>
                <a:ext cx="1407175" cy="2057025"/>
                <a:chOff x="7767948" y="3157150"/>
                <a:chExt cx="1407175" cy="2057025"/>
              </a:xfrm>
            </p:grpSpPr>
            <p:sp>
              <p:nvSpPr>
                <p:cNvPr id="446" name="Google Shape;446;p30"/>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47" name="Google Shape;447;p30"/>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48" name="Google Shape;448;p30"/>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49" name="Google Shape;449;p30"/>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50" name="Google Shape;450;p30"/>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51" name="Google Shape;451;p30"/>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52" name="Google Shape;452;p30"/>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sp>
          <p:nvSpPr>
            <p:cNvPr id="453" name="Google Shape;453;p30"/>
            <p:cNvSpPr/>
            <p:nvPr/>
          </p:nvSpPr>
          <p:spPr>
            <a:xfrm>
              <a:off x="-873700" y="4472197"/>
              <a:ext cx="1632477" cy="1094552"/>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30"/>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6"/>
              </a:buClr>
              <a:buSzPts val="2800"/>
              <a:buNone/>
              <a:defRPr>
                <a:solidFill>
                  <a:schemeClr val="accent5"/>
                </a:solidFill>
              </a:defRPr>
            </a:lvl1pPr>
            <a:lvl2pPr lvl="1" rtl="0">
              <a:spcBef>
                <a:spcPts val="0"/>
              </a:spcBef>
              <a:spcAft>
                <a:spcPts val="0"/>
              </a:spcAft>
              <a:buClr>
                <a:schemeClr val="accent6"/>
              </a:buClr>
              <a:buSzPts val="2800"/>
              <a:buNone/>
              <a:defRPr>
                <a:solidFill>
                  <a:schemeClr val="accent6"/>
                </a:solidFill>
              </a:defRPr>
            </a:lvl2pPr>
            <a:lvl3pPr lvl="2" rtl="0">
              <a:spcBef>
                <a:spcPts val="0"/>
              </a:spcBef>
              <a:spcAft>
                <a:spcPts val="0"/>
              </a:spcAft>
              <a:buClr>
                <a:schemeClr val="accent6"/>
              </a:buClr>
              <a:buSzPts val="2800"/>
              <a:buNone/>
              <a:defRPr>
                <a:solidFill>
                  <a:schemeClr val="accent6"/>
                </a:solidFill>
              </a:defRPr>
            </a:lvl3pPr>
            <a:lvl4pPr lvl="3" rtl="0">
              <a:spcBef>
                <a:spcPts val="0"/>
              </a:spcBef>
              <a:spcAft>
                <a:spcPts val="0"/>
              </a:spcAft>
              <a:buClr>
                <a:schemeClr val="accent6"/>
              </a:buClr>
              <a:buSzPts val="2800"/>
              <a:buNone/>
              <a:defRPr>
                <a:solidFill>
                  <a:schemeClr val="accent6"/>
                </a:solidFill>
              </a:defRPr>
            </a:lvl4pPr>
            <a:lvl5pPr lvl="4" rtl="0">
              <a:spcBef>
                <a:spcPts val="0"/>
              </a:spcBef>
              <a:spcAft>
                <a:spcPts val="0"/>
              </a:spcAft>
              <a:buClr>
                <a:schemeClr val="accent6"/>
              </a:buClr>
              <a:buSzPts val="2800"/>
              <a:buNone/>
              <a:defRPr>
                <a:solidFill>
                  <a:schemeClr val="accent6"/>
                </a:solidFill>
              </a:defRPr>
            </a:lvl5pPr>
            <a:lvl6pPr lvl="5" rtl="0">
              <a:spcBef>
                <a:spcPts val="0"/>
              </a:spcBef>
              <a:spcAft>
                <a:spcPts val="0"/>
              </a:spcAft>
              <a:buClr>
                <a:schemeClr val="accent6"/>
              </a:buClr>
              <a:buSzPts val="2800"/>
              <a:buNone/>
              <a:defRPr>
                <a:solidFill>
                  <a:schemeClr val="accent6"/>
                </a:solidFill>
              </a:defRPr>
            </a:lvl6pPr>
            <a:lvl7pPr lvl="6" rtl="0">
              <a:spcBef>
                <a:spcPts val="0"/>
              </a:spcBef>
              <a:spcAft>
                <a:spcPts val="0"/>
              </a:spcAft>
              <a:buClr>
                <a:schemeClr val="accent6"/>
              </a:buClr>
              <a:buSzPts val="2800"/>
              <a:buNone/>
              <a:defRPr>
                <a:solidFill>
                  <a:schemeClr val="accent6"/>
                </a:solidFill>
              </a:defRPr>
            </a:lvl7pPr>
            <a:lvl8pPr lvl="7" rtl="0">
              <a:spcBef>
                <a:spcPts val="0"/>
              </a:spcBef>
              <a:spcAft>
                <a:spcPts val="0"/>
              </a:spcAft>
              <a:buClr>
                <a:schemeClr val="accent6"/>
              </a:buClr>
              <a:buSzPts val="2800"/>
              <a:buNone/>
              <a:defRPr>
                <a:solidFill>
                  <a:schemeClr val="accent6"/>
                </a:solidFill>
              </a:defRPr>
            </a:lvl8pPr>
            <a:lvl9pPr lvl="8" rtl="0">
              <a:spcBef>
                <a:spcPts val="0"/>
              </a:spcBef>
              <a:spcAft>
                <a:spcPts val="0"/>
              </a:spcAft>
              <a:buClr>
                <a:schemeClr val="accent6"/>
              </a:buClr>
              <a:buSzPts val="2800"/>
              <a:buNone/>
              <a:defRPr>
                <a:solidFill>
                  <a:schemeClr val="accent6"/>
                </a:solidFill>
              </a:defRPr>
            </a:lvl9pPr>
          </a:lstStyle>
          <a:p/>
        </p:txBody>
      </p:sp>
      <p:sp>
        <p:nvSpPr>
          <p:cNvPr id="455" name="Google Shape;455;p30"/>
          <p:cNvSpPr txBox="1"/>
          <p:nvPr>
            <p:ph idx="1" type="subTitle"/>
          </p:nvPr>
        </p:nvSpPr>
        <p:spPr>
          <a:xfrm>
            <a:off x="1215975" y="1496998"/>
            <a:ext cx="3606300" cy="109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6" name="Google Shape;456;p30"/>
          <p:cNvSpPr txBox="1"/>
          <p:nvPr>
            <p:ph idx="2" type="title"/>
          </p:nvPr>
        </p:nvSpPr>
        <p:spPr>
          <a:xfrm>
            <a:off x="1215975" y="1070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57" name="Google Shape;457;p30"/>
          <p:cNvSpPr txBox="1"/>
          <p:nvPr>
            <p:ph idx="3" type="subTitle"/>
          </p:nvPr>
        </p:nvSpPr>
        <p:spPr>
          <a:xfrm>
            <a:off x="1215975" y="3060000"/>
            <a:ext cx="3606300" cy="150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8" name="Google Shape;458;p30"/>
          <p:cNvSpPr txBox="1"/>
          <p:nvPr>
            <p:ph idx="4" type="title"/>
          </p:nvPr>
        </p:nvSpPr>
        <p:spPr>
          <a:xfrm>
            <a:off x="1215975" y="2633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59" name="Google Shape;459;p30"/>
          <p:cNvSpPr txBox="1"/>
          <p:nvPr>
            <p:ph idx="5" type="subTitle"/>
          </p:nvPr>
        </p:nvSpPr>
        <p:spPr>
          <a:xfrm>
            <a:off x="5219700" y="3779223"/>
            <a:ext cx="3317700" cy="866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solidFill>
                  <a:schemeClr val="dk1"/>
                </a:solidFill>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0" name="Google Shape;460;p30"/>
          <p:cNvSpPr txBox="1"/>
          <p:nvPr>
            <p:ph idx="6" type="title"/>
          </p:nvPr>
        </p:nvSpPr>
        <p:spPr>
          <a:xfrm>
            <a:off x="5219700" y="3353098"/>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461" name="Google Shape;461;p30"/>
          <p:cNvSpPr txBox="1"/>
          <p:nvPr>
            <p:ph idx="7" type="subTitle"/>
          </p:nvPr>
        </p:nvSpPr>
        <p:spPr>
          <a:xfrm>
            <a:off x="5219700" y="1496998"/>
            <a:ext cx="3317700" cy="186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a:latin typeface="Barlow"/>
                <a:ea typeface="Barlow"/>
                <a:cs typeface="Barlow"/>
                <a:sym typeface="Barlow"/>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2" name="Google Shape;462;p30"/>
          <p:cNvSpPr txBox="1"/>
          <p:nvPr>
            <p:ph idx="8" type="title"/>
          </p:nvPr>
        </p:nvSpPr>
        <p:spPr>
          <a:xfrm>
            <a:off x="5219700" y="1070873"/>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b="1" sz="18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49200" y="3049675"/>
            <a:ext cx="11378225" cy="4025797"/>
            <a:chOff x="-49200" y="3049675"/>
            <a:chExt cx="11378225" cy="4025797"/>
          </a:xfrm>
        </p:grpSpPr>
        <p:sp>
          <p:nvSpPr>
            <p:cNvPr id="40" name="Google Shape;40;p4"/>
            <p:cNvSpPr/>
            <p:nvPr/>
          </p:nvSpPr>
          <p:spPr>
            <a:xfrm flipH="1">
              <a:off x="7353127" y="3621211"/>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9200" y="3049675"/>
              <a:ext cx="843975" cy="2317975"/>
            </a:xfrm>
            <a:custGeom>
              <a:rect b="b" l="l" r="r" t="t"/>
              <a:pathLst>
                <a:path extrusionOk="0" h="92719" w="33759">
                  <a:moveTo>
                    <a:pt x="0" y="0"/>
                  </a:moveTo>
                  <a:cubicBezTo>
                    <a:pt x="2286" y="955"/>
                    <a:pt x="10814" y="2320"/>
                    <a:pt x="13714" y="5731"/>
                  </a:cubicBezTo>
                  <a:cubicBezTo>
                    <a:pt x="16614" y="9142"/>
                    <a:pt x="17637" y="12247"/>
                    <a:pt x="17398" y="20468"/>
                  </a:cubicBezTo>
                  <a:cubicBezTo>
                    <a:pt x="17159" y="28689"/>
                    <a:pt x="11292" y="46121"/>
                    <a:pt x="12281" y="55059"/>
                  </a:cubicBezTo>
                  <a:cubicBezTo>
                    <a:pt x="13270" y="63997"/>
                    <a:pt x="19923" y="69080"/>
                    <a:pt x="23334" y="74094"/>
                  </a:cubicBezTo>
                  <a:cubicBezTo>
                    <a:pt x="26745" y="79109"/>
                    <a:pt x="31044" y="82042"/>
                    <a:pt x="32749" y="85146"/>
                  </a:cubicBezTo>
                  <a:cubicBezTo>
                    <a:pt x="34455" y="88250"/>
                    <a:pt x="33431" y="91457"/>
                    <a:pt x="33567" y="92719"/>
                  </a:cubicBezTo>
                </a:path>
              </a:pathLst>
            </a:custGeom>
            <a:noFill/>
            <a:ln cap="flat" cmpd="sng" w="38100">
              <a:solidFill>
                <a:schemeClr val="dk2"/>
              </a:solidFill>
              <a:prstDash val="solid"/>
              <a:round/>
              <a:headEnd len="med" w="med" type="none"/>
              <a:tailEnd len="med" w="med" type="none"/>
            </a:ln>
          </p:spPr>
        </p:sp>
        <p:sp>
          <p:nvSpPr>
            <p:cNvPr id="42" name="Google Shape;42;p4"/>
            <p:cNvSpPr/>
            <p:nvPr/>
          </p:nvSpPr>
          <p:spPr>
            <a:xfrm>
              <a:off x="4304525" y="3296025"/>
              <a:ext cx="5190000" cy="2191200"/>
            </a:xfrm>
            <a:custGeom>
              <a:rect b="b" l="l" r="r" t="t"/>
              <a:pathLst>
                <a:path extrusionOk="0" h="87648" w="207600">
                  <a:moveTo>
                    <a:pt x="0" y="87566"/>
                  </a:moveTo>
                  <a:cubicBezTo>
                    <a:pt x="3526" y="87238"/>
                    <a:pt x="15578" y="88550"/>
                    <a:pt x="21153" y="85598"/>
                  </a:cubicBezTo>
                  <a:cubicBezTo>
                    <a:pt x="26728" y="82646"/>
                    <a:pt x="26729" y="74120"/>
                    <a:pt x="33452" y="69856"/>
                  </a:cubicBezTo>
                  <a:cubicBezTo>
                    <a:pt x="40175" y="65593"/>
                    <a:pt x="50915" y="60181"/>
                    <a:pt x="61492" y="60017"/>
                  </a:cubicBezTo>
                  <a:cubicBezTo>
                    <a:pt x="72069" y="59853"/>
                    <a:pt x="88303" y="68134"/>
                    <a:pt x="96912" y="68872"/>
                  </a:cubicBezTo>
                  <a:cubicBezTo>
                    <a:pt x="105521" y="69610"/>
                    <a:pt x="106506" y="67643"/>
                    <a:pt x="113147" y="64445"/>
                  </a:cubicBezTo>
                  <a:cubicBezTo>
                    <a:pt x="119788" y="61247"/>
                    <a:pt x="128643" y="52228"/>
                    <a:pt x="136760" y="49686"/>
                  </a:cubicBezTo>
                  <a:cubicBezTo>
                    <a:pt x="144877" y="47144"/>
                    <a:pt x="153896" y="51244"/>
                    <a:pt x="161849" y="49194"/>
                  </a:cubicBezTo>
                  <a:cubicBezTo>
                    <a:pt x="169802" y="47144"/>
                    <a:pt x="176853" y="45587"/>
                    <a:pt x="184478" y="37388"/>
                  </a:cubicBezTo>
                  <a:cubicBezTo>
                    <a:pt x="192103" y="29189"/>
                    <a:pt x="203746" y="6231"/>
                    <a:pt x="207600" y="0"/>
                  </a:cubicBezTo>
                </a:path>
              </a:pathLst>
            </a:custGeom>
            <a:noFill/>
            <a:ln cap="flat" cmpd="sng" w="38100">
              <a:solidFill>
                <a:schemeClr val="dk2"/>
              </a:solidFill>
              <a:prstDash val="solid"/>
              <a:round/>
              <a:headEnd len="med" w="med" type="none"/>
              <a:tailEnd len="med" w="med" type="none"/>
            </a:ln>
          </p:spPr>
        </p:sp>
        <p:sp>
          <p:nvSpPr>
            <p:cNvPr id="43" name="Google Shape;43;p4"/>
            <p:cNvSpPr/>
            <p:nvPr/>
          </p:nvSpPr>
          <p:spPr>
            <a:xfrm>
              <a:off x="7311523" y="4784150"/>
              <a:ext cx="1980050" cy="824000"/>
            </a:xfrm>
            <a:custGeom>
              <a:rect b="b" l="l" r="r" t="t"/>
              <a:pathLst>
                <a:path extrusionOk="0" h="32960" w="79202">
                  <a:moveTo>
                    <a:pt x="0" y="0"/>
                  </a:moveTo>
                  <a:cubicBezTo>
                    <a:pt x="2870" y="820"/>
                    <a:pt x="11971" y="2787"/>
                    <a:pt x="17218" y="4919"/>
                  </a:cubicBezTo>
                  <a:cubicBezTo>
                    <a:pt x="22465" y="7051"/>
                    <a:pt x="25089" y="8691"/>
                    <a:pt x="31484" y="12791"/>
                  </a:cubicBezTo>
                  <a:cubicBezTo>
                    <a:pt x="37879" y="16891"/>
                    <a:pt x="47636" y="26156"/>
                    <a:pt x="55589" y="29517"/>
                  </a:cubicBezTo>
                  <a:cubicBezTo>
                    <a:pt x="63542" y="32879"/>
                    <a:pt x="75267" y="32386"/>
                    <a:pt x="79202" y="32960"/>
                  </a:cubicBezTo>
                </a:path>
              </a:pathLst>
            </a:custGeom>
            <a:noFill/>
            <a:ln cap="flat" cmpd="sng" w="38100">
              <a:solidFill>
                <a:schemeClr val="dk2"/>
              </a:solidFill>
              <a:prstDash val="solid"/>
              <a:round/>
              <a:headEnd len="med" w="med" type="none"/>
              <a:tailEnd len="med" w="med" type="none"/>
            </a:ln>
          </p:spPr>
        </p:sp>
      </p:grpSp>
      <p:sp>
        <p:nvSpPr>
          <p:cNvPr id="44" name="Google Shape;44;p4"/>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5" name="Google Shape;45;p4"/>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Font typeface="Livvic"/>
              <a:buAutoNum type="arabicPeriod"/>
              <a:defRPr sz="1200">
                <a:latin typeface="Barlow"/>
                <a:ea typeface="Barlow"/>
                <a:cs typeface="Barlow"/>
                <a:sym typeface="Barlow"/>
              </a:defRPr>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463" name="Shape 463"/>
        <p:cNvGrpSpPr/>
        <p:nvPr/>
      </p:nvGrpSpPr>
      <p:grpSpPr>
        <a:xfrm>
          <a:off x="0" y="0"/>
          <a:ext cx="0" cy="0"/>
          <a:chOff x="0" y="0"/>
          <a:chExt cx="0" cy="0"/>
        </a:xfrm>
      </p:grpSpPr>
      <p:grpSp>
        <p:nvGrpSpPr>
          <p:cNvPr id="464" name="Google Shape;464;p31"/>
          <p:cNvGrpSpPr/>
          <p:nvPr/>
        </p:nvGrpSpPr>
        <p:grpSpPr>
          <a:xfrm>
            <a:off x="-2252073" y="-166025"/>
            <a:ext cx="12575870" cy="5386862"/>
            <a:chOff x="-2252073" y="-166025"/>
            <a:chExt cx="12575870" cy="5386862"/>
          </a:xfrm>
        </p:grpSpPr>
        <p:sp>
          <p:nvSpPr>
            <p:cNvPr id="465" name="Google Shape;465;p31"/>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467" name="Google Shape;467;p31"/>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468" name="Google Shape;468;p31"/>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470" name="Google Shape;470;p31"/>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471" name="Google Shape;471;p31"/>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472" name="Google Shape;472;p31"/>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473" name="Google Shape;473;p31"/>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474" name="Google Shape;474;p31"/>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475" name="Google Shape;475;p31"/>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476" name="Google Shape;476;p31"/>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477" name="Google Shape;477;p31"/>
          <p:cNvSpPr txBox="1"/>
          <p:nvPr>
            <p:ph type="ctrTitle"/>
          </p:nvPr>
        </p:nvSpPr>
        <p:spPr>
          <a:xfrm>
            <a:off x="2288000" y="513942"/>
            <a:ext cx="4568100" cy="11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5200"/>
              <a:buNone/>
              <a:defRPr sz="6800">
                <a:solidFill>
                  <a:schemeClr val="accent5"/>
                </a:solidFill>
              </a:defRPr>
            </a:lvl1pPr>
            <a:lvl2pPr lvl="1" rtl="0" algn="ctr">
              <a:spcBef>
                <a:spcPts val="0"/>
              </a:spcBef>
              <a:spcAft>
                <a:spcPts val="0"/>
              </a:spcAft>
              <a:buClr>
                <a:schemeClr val="accent5"/>
              </a:buClr>
              <a:buSzPts val="5200"/>
              <a:buNone/>
              <a:defRPr sz="5200">
                <a:solidFill>
                  <a:schemeClr val="accent5"/>
                </a:solidFill>
              </a:defRPr>
            </a:lvl2pPr>
            <a:lvl3pPr lvl="2" rtl="0" algn="ctr">
              <a:spcBef>
                <a:spcPts val="0"/>
              </a:spcBef>
              <a:spcAft>
                <a:spcPts val="0"/>
              </a:spcAft>
              <a:buClr>
                <a:schemeClr val="accent5"/>
              </a:buClr>
              <a:buSzPts val="5200"/>
              <a:buNone/>
              <a:defRPr sz="5200">
                <a:solidFill>
                  <a:schemeClr val="accent5"/>
                </a:solidFill>
              </a:defRPr>
            </a:lvl3pPr>
            <a:lvl4pPr lvl="3" rtl="0" algn="ctr">
              <a:spcBef>
                <a:spcPts val="0"/>
              </a:spcBef>
              <a:spcAft>
                <a:spcPts val="0"/>
              </a:spcAft>
              <a:buClr>
                <a:schemeClr val="accent5"/>
              </a:buClr>
              <a:buSzPts val="5200"/>
              <a:buNone/>
              <a:defRPr sz="5200">
                <a:solidFill>
                  <a:schemeClr val="accent5"/>
                </a:solidFill>
              </a:defRPr>
            </a:lvl4pPr>
            <a:lvl5pPr lvl="4" rtl="0" algn="ctr">
              <a:spcBef>
                <a:spcPts val="0"/>
              </a:spcBef>
              <a:spcAft>
                <a:spcPts val="0"/>
              </a:spcAft>
              <a:buClr>
                <a:schemeClr val="accent5"/>
              </a:buClr>
              <a:buSzPts val="5200"/>
              <a:buNone/>
              <a:defRPr sz="5200">
                <a:solidFill>
                  <a:schemeClr val="accent5"/>
                </a:solidFill>
              </a:defRPr>
            </a:lvl5pPr>
            <a:lvl6pPr lvl="5" rtl="0" algn="ctr">
              <a:spcBef>
                <a:spcPts val="0"/>
              </a:spcBef>
              <a:spcAft>
                <a:spcPts val="0"/>
              </a:spcAft>
              <a:buClr>
                <a:schemeClr val="accent5"/>
              </a:buClr>
              <a:buSzPts val="5200"/>
              <a:buNone/>
              <a:defRPr sz="5200">
                <a:solidFill>
                  <a:schemeClr val="accent5"/>
                </a:solidFill>
              </a:defRPr>
            </a:lvl6pPr>
            <a:lvl7pPr lvl="6" rtl="0" algn="ctr">
              <a:spcBef>
                <a:spcPts val="0"/>
              </a:spcBef>
              <a:spcAft>
                <a:spcPts val="0"/>
              </a:spcAft>
              <a:buClr>
                <a:schemeClr val="accent5"/>
              </a:buClr>
              <a:buSzPts val="5200"/>
              <a:buNone/>
              <a:defRPr sz="5200">
                <a:solidFill>
                  <a:schemeClr val="accent5"/>
                </a:solidFill>
              </a:defRPr>
            </a:lvl7pPr>
            <a:lvl8pPr lvl="7" rtl="0" algn="ctr">
              <a:spcBef>
                <a:spcPts val="0"/>
              </a:spcBef>
              <a:spcAft>
                <a:spcPts val="0"/>
              </a:spcAft>
              <a:buClr>
                <a:schemeClr val="accent5"/>
              </a:buClr>
              <a:buSzPts val="5200"/>
              <a:buNone/>
              <a:defRPr sz="5200">
                <a:solidFill>
                  <a:schemeClr val="accent5"/>
                </a:solidFill>
              </a:defRPr>
            </a:lvl8pPr>
            <a:lvl9pPr lvl="8" rtl="0" algn="ctr">
              <a:spcBef>
                <a:spcPts val="0"/>
              </a:spcBef>
              <a:spcAft>
                <a:spcPts val="0"/>
              </a:spcAft>
              <a:buClr>
                <a:schemeClr val="accent5"/>
              </a:buClr>
              <a:buSzPts val="5200"/>
              <a:buNone/>
              <a:defRPr sz="5200">
                <a:solidFill>
                  <a:schemeClr val="accent5"/>
                </a:solidFill>
              </a:defRPr>
            </a:lvl9pPr>
          </a:lstStyle>
          <a:p/>
        </p:txBody>
      </p:sp>
      <p:sp>
        <p:nvSpPr>
          <p:cNvPr id="478" name="Google Shape;478;p31"/>
          <p:cNvSpPr txBox="1"/>
          <p:nvPr>
            <p:ph idx="1" type="subTitle"/>
          </p:nvPr>
        </p:nvSpPr>
        <p:spPr>
          <a:xfrm>
            <a:off x="2288000" y="1490146"/>
            <a:ext cx="4568100" cy="52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1800">
                <a:solidFill>
                  <a:srgbClr val="000000"/>
                </a:solidFill>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79" name="Google Shape;479;p31"/>
          <p:cNvSpPr txBox="1"/>
          <p:nvPr/>
        </p:nvSpPr>
        <p:spPr>
          <a:xfrm>
            <a:off x="2932350" y="3471975"/>
            <a:ext cx="32790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Barlow"/>
                <a:ea typeface="Barlow"/>
                <a:cs typeface="Barlow"/>
                <a:sym typeface="Barlow"/>
              </a:rPr>
              <a:t>CREDITS: This presentation template was created by </a:t>
            </a:r>
            <a:r>
              <a:rPr b="1" lang="en" sz="1200">
                <a:solidFill>
                  <a:schemeClr val="dk2"/>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2"/>
                </a:solidFill>
                <a:latin typeface="Barlow"/>
                <a:ea typeface="Barlow"/>
                <a:cs typeface="Barlow"/>
                <a:sym typeface="Barlow"/>
              </a:rPr>
              <a:t>, including icons by </a:t>
            </a:r>
            <a:r>
              <a:rPr b="1" lang="en" sz="1200">
                <a:solidFill>
                  <a:schemeClr val="dk2"/>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2"/>
                </a:solidFill>
                <a:latin typeface="Barlow"/>
                <a:ea typeface="Barlow"/>
                <a:cs typeface="Barlow"/>
                <a:sym typeface="Barlow"/>
              </a:rPr>
              <a:t>, infographics &amp; images by </a:t>
            </a:r>
            <a:r>
              <a:rPr lang="en" sz="1200">
                <a:solidFill>
                  <a:schemeClr val="dk2"/>
                </a:solidFill>
                <a:uFill>
                  <a:noFill/>
                </a:uFill>
                <a:latin typeface="Barlow"/>
                <a:ea typeface="Barlow"/>
                <a:cs typeface="Barlow"/>
                <a:sym typeface="Barlow"/>
                <a:hlinkClick r:id="rId4">
                  <a:extLst>
                    <a:ext uri="{A12FA001-AC4F-418D-AE19-62706E023703}">
                      <ahyp:hlinkClr val="tx"/>
                    </a:ext>
                  </a:extLst>
                </a:hlinkClick>
              </a:rPr>
              <a:t>Freepik</a:t>
            </a:r>
            <a:r>
              <a:rPr lang="en" sz="1200">
                <a:solidFill>
                  <a:schemeClr val="dk2"/>
                </a:solidFill>
                <a:latin typeface="Barlow"/>
                <a:ea typeface="Barlow"/>
                <a:cs typeface="Barlow"/>
                <a:sym typeface="Barlow"/>
              </a:rPr>
              <a:t> and illustrations by </a:t>
            </a:r>
            <a:r>
              <a:rPr b="1" lang="en" sz="1200">
                <a:solidFill>
                  <a:schemeClr val="dk2"/>
                </a:solidFill>
                <a:uFill>
                  <a:noFill/>
                </a:uFill>
                <a:latin typeface="Barlow"/>
                <a:ea typeface="Barlow"/>
                <a:cs typeface="Barlow"/>
                <a:sym typeface="Barlow"/>
                <a:hlinkClick r:id="rId5">
                  <a:extLst>
                    <a:ext uri="{A12FA001-AC4F-418D-AE19-62706E023703}">
                      <ahyp:hlinkClr val="tx"/>
                    </a:ext>
                  </a:extLst>
                </a:hlinkClick>
              </a:rPr>
              <a:t>Storyset</a:t>
            </a:r>
            <a:endParaRPr b="1" sz="1200">
              <a:solidFill>
                <a:schemeClr val="dk2"/>
              </a:solidFill>
              <a:latin typeface="Barlow"/>
              <a:ea typeface="Barlow"/>
              <a:cs typeface="Barlow"/>
              <a:sym typeface="Barlow"/>
            </a:endParaRPr>
          </a:p>
          <a:p>
            <a:pPr indent="0" lvl="0" marL="0" rtl="0" algn="ctr">
              <a:spcBef>
                <a:spcPts val="0"/>
              </a:spcBef>
              <a:spcAft>
                <a:spcPts val="0"/>
              </a:spcAft>
              <a:buNone/>
            </a:pPr>
            <a:r>
              <a:t/>
            </a:r>
            <a:endParaRPr sz="1200">
              <a:solidFill>
                <a:schemeClr val="dk2"/>
              </a:solidFill>
              <a:latin typeface="Barlow"/>
              <a:ea typeface="Barlow"/>
              <a:cs typeface="Barlow"/>
              <a:sym typeface="Barlow"/>
            </a:endParaRPr>
          </a:p>
        </p:txBody>
      </p:sp>
      <p:sp>
        <p:nvSpPr>
          <p:cNvPr id="480" name="Google Shape;480;p31"/>
          <p:cNvSpPr txBox="1"/>
          <p:nvPr>
            <p:ph idx="2" type="subTitle"/>
          </p:nvPr>
        </p:nvSpPr>
        <p:spPr>
          <a:xfrm>
            <a:off x="2757325" y="2075163"/>
            <a:ext cx="3629400" cy="74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481" name="Shape 481"/>
        <p:cNvGrpSpPr/>
        <p:nvPr/>
      </p:nvGrpSpPr>
      <p:grpSpPr>
        <a:xfrm>
          <a:off x="0" y="0"/>
          <a:ext cx="0" cy="0"/>
          <a:chOff x="0" y="0"/>
          <a:chExt cx="0" cy="0"/>
        </a:xfrm>
      </p:grpSpPr>
      <p:grpSp>
        <p:nvGrpSpPr>
          <p:cNvPr id="482" name="Google Shape;482;p32"/>
          <p:cNvGrpSpPr/>
          <p:nvPr/>
        </p:nvGrpSpPr>
        <p:grpSpPr>
          <a:xfrm>
            <a:off x="-44675" y="-89375"/>
            <a:ext cx="13189424" cy="6383447"/>
            <a:chOff x="-44675" y="-89375"/>
            <a:chExt cx="13189424" cy="6383447"/>
          </a:xfrm>
        </p:grpSpPr>
        <p:sp>
          <p:nvSpPr>
            <p:cNvPr id="483" name="Google Shape;483;p32"/>
            <p:cNvSpPr/>
            <p:nvPr/>
          </p:nvSpPr>
          <p:spPr>
            <a:xfrm rot="650892">
              <a:off x="8543323" y="2983227"/>
              <a:ext cx="4365060" cy="2926223"/>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32"/>
            <p:cNvGrpSpPr/>
            <p:nvPr/>
          </p:nvGrpSpPr>
          <p:grpSpPr>
            <a:xfrm>
              <a:off x="-44675" y="-89375"/>
              <a:ext cx="9219798" cy="5303550"/>
              <a:chOff x="-44675" y="-89375"/>
              <a:chExt cx="9219798" cy="5303550"/>
            </a:xfrm>
          </p:grpSpPr>
          <p:sp>
            <p:nvSpPr>
              <p:cNvPr id="485" name="Google Shape;485;p32"/>
              <p:cNvSpPr/>
              <p:nvPr/>
            </p:nvSpPr>
            <p:spPr>
              <a:xfrm>
                <a:off x="670300" y="-89375"/>
                <a:ext cx="262600" cy="318400"/>
              </a:xfrm>
              <a:custGeom>
                <a:rect b="b" l="l" r="r" t="t"/>
                <a:pathLst>
                  <a:path extrusionOk="0" h="12736" w="10504">
                    <a:moveTo>
                      <a:pt x="8937" y="12736"/>
                    </a:moveTo>
                    <a:cubicBezTo>
                      <a:pt x="9198" y="12289"/>
                      <a:pt x="10576" y="11358"/>
                      <a:pt x="10501" y="10055"/>
                    </a:cubicBezTo>
                    <a:cubicBezTo>
                      <a:pt x="10427" y="8752"/>
                      <a:pt x="10240" y="6592"/>
                      <a:pt x="8490" y="4916"/>
                    </a:cubicBezTo>
                    <a:cubicBezTo>
                      <a:pt x="6740" y="3240"/>
                      <a:pt x="1415" y="819"/>
                      <a:pt x="0" y="0"/>
                    </a:cubicBezTo>
                  </a:path>
                </a:pathLst>
              </a:custGeom>
              <a:noFill/>
              <a:ln cap="flat" cmpd="sng" w="38100">
                <a:solidFill>
                  <a:schemeClr val="accent2"/>
                </a:solidFill>
                <a:prstDash val="solid"/>
                <a:round/>
                <a:headEnd len="med" w="med" type="none"/>
                <a:tailEnd len="med" w="med" type="none"/>
              </a:ln>
            </p:spPr>
          </p:sp>
          <p:grpSp>
            <p:nvGrpSpPr>
              <p:cNvPr id="486" name="Google Shape;486;p32"/>
              <p:cNvGrpSpPr/>
              <p:nvPr/>
            </p:nvGrpSpPr>
            <p:grpSpPr>
              <a:xfrm>
                <a:off x="7767948" y="3157150"/>
                <a:ext cx="1407175" cy="2057025"/>
                <a:chOff x="7767948" y="3157150"/>
                <a:chExt cx="1407175" cy="2057025"/>
              </a:xfrm>
            </p:grpSpPr>
            <p:sp>
              <p:nvSpPr>
                <p:cNvPr id="487" name="Google Shape;487;p32"/>
                <p:cNvSpPr/>
                <p:nvPr/>
              </p:nvSpPr>
              <p:spPr>
                <a:xfrm>
                  <a:off x="8609775" y="4687125"/>
                  <a:ext cx="443889" cy="515614"/>
                </a:xfrm>
                <a:custGeom>
                  <a:rect b="b" l="l" r="r" t="t"/>
                  <a:pathLst>
                    <a:path extrusionOk="0" h="18626" w="16035">
                      <a:moveTo>
                        <a:pt x="0" y="0"/>
                      </a:moveTo>
                      <a:cubicBezTo>
                        <a:pt x="444" y="717"/>
                        <a:pt x="1467" y="3344"/>
                        <a:pt x="2661" y="4299"/>
                      </a:cubicBezTo>
                      <a:cubicBezTo>
                        <a:pt x="3855" y="5254"/>
                        <a:pt x="5493" y="5390"/>
                        <a:pt x="7164" y="5731"/>
                      </a:cubicBezTo>
                      <a:cubicBezTo>
                        <a:pt x="8836" y="6072"/>
                        <a:pt x="11428" y="5867"/>
                        <a:pt x="12690" y="6345"/>
                      </a:cubicBezTo>
                      <a:cubicBezTo>
                        <a:pt x="13952" y="6823"/>
                        <a:pt x="14225" y="7233"/>
                        <a:pt x="14737" y="8597"/>
                      </a:cubicBezTo>
                      <a:cubicBezTo>
                        <a:pt x="15249" y="9962"/>
                        <a:pt x="16579" y="12861"/>
                        <a:pt x="15760" y="14532"/>
                      </a:cubicBezTo>
                      <a:cubicBezTo>
                        <a:pt x="14941" y="16204"/>
                        <a:pt x="10813" y="17944"/>
                        <a:pt x="9824" y="18626"/>
                      </a:cubicBezTo>
                    </a:path>
                  </a:pathLst>
                </a:custGeom>
                <a:noFill/>
                <a:ln cap="flat" cmpd="sng" w="19050">
                  <a:solidFill>
                    <a:schemeClr val="accent2"/>
                  </a:solidFill>
                  <a:prstDash val="solid"/>
                  <a:round/>
                  <a:headEnd len="med" w="med" type="none"/>
                  <a:tailEnd len="med" w="med" type="none"/>
                </a:ln>
              </p:spPr>
            </p:sp>
            <p:sp>
              <p:nvSpPr>
                <p:cNvPr id="488" name="Google Shape;488;p32"/>
                <p:cNvSpPr/>
                <p:nvPr/>
              </p:nvSpPr>
              <p:spPr>
                <a:xfrm>
                  <a:off x="8475600" y="4052625"/>
                  <a:ext cx="356272" cy="711224"/>
                </a:xfrm>
                <a:custGeom>
                  <a:rect b="b" l="l" r="r" t="t"/>
                  <a:pathLst>
                    <a:path extrusionOk="0" h="25790" w="12281">
                      <a:moveTo>
                        <a:pt x="12281" y="0"/>
                      </a:moveTo>
                      <a:cubicBezTo>
                        <a:pt x="11803" y="341"/>
                        <a:pt x="10234" y="1194"/>
                        <a:pt x="9415" y="2047"/>
                      </a:cubicBezTo>
                      <a:cubicBezTo>
                        <a:pt x="8596" y="2900"/>
                        <a:pt x="7709" y="4060"/>
                        <a:pt x="7368" y="5117"/>
                      </a:cubicBezTo>
                      <a:cubicBezTo>
                        <a:pt x="7027" y="6175"/>
                        <a:pt x="7743" y="7232"/>
                        <a:pt x="7368" y="8392"/>
                      </a:cubicBezTo>
                      <a:cubicBezTo>
                        <a:pt x="6993" y="9552"/>
                        <a:pt x="5902" y="10984"/>
                        <a:pt x="5117" y="12076"/>
                      </a:cubicBezTo>
                      <a:cubicBezTo>
                        <a:pt x="4333" y="13168"/>
                        <a:pt x="3173" y="13748"/>
                        <a:pt x="2661" y="14942"/>
                      </a:cubicBezTo>
                      <a:cubicBezTo>
                        <a:pt x="2149" y="16136"/>
                        <a:pt x="2149" y="18183"/>
                        <a:pt x="2047" y="19240"/>
                      </a:cubicBezTo>
                      <a:cubicBezTo>
                        <a:pt x="1945" y="20298"/>
                        <a:pt x="2388" y="20195"/>
                        <a:pt x="2047" y="21287"/>
                      </a:cubicBezTo>
                      <a:cubicBezTo>
                        <a:pt x="1706" y="22379"/>
                        <a:pt x="341" y="25040"/>
                        <a:pt x="0" y="25790"/>
                      </a:cubicBezTo>
                    </a:path>
                  </a:pathLst>
                </a:custGeom>
                <a:noFill/>
                <a:ln cap="flat" cmpd="sng" w="19050">
                  <a:solidFill>
                    <a:schemeClr val="accent2"/>
                  </a:solidFill>
                  <a:prstDash val="solid"/>
                  <a:round/>
                  <a:headEnd len="med" w="med" type="none"/>
                  <a:tailEnd len="med" w="med" type="none"/>
                </a:ln>
              </p:spPr>
            </p:sp>
            <p:sp>
              <p:nvSpPr>
                <p:cNvPr id="489" name="Google Shape;489;p32"/>
                <p:cNvSpPr/>
                <p:nvPr/>
              </p:nvSpPr>
              <p:spPr>
                <a:xfrm flipH="1">
                  <a:off x="7767948" y="3157150"/>
                  <a:ext cx="1407175" cy="2057025"/>
                </a:xfrm>
                <a:custGeom>
                  <a:rect b="b" l="l" r="r" t="t"/>
                  <a:pathLst>
                    <a:path extrusionOk="0" h="82281" w="56287">
                      <a:moveTo>
                        <a:pt x="0" y="0"/>
                      </a:moveTo>
                      <a:cubicBezTo>
                        <a:pt x="989" y="1603"/>
                        <a:pt x="3957" y="7607"/>
                        <a:pt x="5936" y="9620"/>
                      </a:cubicBezTo>
                      <a:cubicBezTo>
                        <a:pt x="7915" y="11633"/>
                        <a:pt x="10508" y="10507"/>
                        <a:pt x="11872" y="12076"/>
                      </a:cubicBezTo>
                      <a:cubicBezTo>
                        <a:pt x="13237" y="13645"/>
                        <a:pt x="13543" y="16921"/>
                        <a:pt x="14123" y="19036"/>
                      </a:cubicBezTo>
                      <a:cubicBezTo>
                        <a:pt x="14703" y="21151"/>
                        <a:pt x="15215" y="22447"/>
                        <a:pt x="15351" y="24767"/>
                      </a:cubicBezTo>
                      <a:cubicBezTo>
                        <a:pt x="15488" y="27087"/>
                        <a:pt x="16000" y="29338"/>
                        <a:pt x="14942" y="32954"/>
                      </a:cubicBezTo>
                      <a:cubicBezTo>
                        <a:pt x="13885" y="36570"/>
                        <a:pt x="10064" y="43324"/>
                        <a:pt x="9006" y="46462"/>
                      </a:cubicBezTo>
                      <a:cubicBezTo>
                        <a:pt x="7949" y="49600"/>
                        <a:pt x="8392" y="50317"/>
                        <a:pt x="8597" y="51784"/>
                      </a:cubicBezTo>
                      <a:cubicBezTo>
                        <a:pt x="8802" y="53251"/>
                        <a:pt x="8119" y="53627"/>
                        <a:pt x="10234" y="55264"/>
                      </a:cubicBezTo>
                      <a:cubicBezTo>
                        <a:pt x="12349" y="56902"/>
                        <a:pt x="18558" y="60142"/>
                        <a:pt x="21287" y="61609"/>
                      </a:cubicBezTo>
                      <a:cubicBezTo>
                        <a:pt x="24016" y="63076"/>
                        <a:pt x="24323" y="62905"/>
                        <a:pt x="26608" y="64065"/>
                      </a:cubicBezTo>
                      <a:cubicBezTo>
                        <a:pt x="28894" y="65225"/>
                        <a:pt x="33192" y="67169"/>
                        <a:pt x="35000" y="68568"/>
                      </a:cubicBezTo>
                      <a:cubicBezTo>
                        <a:pt x="36808" y="69967"/>
                        <a:pt x="36637" y="71570"/>
                        <a:pt x="37456" y="72457"/>
                      </a:cubicBezTo>
                      <a:cubicBezTo>
                        <a:pt x="38275" y="73344"/>
                        <a:pt x="38071" y="73275"/>
                        <a:pt x="39913" y="73889"/>
                      </a:cubicBezTo>
                      <a:cubicBezTo>
                        <a:pt x="41755" y="74503"/>
                        <a:pt x="46258" y="75356"/>
                        <a:pt x="48509" y="76141"/>
                      </a:cubicBezTo>
                      <a:cubicBezTo>
                        <a:pt x="50760" y="76926"/>
                        <a:pt x="52125" y="77574"/>
                        <a:pt x="53421" y="78597"/>
                      </a:cubicBezTo>
                      <a:cubicBezTo>
                        <a:pt x="54717" y="79620"/>
                        <a:pt x="55809" y="81667"/>
                        <a:pt x="56287" y="82281"/>
                      </a:cubicBezTo>
                    </a:path>
                  </a:pathLst>
                </a:custGeom>
                <a:noFill/>
                <a:ln cap="flat" cmpd="sng" w="38100">
                  <a:solidFill>
                    <a:schemeClr val="dk2"/>
                  </a:solidFill>
                  <a:prstDash val="solid"/>
                  <a:round/>
                  <a:headEnd len="med" w="med" type="none"/>
                  <a:tailEnd len="med" w="med" type="none"/>
                </a:ln>
              </p:spPr>
            </p:sp>
            <p:sp>
              <p:nvSpPr>
                <p:cNvPr id="490" name="Google Shape;490;p32"/>
                <p:cNvSpPr/>
                <p:nvPr/>
              </p:nvSpPr>
              <p:spPr>
                <a:xfrm>
                  <a:off x="8258775" y="4912275"/>
                  <a:ext cx="339400" cy="286550"/>
                </a:xfrm>
                <a:custGeom>
                  <a:rect b="b" l="l" r="r" t="t"/>
                  <a:pathLst>
                    <a:path extrusionOk="0" h="11462" w="13576">
                      <a:moveTo>
                        <a:pt x="0" y="0"/>
                      </a:moveTo>
                      <a:cubicBezTo>
                        <a:pt x="648" y="478"/>
                        <a:pt x="2320" y="2388"/>
                        <a:pt x="3889" y="2866"/>
                      </a:cubicBezTo>
                      <a:cubicBezTo>
                        <a:pt x="5458" y="3344"/>
                        <a:pt x="7914" y="2525"/>
                        <a:pt x="9415" y="2866"/>
                      </a:cubicBezTo>
                      <a:cubicBezTo>
                        <a:pt x="10916" y="3207"/>
                        <a:pt x="12212" y="4059"/>
                        <a:pt x="12894" y="4912"/>
                      </a:cubicBezTo>
                      <a:cubicBezTo>
                        <a:pt x="13576" y="5765"/>
                        <a:pt x="13440" y="6891"/>
                        <a:pt x="13508" y="7983"/>
                      </a:cubicBezTo>
                      <a:cubicBezTo>
                        <a:pt x="13576" y="9075"/>
                        <a:pt x="13338" y="10882"/>
                        <a:pt x="13304" y="11462"/>
                      </a:cubicBezTo>
                    </a:path>
                  </a:pathLst>
                </a:custGeom>
                <a:noFill/>
                <a:ln cap="flat" cmpd="sng" w="19050">
                  <a:solidFill>
                    <a:schemeClr val="accent2"/>
                  </a:solidFill>
                  <a:prstDash val="solid"/>
                  <a:round/>
                  <a:headEnd len="med" w="med" type="none"/>
                  <a:tailEnd len="med" w="med" type="none"/>
                </a:ln>
              </p:spPr>
            </p:sp>
          </p:grpSp>
          <p:sp>
            <p:nvSpPr>
              <p:cNvPr id="491" name="Google Shape;491;p32"/>
              <p:cNvSpPr/>
              <p:nvPr/>
            </p:nvSpPr>
            <p:spPr>
              <a:xfrm>
                <a:off x="-27925" y="-5575"/>
                <a:ext cx="469200" cy="508300"/>
              </a:xfrm>
              <a:custGeom>
                <a:rect b="b" l="l" r="r" t="t"/>
                <a:pathLst>
                  <a:path extrusionOk="0" h="20332" w="18768">
                    <a:moveTo>
                      <a:pt x="18768" y="20332"/>
                    </a:moveTo>
                    <a:cubicBezTo>
                      <a:pt x="17576" y="19997"/>
                      <a:pt x="13592" y="19811"/>
                      <a:pt x="11618" y="18321"/>
                    </a:cubicBezTo>
                    <a:cubicBezTo>
                      <a:pt x="9644" y="16832"/>
                      <a:pt x="7820" y="13331"/>
                      <a:pt x="6926" y="11395"/>
                    </a:cubicBezTo>
                    <a:cubicBezTo>
                      <a:pt x="6032" y="9459"/>
                      <a:pt x="6777" y="8044"/>
                      <a:pt x="6256" y="6703"/>
                    </a:cubicBezTo>
                    <a:cubicBezTo>
                      <a:pt x="5735" y="5362"/>
                      <a:pt x="4841" y="4468"/>
                      <a:pt x="3798" y="3351"/>
                    </a:cubicBezTo>
                    <a:cubicBezTo>
                      <a:pt x="2755" y="2234"/>
                      <a:pt x="633" y="559"/>
                      <a:pt x="0" y="0"/>
                    </a:cubicBezTo>
                  </a:path>
                </a:pathLst>
              </a:custGeom>
              <a:noFill/>
              <a:ln cap="flat" cmpd="sng" w="38100">
                <a:solidFill>
                  <a:schemeClr val="accent2"/>
                </a:solidFill>
                <a:prstDash val="solid"/>
                <a:round/>
                <a:headEnd len="med" w="med" type="none"/>
                <a:tailEnd len="med" w="med" type="none"/>
              </a:ln>
            </p:spPr>
          </p:sp>
          <p:sp>
            <p:nvSpPr>
              <p:cNvPr id="492" name="Google Shape;492;p32"/>
              <p:cNvSpPr/>
              <p:nvPr/>
            </p:nvSpPr>
            <p:spPr>
              <a:xfrm>
                <a:off x="-44675" y="-83775"/>
                <a:ext cx="3200675" cy="928675"/>
              </a:xfrm>
              <a:custGeom>
                <a:rect b="b" l="l" r="r" t="t"/>
                <a:pathLst>
                  <a:path extrusionOk="0" h="37147" w="128027">
                    <a:moveTo>
                      <a:pt x="0" y="37089"/>
                    </a:moveTo>
                    <a:cubicBezTo>
                      <a:pt x="1713" y="36940"/>
                      <a:pt x="6926" y="37686"/>
                      <a:pt x="10277" y="36196"/>
                    </a:cubicBezTo>
                    <a:cubicBezTo>
                      <a:pt x="13629" y="34707"/>
                      <a:pt x="18619" y="30759"/>
                      <a:pt x="20109" y="28152"/>
                    </a:cubicBezTo>
                    <a:cubicBezTo>
                      <a:pt x="21599" y="25545"/>
                      <a:pt x="19029" y="22938"/>
                      <a:pt x="19215" y="20555"/>
                    </a:cubicBezTo>
                    <a:cubicBezTo>
                      <a:pt x="19401" y="18172"/>
                      <a:pt x="19960" y="15230"/>
                      <a:pt x="21226" y="13852"/>
                    </a:cubicBezTo>
                    <a:cubicBezTo>
                      <a:pt x="22492" y="12474"/>
                      <a:pt x="24801" y="12511"/>
                      <a:pt x="26812" y="12288"/>
                    </a:cubicBezTo>
                    <a:cubicBezTo>
                      <a:pt x="28823" y="12065"/>
                      <a:pt x="30200" y="12326"/>
                      <a:pt x="33291" y="12512"/>
                    </a:cubicBezTo>
                    <a:cubicBezTo>
                      <a:pt x="36382" y="12698"/>
                      <a:pt x="41372" y="13368"/>
                      <a:pt x="45356" y="13405"/>
                    </a:cubicBezTo>
                    <a:cubicBezTo>
                      <a:pt x="49341" y="13442"/>
                      <a:pt x="52878" y="13517"/>
                      <a:pt x="57198" y="12735"/>
                    </a:cubicBezTo>
                    <a:cubicBezTo>
                      <a:pt x="61518" y="11953"/>
                      <a:pt x="68110" y="9830"/>
                      <a:pt x="71275" y="8713"/>
                    </a:cubicBezTo>
                    <a:cubicBezTo>
                      <a:pt x="74440" y="7596"/>
                      <a:pt x="73583" y="6553"/>
                      <a:pt x="76190" y="6032"/>
                    </a:cubicBezTo>
                    <a:cubicBezTo>
                      <a:pt x="78797" y="5511"/>
                      <a:pt x="83489" y="5473"/>
                      <a:pt x="86915" y="5585"/>
                    </a:cubicBezTo>
                    <a:cubicBezTo>
                      <a:pt x="90341" y="5697"/>
                      <a:pt x="93841" y="6404"/>
                      <a:pt x="96746" y="6702"/>
                    </a:cubicBezTo>
                    <a:cubicBezTo>
                      <a:pt x="99651" y="7000"/>
                      <a:pt x="100805" y="7559"/>
                      <a:pt x="104343" y="7373"/>
                    </a:cubicBezTo>
                    <a:cubicBezTo>
                      <a:pt x="107881" y="7187"/>
                      <a:pt x="114919" y="5995"/>
                      <a:pt x="117972" y="5585"/>
                    </a:cubicBezTo>
                    <a:cubicBezTo>
                      <a:pt x="121026" y="5175"/>
                      <a:pt x="120988" y="5846"/>
                      <a:pt x="122664" y="4915"/>
                    </a:cubicBezTo>
                    <a:cubicBezTo>
                      <a:pt x="124340" y="3984"/>
                      <a:pt x="127133" y="819"/>
                      <a:pt x="128027" y="0"/>
                    </a:cubicBezTo>
                  </a:path>
                </a:pathLst>
              </a:custGeom>
              <a:noFill/>
              <a:ln cap="flat" cmpd="sng" w="38100">
                <a:solidFill>
                  <a:schemeClr val="dk2"/>
                </a:solidFill>
                <a:prstDash val="solid"/>
                <a:round/>
                <a:headEnd len="med" w="med" type="none"/>
                <a:tailEnd len="med" w="med" type="none"/>
              </a:ln>
            </p:spPr>
          </p:sp>
          <p:sp>
            <p:nvSpPr>
              <p:cNvPr id="493" name="Google Shape;493;p32"/>
              <p:cNvSpPr/>
              <p:nvPr/>
            </p:nvSpPr>
            <p:spPr>
              <a:xfrm>
                <a:off x="134050" y="-83775"/>
                <a:ext cx="1390875" cy="290450"/>
              </a:xfrm>
              <a:custGeom>
                <a:rect b="b" l="l" r="r" t="t"/>
                <a:pathLst>
                  <a:path extrusionOk="0" h="11618" w="55635">
                    <a:moveTo>
                      <a:pt x="0" y="11618"/>
                    </a:moveTo>
                    <a:cubicBezTo>
                      <a:pt x="596" y="11283"/>
                      <a:pt x="2160" y="9942"/>
                      <a:pt x="3575" y="9607"/>
                    </a:cubicBezTo>
                    <a:cubicBezTo>
                      <a:pt x="4990" y="9272"/>
                      <a:pt x="7076" y="9607"/>
                      <a:pt x="8491" y="9607"/>
                    </a:cubicBezTo>
                    <a:cubicBezTo>
                      <a:pt x="9906" y="9607"/>
                      <a:pt x="10279" y="9756"/>
                      <a:pt x="12066" y="9607"/>
                    </a:cubicBezTo>
                    <a:cubicBezTo>
                      <a:pt x="13854" y="9458"/>
                      <a:pt x="17578" y="9085"/>
                      <a:pt x="19216" y="8713"/>
                    </a:cubicBezTo>
                    <a:cubicBezTo>
                      <a:pt x="20855" y="8341"/>
                      <a:pt x="20780" y="7671"/>
                      <a:pt x="21897" y="7373"/>
                    </a:cubicBezTo>
                    <a:cubicBezTo>
                      <a:pt x="23014" y="7075"/>
                      <a:pt x="24243" y="7001"/>
                      <a:pt x="25919" y="6926"/>
                    </a:cubicBezTo>
                    <a:cubicBezTo>
                      <a:pt x="27595" y="6852"/>
                      <a:pt x="30387" y="6926"/>
                      <a:pt x="31951" y="6926"/>
                    </a:cubicBezTo>
                    <a:cubicBezTo>
                      <a:pt x="33515" y="6926"/>
                      <a:pt x="33255" y="6926"/>
                      <a:pt x="35303" y="6926"/>
                    </a:cubicBezTo>
                    <a:cubicBezTo>
                      <a:pt x="37351" y="6926"/>
                      <a:pt x="41820" y="7187"/>
                      <a:pt x="44240" y="6926"/>
                    </a:cubicBezTo>
                    <a:cubicBezTo>
                      <a:pt x="46661" y="6665"/>
                      <a:pt x="48411" y="5809"/>
                      <a:pt x="49826" y="5362"/>
                    </a:cubicBezTo>
                    <a:cubicBezTo>
                      <a:pt x="51241" y="4915"/>
                      <a:pt x="51763" y="5139"/>
                      <a:pt x="52731" y="4245"/>
                    </a:cubicBezTo>
                    <a:cubicBezTo>
                      <a:pt x="53699" y="3351"/>
                      <a:pt x="55151" y="708"/>
                      <a:pt x="55635" y="0"/>
                    </a:cubicBezTo>
                  </a:path>
                </a:pathLst>
              </a:custGeom>
              <a:noFill/>
              <a:ln cap="flat" cmpd="sng" w="19050">
                <a:solidFill>
                  <a:schemeClr val="accent2"/>
                </a:solidFill>
                <a:prstDash val="solid"/>
                <a:round/>
                <a:headEnd len="med" w="med" type="none"/>
                <a:tailEnd len="med" w="med" type="none"/>
              </a:ln>
            </p:spPr>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
    <p:spTree>
      <p:nvGrpSpPr>
        <p:cNvPr id="494" name="Shape 494"/>
        <p:cNvGrpSpPr/>
        <p:nvPr/>
      </p:nvGrpSpPr>
      <p:grpSpPr>
        <a:xfrm>
          <a:off x="0" y="0"/>
          <a:ext cx="0" cy="0"/>
          <a:chOff x="0" y="0"/>
          <a:chExt cx="0" cy="0"/>
        </a:xfrm>
      </p:grpSpPr>
      <p:grpSp>
        <p:nvGrpSpPr>
          <p:cNvPr id="495" name="Google Shape;495;p33"/>
          <p:cNvGrpSpPr/>
          <p:nvPr/>
        </p:nvGrpSpPr>
        <p:grpSpPr>
          <a:xfrm>
            <a:off x="-1509775" y="-1051988"/>
            <a:ext cx="10720800" cy="8547429"/>
            <a:chOff x="-1509775" y="-1051988"/>
            <a:chExt cx="10720800" cy="8547429"/>
          </a:xfrm>
        </p:grpSpPr>
        <p:sp>
          <p:nvSpPr>
            <p:cNvPr id="496" name="Google Shape;496;p33"/>
            <p:cNvSpPr/>
            <p:nvPr/>
          </p:nvSpPr>
          <p:spPr>
            <a:xfrm rot="10800000">
              <a:off x="-150977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498" name="Google Shape;498;p33"/>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499" name="Google Shape;499;p33"/>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500" name="Google Shape;500;p33"/>
            <p:cNvSpPr/>
            <p:nvPr/>
          </p:nvSpPr>
          <p:spPr>
            <a:xfrm flipH="1" rot="2497583">
              <a:off x="-734542"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502" name="Google Shape;502;p33"/>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503" name="Google Shape;503;p33"/>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504" name="Google Shape;504;p33"/>
            <p:cNvGrpSpPr/>
            <p:nvPr/>
          </p:nvGrpSpPr>
          <p:grpSpPr>
            <a:xfrm>
              <a:off x="6570175" y="-56275"/>
              <a:ext cx="2640850" cy="676300"/>
              <a:chOff x="6570175" y="-56275"/>
              <a:chExt cx="2640850" cy="676300"/>
            </a:xfrm>
          </p:grpSpPr>
          <p:sp>
            <p:nvSpPr>
              <p:cNvPr id="505" name="Google Shape;505;p33"/>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506" name="Google Shape;506;p33"/>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507" name="Google Shape;507;p33"/>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 name="Google Shape;48;p5"/>
          <p:cNvSpPr txBox="1"/>
          <p:nvPr>
            <p:ph idx="1" type="body"/>
          </p:nvPr>
        </p:nvSpPr>
        <p:spPr>
          <a:xfrm>
            <a:off x="1323325" y="2751873"/>
            <a:ext cx="2633700" cy="141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5"/>
          <p:cNvSpPr txBox="1"/>
          <p:nvPr>
            <p:ph idx="2" type="body"/>
          </p:nvPr>
        </p:nvSpPr>
        <p:spPr>
          <a:xfrm>
            <a:off x="5187100" y="2751873"/>
            <a:ext cx="2633700" cy="1418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0" name="Google Shape;50;p5"/>
          <p:cNvSpPr txBox="1"/>
          <p:nvPr>
            <p:ph idx="3" type="title"/>
          </p:nvPr>
        </p:nvSpPr>
        <p:spPr>
          <a:xfrm>
            <a:off x="1323325" y="2296473"/>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1" name="Google Shape;51;p5"/>
          <p:cNvSpPr txBox="1"/>
          <p:nvPr>
            <p:ph idx="4" type="title"/>
          </p:nvPr>
        </p:nvSpPr>
        <p:spPr>
          <a:xfrm>
            <a:off x="5187100" y="2296473"/>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b="1" sz="1900">
                <a:solidFill>
                  <a:schemeClr val="accent5"/>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grpSp>
        <p:nvGrpSpPr>
          <p:cNvPr id="52" name="Google Shape;52;p5"/>
          <p:cNvGrpSpPr/>
          <p:nvPr/>
        </p:nvGrpSpPr>
        <p:grpSpPr>
          <a:xfrm>
            <a:off x="-4245594" y="-56275"/>
            <a:ext cx="13456619" cy="5344891"/>
            <a:chOff x="-4245594" y="-56275"/>
            <a:chExt cx="13456619" cy="5344891"/>
          </a:xfrm>
        </p:grpSpPr>
        <p:sp>
          <p:nvSpPr>
            <p:cNvPr id="53" name="Google Shape;53;p5"/>
            <p:cNvSpPr/>
            <p:nvPr/>
          </p:nvSpPr>
          <p:spPr>
            <a:xfrm>
              <a:off x="-1145167" y="1756583"/>
              <a:ext cx="2102924" cy="162978"/>
            </a:xfrm>
            <a:custGeom>
              <a:rect b="b" l="l" r="r" t="t"/>
              <a:pathLst>
                <a:path extrusionOk="0" h="5977" w="77122">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5"/>
            <p:cNvGrpSpPr/>
            <p:nvPr/>
          </p:nvGrpSpPr>
          <p:grpSpPr>
            <a:xfrm>
              <a:off x="-4245594" y="666658"/>
              <a:ext cx="5146581" cy="3341661"/>
              <a:chOff x="4655550" y="681101"/>
              <a:chExt cx="4715578" cy="3061812"/>
            </a:xfrm>
          </p:grpSpPr>
          <p:sp>
            <p:nvSpPr>
              <p:cNvPr id="55" name="Google Shape;55;p5"/>
              <p:cNvSpPr/>
              <p:nvPr/>
            </p:nvSpPr>
            <p:spPr>
              <a:xfrm>
                <a:off x="6607459" y="1707649"/>
                <a:ext cx="987632" cy="918673"/>
              </a:xfrm>
              <a:custGeom>
                <a:rect b="b" l="l" r="r" t="t"/>
                <a:pathLst>
                  <a:path extrusionOk="0" h="36769" w="39529">
                    <a:moveTo>
                      <a:pt x="19747" y="0"/>
                    </a:moveTo>
                    <a:cubicBezTo>
                      <a:pt x="18779" y="0"/>
                      <a:pt x="17799" y="76"/>
                      <a:pt x="16813" y="234"/>
                    </a:cubicBezTo>
                    <a:cubicBezTo>
                      <a:pt x="6806" y="1868"/>
                      <a:pt x="1" y="11308"/>
                      <a:pt x="1635" y="21315"/>
                    </a:cubicBezTo>
                    <a:cubicBezTo>
                      <a:pt x="3106" y="30353"/>
                      <a:pt x="10901" y="36769"/>
                      <a:pt x="19741" y="36769"/>
                    </a:cubicBezTo>
                    <a:cubicBezTo>
                      <a:pt x="20723" y="36769"/>
                      <a:pt x="21717" y="36690"/>
                      <a:pt x="22717" y="36526"/>
                    </a:cubicBezTo>
                    <a:cubicBezTo>
                      <a:pt x="32724" y="34892"/>
                      <a:pt x="39529" y="25452"/>
                      <a:pt x="37894" y="15445"/>
                    </a:cubicBezTo>
                    <a:cubicBezTo>
                      <a:pt x="36451" y="6420"/>
                      <a:pt x="28632" y="0"/>
                      <a:pt x="197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6780808" y="2386602"/>
                <a:ext cx="2590320" cy="1356311"/>
              </a:xfrm>
              <a:custGeom>
                <a:rect b="b" l="l" r="r" t="t"/>
                <a:pathLst>
                  <a:path extrusionOk="0" h="54285" w="103675">
                    <a:moveTo>
                      <a:pt x="25447" y="0"/>
                    </a:moveTo>
                    <a:cubicBezTo>
                      <a:pt x="22154" y="0"/>
                      <a:pt x="19110" y="724"/>
                      <a:pt x="17513" y="2014"/>
                    </a:cubicBezTo>
                    <a:cubicBezTo>
                      <a:pt x="14011" y="4782"/>
                      <a:pt x="2770" y="11320"/>
                      <a:pt x="1" y="14089"/>
                    </a:cubicBezTo>
                    <a:lnTo>
                      <a:pt x="1102" y="54284"/>
                    </a:lnTo>
                    <a:lnTo>
                      <a:pt x="103675" y="54284"/>
                    </a:lnTo>
                    <a:cubicBezTo>
                      <a:pt x="102708" y="51349"/>
                      <a:pt x="93401" y="46045"/>
                      <a:pt x="90199" y="42176"/>
                    </a:cubicBezTo>
                    <a:cubicBezTo>
                      <a:pt x="86996" y="38273"/>
                      <a:pt x="84928" y="34804"/>
                      <a:pt x="83794" y="30067"/>
                    </a:cubicBezTo>
                    <a:cubicBezTo>
                      <a:pt x="82693" y="25364"/>
                      <a:pt x="80192" y="25197"/>
                      <a:pt x="77823" y="21594"/>
                    </a:cubicBezTo>
                    <a:cubicBezTo>
                      <a:pt x="75605" y="18173"/>
                      <a:pt x="73237" y="12102"/>
                      <a:pt x="67545" y="12102"/>
                    </a:cubicBezTo>
                    <a:cubicBezTo>
                      <a:pt x="67245" y="12102"/>
                      <a:pt x="66935" y="12119"/>
                      <a:pt x="66615" y="12154"/>
                    </a:cubicBezTo>
                    <a:cubicBezTo>
                      <a:pt x="61032" y="12771"/>
                      <a:pt x="54259" y="15200"/>
                      <a:pt x="51106" y="15200"/>
                    </a:cubicBezTo>
                    <a:cubicBezTo>
                      <a:pt x="50679" y="15200"/>
                      <a:pt x="50319" y="15156"/>
                      <a:pt x="50037" y="15056"/>
                    </a:cubicBezTo>
                    <a:cubicBezTo>
                      <a:pt x="47668" y="14222"/>
                      <a:pt x="40997" y="7418"/>
                      <a:pt x="36127" y="3248"/>
                    </a:cubicBezTo>
                    <a:cubicBezTo>
                      <a:pt x="33516" y="997"/>
                      <a:pt x="29310" y="0"/>
                      <a:pt x="254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4655550" y="1424390"/>
                <a:ext cx="3308739" cy="2318508"/>
              </a:xfrm>
              <a:custGeom>
                <a:rect b="b" l="l" r="r" t="t"/>
                <a:pathLst>
                  <a:path extrusionOk="0" h="92796" w="132429">
                    <a:moveTo>
                      <a:pt x="69202" y="1"/>
                    </a:moveTo>
                    <a:cubicBezTo>
                      <a:pt x="68887" y="1"/>
                      <a:pt x="68578" y="102"/>
                      <a:pt x="68282" y="329"/>
                    </a:cubicBezTo>
                    <a:cubicBezTo>
                      <a:pt x="66281" y="1897"/>
                      <a:pt x="60777" y="12738"/>
                      <a:pt x="55773" y="15240"/>
                    </a:cubicBezTo>
                    <a:cubicBezTo>
                      <a:pt x="50770" y="17708"/>
                      <a:pt x="37660" y="35655"/>
                      <a:pt x="33658" y="44261"/>
                    </a:cubicBezTo>
                    <a:cubicBezTo>
                      <a:pt x="29655" y="52867"/>
                      <a:pt x="22716" y="54301"/>
                      <a:pt x="20548" y="56503"/>
                    </a:cubicBezTo>
                    <a:cubicBezTo>
                      <a:pt x="12242" y="64875"/>
                      <a:pt x="6605" y="87992"/>
                      <a:pt x="0" y="92795"/>
                    </a:cubicBezTo>
                    <a:lnTo>
                      <a:pt x="132428" y="92795"/>
                    </a:lnTo>
                    <a:cubicBezTo>
                      <a:pt x="132428" y="92795"/>
                      <a:pt x="110212" y="66643"/>
                      <a:pt x="108244" y="61073"/>
                    </a:cubicBezTo>
                    <a:cubicBezTo>
                      <a:pt x="106243" y="55535"/>
                      <a:pt x="97470" y="53034"/>
                      <a:pt x="96035" y="48697"/>
                    </a:cubicBezTo>
                    <a:cubicBezTo>
                      <a:pt x="94601" y="44394"/>
                      <a:pt x="94268" y="36889"/>
                      <a:pt x="89131" y="33420"/>
                    </a:cubicBezTo>
                    <a:cubicBezTo>
                      <a:pt x="83994" y="29950"/>
                      <a:pt x="75387" y="11838"/>
                      <a:pt x="73586" y="5500"/>
                    </a:cubicBezTo>
                    <a:cubicBezTo>
                      <a:pt x="72989" y="3368"/>
                      <a:pt x="71012" y="1"/>
                      <a:pt x="692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6410774" y="681101"/>
                <a:ext cx="2559488" cy="218119"/>
              </a:xfrm>
              <a:custGeom>
                <a:rect b="b" l="l" r="r" t="t"/>
                <a:pathLst>
                  <a:path extrusionOk="0" h="8730" w="102441">
                    <a:moveTo>
                      <a:pt x="59342" y="1"/>
                    </a:moveTo>
                    <a:cubicBezTo>
                      <a:pt x="56415" y="1"/>
                      <a:pt x="52225" y="1213"/>
                      <a:pt x="43498" y="3192"/>
                    </a:cubicBezTo>
                    <a:cubicBezTo>
                      <a:pt x="28087" y="6662"/>
                      <a:pt x="0" y="8730"/>
                      <a:pt x="10008" y="8730"/>
                    </a:cubicBezTo>
                    <a:lnTo>
                      <a:pt x="89231" y="8730"/>
                    </a:lnTo>
                    <a:cubicBezTo>
                      <a:pt x="102440" y="8730"/>
                      <a:pt x="100505" y="7762"/>
                      <a:pt x="93134" y="2759"/>
                    </a:cubicBezTo>
                    <a:cubicBezTo>
                      <a:pt x="91332" y="1536"/>
                      <a:pt x="89058" y="1110"/>
                      <a:pt x="86576" y="1110"/>
                    </a:cubicBezTo>
                    <a:cubicBezTo>
                      <a:pt x="80876" y="1110"/>
                      <a:pt x="74076" y="3355"/>
                      <a:pt x="69363" y="3355"/>
                    </a:cubicBezTo>
                    <a:cubicBezTo>
                      <a:pt x="67729" y="3355"/>
                      <a:pt x="66346" y="3085"/>
                      <a:pt x="65347" y="2358"/>
                    </a:cubicBezTo>
                    <a:cubicBezTo>
                      <a:pt x="63098" y="719"/>
                      <a:pt x="61594" y="1"/>
                      <a:pt x="59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4688056" y="1084939"/>
                <a:ext cx="1926893" cy="149335"/>
              </a:xfrm>
              <a:custGeom>
                <a:rect b="b" l="l" r="r" t="t"/>
                <a:pathLst>
                  <a:path extrusionOk="0" h="5977" w="77122">
                    <a:moveTo>
                      <a:pt x="46433" y="1"/>
                    </a:moveTo>
                    <a:cubicBezTo>
                      <a:pt x="44284" y="1"/>
                      <a:pt x="42041" y="594"/>
                      <a:pt x="39995" y="1840"/>
                    </a:cubicBezTo>
                    <a:cubicBezTo>
                      <a:pt x="38860" y="2540"/>
                      <a:pt x="38103" y="2783"/>
                      <a:pt x="37515" y="2783"/>
                    </a:cubicBezTo>
                    <a:cubicBezTo>
                      <a:pt x="36170" y="2783"/>
                      <a:pt x="35711" y="1508"/>
                      <a:pt x="33643" y="1508"/>
                    </a:cubicBezTo>
                    <a:cubicBezTo>
                      <a:pt x="33082" y="1508"/>
                      <a:pt x="32403" y="1602"/>
                      <a:pt x="31556" y="1840"/>
                    </a:cubicBezTo>
                    <a:cubicBezTo>
                      <a:pt x="24051" y="3975"/>
                      <a:pt x="0" y="5976"/>
                      <a:pt x="20448" y="5976"/>
                    </a:cubicBezTo>
                    <a:lnTo>
                      <a:pt x="48368" y="5976"/>
                    </a:lnTo>
                    <a:cubicBezTo>
                      <a:pt x="58275" y="5976"/>
                      <a:pt x="77122" y="5176"/>
                      <a:pt x="69550" y="1840"/>
                    </a:cubicBezTo>
                    <a:cubicBezTo>
                      <a:pt x="67971" y="1141"/>
                      <a:pt x="66477" y="882"/>
                      <a:pt x="65071" y="882"/>
                    </a:cubicBezTo>
                    <a:cubicBezTo>
                      <a:pt x="60998" y="882"/>
                      <a:pt x="57666" y="3061"/>
                      <a:pt x="55157" y="3061"/>
                    </a:cubicBezTo>
                    <a:cubicBezTo>
                      <a:pt x="54396" y="3061"/>
                      <a:pt x="53712" y="2861"/>
                      <a:pt x="53105" y="2340"/>
                    </a:cubicBezTo>
                    <a:cubicBezTo>
                      <a:pt x="51325" y="812"/>
                      <a:pt x="48944" y="1"/>
                      <a:pt x="46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7058346" y="2016194"/>
                <a:ext cx="1471042" cy="114032"/>
              </a:xfrm>
              <a:custGeom>
                <a:rect b="b" l="l" r="r" t="t"/>
                <a:pathLst>
                  <a:path extrusionOk="0" h="4564" w="58877">
                    <a:moveTo>
                      <a:pt x="35451" y="0"/>
                    </a:moveTo>
                    <a:cubicBezTo>
                      <a:pt x="33810" y="0"/>
                      <a:pt x="32092" y="459"/>
                      <a:pt x="30523" y="1428"/>
                    </a:cubicBezTo>
                    <a:cubicBezTo>
                      <a:pt x="29658" y="1953"/>
                      <a:pt x="29080" y="2136"/>
                      <a:pt x="28632" y="2136"/>
                    </a:cubicBezTo>
                    <a:cubicBezTo>
                      <a:pt x="27601" y="2136"/>
                      <a:pt x="27258" y="1166"/>
                      <a:pt x="25695" y="1166"/>
                    </a:cubicBezTo>
                    <a:cubicBezTo>
                      <a:pt x="25264" y="1166"/>
                      <a:pt x="24741" y="1239"/>
                      <a:pt x="24085" y="1428"/>
                    </a:cubicBezTo>
                    <a:cubicBezTo>
                      <a:pt x="18347" y="3029"/>
                      <a:pt x="1" y="4563"/>
                      <a:pt x="15612" y="4563"/>
                    </a:cubicBezTo>
                    <a:lnTo>
                      <a:pt x="36927" y="4563"/>
                    </a:lnTo>
                    <a:cubicBezTo>
                      <a:pt x="44499" y="4563"/>
                      <a:pt x="58876" y="3963"/>
                      <a:pt x="53105" y="1428"/>
                    </a:cubicBezTo>
                    <a:cubicBezTo>
                      <a:pt x="51890" y="887"/>
                      <a:pt x="50742" y="686"/>
                      <a:pt x="49662" y="686"/>
                    </a:cubicBezTo>
                    <a:cubicBezTo>
                      <a:pt x="46556" y="686"/>
                      <a:pt x="44019" y="2346"/>
                      <a:pt x="42102" y="2346"/>
                    </a:cubicBezTo>
                    <a:cubicBezTo>
                      <a:pt x="41520" y="2346"/>
                      <a:pt x="40996" y="2193"/>
                      <a:pt x="40530" y="1795"/>
                    </a:cubicBezTo>
                    <a:cubicBezTo>
                      <a:pt x="39182" y="626"/>
                      <a:pt x="37369" y="0"/>
                      <a:pt x="354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5"/>
            <p:cNvGrpSpPr/>
            <p:nvPr/>
          </p:nvGrpSpPr>
          <p:grpSpPr>
            <a:xfrm>
              <a:off x="-61450" y="-56275"/>
              <a:ext cx="9272475" cy="5344891"/>
              <a:chOff x="-61450" y="-56275"/>
              <a:chExt cx="9272475" cy="5344891"/>
            </a:xfrm>
          </p:grpSpPr>
          <p:sp>
            <p:nvSpPr>
              <p:cNvPr id="62" name="Google Shape;62;p5"/>
              <p:cNvSpPr/>
              <p:nvPr/>
            </p:nvSpPr>
            <p:spPr>
              <a:xfrm>
                <a:off x="3223025" y="4848493"/>
                <a:ext cx="368875" cy="374250"/>
              </a:xfrm>
              <a:custGeom>
                <a:rect b="b" l="l" r="r" t="t"/>
                <a:pathLst>
                  <a:path extrusionOk="0" h="14970" w="14755">
                    <a:moveTo>
                      <a:pt x="14746" y="0"/>
                    </a:moveTo>
                    <a:cubicBezTo>
                      <a:pt x="14709" y="410"/>
                      <a:pt x="14858" y="1453"/>
                      <a:pt x="14523" y="2458"/>
                    </a:cubicBezTo>
                    <a:cubicBezTo>
                      <a:pt x="14188" y="3464"/>
                      <a:pt x="13742" y="5102"/>
                      <a:pt x="12736" y="6033"/>
                    </a:cubicBezTo>
                    <a:cubicBezTo>
                      <a:pt x="11731" y="6964"/>
                      <a:pt x="9831" y="7337"/>
                      <a:pt x="8490" y="8044"/>
                    </a:cubicBezTo>
                    <a:cubicBezTo>
                      <a:pt x="7149" y="8752"/>
                      <a:pt x="5809" y="9422"/>
                      <a:pt x="4692" y="10278"/>
                    </a:cubicBezTo>
                    <a:cubicBezTo>
                      <a:pt x="3575" y="11135"/>
                      <a:pt x="2569" y="12401"/>
                      <a:pt x="1787" y="13183"/>
                    </a:cubicBezTo>
                    <a:cubicBezTo>
                      <a:pt x="1005" y="13965"/>
                      <a:pt x="298" y="14672"/>
                      <a:pt x="0" y="14970"/>
                    </a:cubicBezTo>
                  </a:path>
                </a:pathLst>
              </a:custGeom>
              <a:noFill/>
              <a:ln cap="flat" cmpd="sng" w="19050">
                <a:solidFill>
                  <a:schemeClr val="accent2"/>
                </a:solidFill>
                <a:prstDash val="solid"/>
                <a:round/>
                <a:headEnd len="med" w="med" type="none"/>
                <a:tailEnd len="med" w="med" type="none"/>
              </a:ln>
            </p:spPr>
          </p:sp>
          <p:sp>
            <p:nvSpPr>
              <p:cNvPr id="63" name="Google Shape;63;p5"/>
              <p:cNvSpPr/>
              <p:nvPr/>
            </p:nvSpPr>
            <p:spPr>
              <a:xfrm>
                <a:off x="396586" y="4417229"/>
                <a:ext cx="955203" cy="737316"/>
              </a:xfrm>
              <a:custGeom>
                <a:rect b="b" l="l" r="r" t="t"/>
                <a:pathLst>
                  <a:path extrusionOk="0" h="30386" w="37984">
                    <a:moveTo>
                      <a:pt x="0" y="0"/>
                    </a:moveTo>
                    <a:cubicBezTo>
                      <a:pt x="1341" y="1303"/>
                      <a:pt x="6219" y="5549"/>
                      <a:pt x="8044" y="7820"/>
                    </a:cubicBezTo>
                    <a:cubicBezTo>
                      <a:pt x="9869" y="10092"/>
                      <a:pt x="9460" y="12102"/>
                      <a:pt x="10949" y="13629"/>
                    </a:cubicBezTo>
                    <a:cubicBezTo>
                      <a:pt x="12439" y="15156"/>
                      <a:pt x="15082" y="16273"/>
                      <a:pt x="16981" y="16980"/>
                    </a:cubicBezTo>
                    <a:cubicBezTo>
                      <a:pt x="18880" y="17688"/>
                      <a:pt x="20184" y="17278"/>
                      <a:pt x="22344" y="17874"/>
                    </a:cubicBezTo>
                    <a:cubicBezTo>
                      <a:pt x="24504" y="18470"/>
                      <a:pt x="27966" y="19103"/>
                      <a:pt x="29940" y="20555"/>
                    </a:cubicBezTo>
                    <a:cubicBezTo>
                      <a:pt x="31914" y="22007"/>
                      <a:pt x="32845" y="24950"/>
                      <a:pt x="34186" y="26588"/>
                    </a:cubicBezTo>
                    <a:cubicBezTo>
                      <a:pt x="35527" y="28227"/>
                      <a:pt x="37351" y="29753"/>
                      <a:pt x="37984" y="30386"/>
                    </a:cubicBezTo>
                  </a:path>
                </a:pathLst>
              </a:custGeom>
              <a:noFill/>
              <a:ln cap="flat" cmpd="sng" w="19050">
                <a:solidFill>
                  <a:schemeClr val="accent2"/>
                </a:solidFill>
                <a:prstDash val="solid"/>
                <a:round/>
                <a:headEnd len="med" w="med" type="none"/>
                <a:tailEnd len="med" w="med" type="none"/>
              </a:ln>
            </p:spPr>
          </p:sp>
          <p:sp>
            <p:nvSpPr>
              <p:cNvPr id="64" name="Google Shape;64;p5"/>
              <p:cNvSpPr/>
              <p:nvPr/>
            </p:nvSpPr>
            <p:spPr>
              <a:xfrm>
                <a:off x="245750" y="4358641"/>
                <a:ext cx="430125" cy="929975"/>
              </a:xfrm>
              <a:custGeom>
                <a:rect b="b" l="l" r="r" t="t"/>
                <a:pathLst>
                  <a:path extrusionOk="0" h="37199" w="17205">
                    <a:moveTo>
                      <a:pt x="9385" y="379"/>
                    </a:moveTo>
                    <a:cubicBezTo>
                      <a:pt x="9385" y="342"/>
                      <a:pt x="9906" y="-283"/>
                      <a:pt x="9385" y="156"/>
                    </a:cubicBezTo>
                    <a:cubicBezTo>
                      <a:pt x="8864" y="595"/>
                      <a:pt x="7486" y="1942"/>
                      <a:pt x="6257" y="3014"/>
                    </a:cubicBezTo>
                    <a:cubicBezTo>
                      <a:pt x="5028" y="4086"/>
                      <a:pt x="3055" y="4690"/>
                      <a:pt x="2012" y="6589"/>
                    </a:cubicBezTo>
                    <a:cubicBezTo>
                      <a:pt x="969" y="8488"/>
                      <a:pt x="-36" y="11877"/>
                      <a:pt x="1" y="14409"/>
                    </a:cubicBezTo>
                    <a:cubicBezTo>
                      <a:pt x="38" y="16941"/>
                      <a:pt x="1267" y="19734"/>
                      <a:pt x="2235" y="21782"/>
                    </a:cubicBezTo>
                    <a:cubicBezTo>
                      <a:pt x="3203" y="23830"/>
                      <a:pt x="4097" y="24985"/>
                      <a:pt x="5810" y="26698"/>
                    </a:cubicBezTo>
                    <a:cubicBezTo>
                      <a:pt x="7523" y="28411"/>
                      <a:pt x="10614" y="30310"/>
                      <a:pt x="12513" y="32060"/>
                    </a:cubicBezTo>
                    <a:cubicBezTo>
                      <a:pt x="14412" y="33810"/>
                      <a:pt x="16423" y="36343"/>
                      <a:pt x="17205" y="37199"/>
                    </a:cubicBezTo>
                  </a:path>
                </a:pathLst>
              </a:custGeom>
              <a:noFill/>
              <a:ln cap="flat" cmpd="sng" w="38100">
                <a:solidFill>
                  <a:schemeClr val="accent2"/>
                </a:solidFill>
                <a:prstDash val="solid"/>
                <a:round/>
                <a:headEnd len="med" w="med" type="none"/>
                <a:tailEnd len="med" w="med" type="none"/>
              </a:ln>
            </p:spPr>
          </p:sp>
          <p:sp>
            <p:nvSpPr>
              <p:cNvPr id="65" name="Google Shape;65;p5"/>
              <p:cNvSpPr/>
              <p:nvPr/>
            </p:nvSpPr>
            <p:spPr>
              <a:xfrm>
                <a:off x="-61450" y="4204956"/>
                <a:ext cx="1843725" cy="813300"/>
              </a:xfrm>
              <a:custGeom>
                <a:rect b="b" l="l" r="r" t="t"/>
                <a:pathLst>
                  <a:path extrusionOk="0" h="32532" w="73749">
                    <a:moveTo>
                      <a:pt x="0" y="717"/>
                    </a:moveTo>
                    <a:cubicBezTo>
                      <a:pt x="1564" y="643"/>
                      <a:pt x="6144" y="-511"/>
                      <a:pt x="9384" y="271"/>
                    </a:cubicBezTo>
                    <a:cubicBezTo>
                      <a:pt x="12624" y="1053"/>
                      <a:pt x="16348" y="4256"/>
                      <a:pt x="19439" y="5410"/>
                    </a:cubicBezTo>
                    <a:cubicBezTo>
                      <a:pt x="22530" y="6564"/>
                      <a:pt x="25248" y="6117"/>
                      <a:pt x="27929" y="7197"/>
                    </a:cubicBezTo>
                    <a:cubicBezTo>
                      <a:pt x="30610" y="8277"/>
                      <a:pt x="32323" y="10958"/>
                      <a:pt x="35526" y="11889"/>
                    </a:cubicBezTo>
                    <a:cubicBezTo>
                      <a:pt x="38729" y="12820"/>
                      <a:pt x="43682" y="11517"/>
                      <a:pt x="47145" y="12783"/>
                    </a:cubicBezTo>
                    <a:cubicBezTo>
                      <a:pt x="50608" y="14049"/>
                      <a:pt x="53922" y="17810"/>
                      <a:pt x="56305" y="19486"/>
                    </a:cubicBezTo>
                    <a:cubicBezTo>
                      <a:pt x="58688" y="21162"/>
                      <a:pt x="59444" y="22206"/>
                      <a:pt x="61444" y="22837"/>
                    </a:cubicBezTo>
                    <a:cubicBezTo>
                      <a:pt x="63444" y="23469"/>
                      <a:pt x="66860" y="22611"/>
                      <a:pt x="68303" y="23275"/>
                    </a:cubicBezTo>
                    <a:cubicBezTo>
                      <a:pt x="69746" y="23939"/>
                      <a:pt x="69543" y="25777"/>
                      <a:pt x="70102" y="26819"/>
                    </a:cubicBezTo>
                    <a:cubicBezTo>
                      <a:pt x="70661" y="27861"/>
                      <a:pt x="71048" y="28577"/>
                      <a:pt x="71656" y="29529"/>
                    </a:cubicBezTo>
                    <a:cubicBezTo>
                      <a:pt x="72264" y="30481"/>
                      <a:pt x="73400" y="32032"/>
                      <a:pt x="73749" y="32532"/>
                    </a:cubicBezTo>
                  </a:path>
                </a:pathLst>
              </a:custGeom>
              <a:noFill/>
              <a:ln cap="flat" cmpd="sng" w="38100">
                <a:solidFill>
                  <a:schemeClr val="dk2"/>
                </a:solidFill>
                <a:prstDash val="solid"/>
                <a:round/>
                <a:headEnd len="med" w="med" type="none"/>
                <a:tailEnd len="med" w="med" type="none"/>
              </a:ln>
            </p:spPr>
          </p:sp>
          <p:sp>
            <p:nvSpPr>
              <p:cNvPr id="66" name="Google Shape;66;p5"/>
              <p:cNvSpPr/>
              <p:nvPr/>
            </p:nvSpPr>
            <p:spPr>
              <a:xfrm>
                <a:off x="1768775" y="4748383"/>
                <a:ext cx="2610525" cy="485550"/>
              </a:xfrm>
              <a:custGeom>
                <a:rect b="b" l="l" r="r" t="t"/>
                <a:pathLst>
                  <a:path extrusionOk="0" h="19422" w="104421">
                    <a:moveTo>
                      <a:pt x="0" y="10184"/>
                    </a:moveTo>
                    <a:cubicBezTo>
                      <a:pt x="1446" y="10563"/>
                      <a:pt x="5536" y="12481"/>
                      <a:pt x="8677" y="12457"/>
                    </a:cubicBezTo>
                    <a:cubicBezTo>
                      <a:pt x="11818" y="12433"/>
                      <a:pt x="15476" y="10292"/>
                      <a:pt x="18846" y="10038"/>
                    </a:cubicBezTo>
                    <a:cubicBezTo>
                      <a:pt x="22217" y="9784"/>
                      <a:pt x="26023" y="10613"/>
                      <a:pt x="28900" y="10931"/>
                    </a:cubicBezTo>
                    <a:cubicBezTo>
                      <a:pt x="31777" y="11250"/>
                      <a:pt x="33953" y="12167"/>
                      <a:pt x="36110" y="11949"/>
                    </a:cubicBezTo>
                    <a:cubicBezTo>
                      <a:pt x="38267" y="11731"/>
                      <a:pt x="39141" y="10740"/>
                      <a:pt x="41841" y="9621"/>
                    </a:cubicBezTo>
                    <a:cubicBezTo>
                      <a:pt x="44542" y="8502"/>
                      <a:pt x="49481" y="6389"/>
                      <a:pt x="52313" y="5234"/>
                    </a:cubicBezTo>
                    <a:cubicBezTo>
                      <a:pt x="55145" y="4079"/>
                      <a:pt x="56176" y="2925"/>
                      <a:pt x="58834" y="2691"/>
                    </a:cubicBezTo>
                    <a:cubicBezTo>
                      <a:pt x="61492" y="2458"/>
                      <a:pt x="65382" y="3767"/>
                      <a:pt x="68263" y="3833"/>
                    </a:cubicBezTo>
                    <a:cubicBezTo>
                      <a:pt x="71144" y="3899"/>
                      <a:pt x="73960" y="3726"/>
                      <a:pt x="76120" y="3088"/>
                    </a:cubicBezTo>
                    <a:cubicBezTo>
                      <a:pt x="78280" y="2450"/>
                      <a:pt x="78288" y="-124"/>
                      <a:pt x="81222" y="5"/>
                    </a:cubicBezTo>
                    <a:cubicBezTo>
                      <a:pt x="84156" y="134"/>
                      <a:pt x="89856" y="627"/>
                      <a:pt x="93722" y="3863"/>
                    </a:cubicBezTo>
                    <a:cubicBezTo>
                      <a:pt x="97589" y="7099"/>
                      <a:pt x="102638" y="16829"/>
                      <a:pt x="104421" y="19422"/>
                    </a:cubicBezTo>
                  </a:path>
                </a:pathLst>
              </a:custGeom>
              <a:noFill/>
              <a:ln cap="flat" cmpd="sng" w="38100">
                <a:solidFill>
                  <a:schemeClr val="dk2"/>
                </a:solidFill>
                <a:prstDash val="solid"/>
                <a:round/>
                <a:headEnd len="med" w="med" type="none"/>
                <a:tailEnd len="med" w="med" type="none"/>
              </a:ln>
            </p:spPr>
          </p:sp>
          <p:sp>
            <p:nvSpPr>
              <p:cNvPr id="67" name="Google Shape;67;p5"/>
              <p:cNvSpPr/>
              <p:nvPr/>
            </p:nvSpPr>
            <p:spPr>
              <a:xfrm>
                <a:off x="1066900" y="5010493"/>
                <a:ext cx="709400" cy="262525"/>
              </a:xfrm>
              <a:custGeom>
                <a:rect b="b" l="l" r="r" t="t"/>
                <a:pathLst>
                  <a:path extrusionOk="0" h="10501" w="28376">
                    <a:moveTo>
                      <a:pt x="28376" y="0"/>
                    </a:moveTo>
                    <a:cubicBezTo>
                      <a:pt x="27706" y="447"/>
                      <a:pt x="25993" y="2197"/>
                      <a:pt x="24354" y="2681"/>
                    </a:cubicBezTo>
                    <a:cubicBezTo>
                      <a:pt x="22716" y="3165"/>
                      <a:pt x="20817" y="2830"/>
                      <a:pt x="18545" y="2904"/>
                    </a:cubicBezTo>
                    <a:cubicBezTo>
                      <a:pt x="16274" y="2979"/>
                      <a:pt x="12401" y="2830"/>
                      <a:pt x="10725" y="3128"/>
                    </a:cubicBezTo>
                    <a:cubicBezTo>
                      <a:pt x="9049" y="3426"/>
                      <a:pt x="9682" y="4134"/>
                      <a:pt x="8490" y="4692"/>
                    </a:cubicBezTo>
                    <a:cubicBezTo>
                      <a:pt x="7298" y="5251"/>
                      <a:pt x="4990" y="5511"/>
                      <a:pt x="3575" y="6479"/>
                    </a:cubicBezTo>
                    <a:cubicBezTo>
                      <a:pt x="2160" y="7447"/>
                      <a:pt x="596" y="9831"/>
                      <a:pt x="0" y="10501"/>
                    </a:cubicBezTo>
                  </a:path>
                </a:pathLst>
              </a:custGeom>
              <a:noFill/>
              <a:ln cap="flat" cmpd="sng" w="38100">
                <a:solidFill>
                  <a:schemeClr val="dk2"/>
                </a:solidFill>
                <a:prstDash val="solid"/>
                <a:round/>
                <a:headEnd len="med" w="med" type="none"/>
                <a:tailEnd len="med" w="med" type="none"/>
              </a:ln>
            </p:spPr>
          </p:sp>
          <p:grpSp>
            <p:nvGrpSpPr>
              <p:cNvPr id="68" name="Google Shape;68;p5"/>
              <p:cNvGrpSpPr/>
              <p:nvPr/>
            </p:nvGrpSpPr>
            <p:grpSpPr>
              <a:xfrm>
                <a:off x="6570175" y="-56275"/>
                <a:ext cx="2640850" cy="676300"/>
                <a:chOff x="6570175" y="-56275"/>
                <a:chExt cx="2640850" cy="676300"/>
              </a:xfrm>
            </p:grpSpPr>
            <p:sp>
              <p:nvSpPr>
                <p:cNvPr id="69" name="Google Shape;69;p5"/>
                <p:cNvSpPr/>
                <p:nvPr/>
              </p:nvSpPr>
              <p:spPr>
                <a:xfrm>
                  <a:off x="7900575" y="-25600"/>
                  <a:ext cx="317250" cy="240500"/>
                </a:xfrm>
                <a:custGeom>
                  <a:rect b="b" l="l" r="r" t="t"/>
                  <a:pathLst>
                    <a:path extrusionOk="0" h="9620" w="12690">
                      <a:moveTo>
                        <a:pt x="0" y="9620"/>
                      </a:moveTo>
                      <a:cubicBezTo>
                        <a:pt x="853" y="9415"/>
                        <a:pt x="3480" y="9040"/>
                        <a:pt x="5117" y="8392"/>
                      </a:cubicBezTo>
                      <a:cubicBezTo>
                        <a:pt x="6754" y="7744"/>
                        <a:pt x="9005" y="6686"/>
                        <a:pt x="9824" y="5731"/>
                      </a:cubicBezTo>
                      <a:cubicBezTo>
                        <a:pt x="10643" y="4776"/>
                        <a:pt x="9551" y="3616"/>
                        <a:pt x="10029" y="2661"/>
                      </a:cubicBezTo>
                      <a:cubicBezTo>
                        <a:pt x="10507" y="1706"/>
                        <a:pt x="12247" y="444"/>
                        <a:pt x="12690" y="0"/>
                      </a:cubicBezTo>
                    </a:path>
                  </a:pathLst>
                </a:custGeom>
                <a:noFill/>
                <a:ln cap="flat" cmpd="sng" w="38100">
                  <a:solidFill>
                    <a:schemeClr val="accent2"/>
                  </a:solidFill>
                  <a:prstDash val="solid"/>
                  <a:round/>
                  <a:headEnd len="med" w="med" type="none"/>
                  <a:tailEnd len="med" w="med" type="none"/>
                </a:ln>
              </p:spPr>
            </p:sp>
            <p:sp>
              <p:nvSpPr>
                <p:cNvPr id="70" name="Google Shape;70;p5"/>
                <p:cNvSpPr/>
                <p:nvPr/>
              </p:nvSpPr>
              <p:spPr>
                <a:xfrm>
                  <a:off x="8843507" y="368825"/>
                  <a:ext cx="317249" cy="92100"/>
                </a:xfrm>
                <a:custGeom>
                  <a:rect b="b" l="l" r="r" t="t"/>
                  <a:pathLst>
                    <a:path extrusionOk="0" h="3684" w="10030">
                      <a:moveTo>
                        <a:pt x="0" y="3684"/>
                      </a:moveTo>
                      <a:cubicBezTo>
                        <a:pt x="1024" y="3445"/>
                        <a:pt x="4640" y="2558"/>
                        <a:pt x="6141" y="2251"/>
                      </a:cubicBezTo>
                      <a:cubicBezTo>
                        <a:pt x="7642" y="1944"/>
                        <a:pt x="8358" y="2217"/>
                        <a:pt x="9006" y="1842"/>
                      </a:cubicBezTo>
                      <a:cubicBezTo>
                        <a:pt x="9654" y="1467"/>
                        <a:pt x="9859" y="307"/>
                        <a:pt x="10030" y="0"/>
                      </a:cubicBezTo>
                    </a:path>
                  </a:pathLst>
                </a:custGeom>
                <a:noFill/>
                <a:ln cap="flat" cmpd="sng" w="38100">
                  <a:solidFill>
                    <a:schemeClr val="accent2"/>
                  </a:solidFill>
                  <a:prstDash val="solid"/>
                  <a:round/>
                  <a:headEnd len="med" w="med" type="none"/>
                  <a:tailEnd len="med" w="med" type="none"/>
                </a:ln>
              </p:spPr>
            </p:sp>
            <p:sp>
              <p:nvSpPr>
                <p:cNvPr id="71" name="Google Shape;71;p5"/>
                <p:cNvSpPr/>
                <p:nvPr/>
              </p:nvSpPr>
              <p:spPr>
                <a:xfrm>
                  <a:off x="6570175" y="-56275"/>
                  <a:ext cx="2640850" cy="676300"/>
                </a:xfrm>
                <a:custGeom>
                  <a:rect b="b" l="l" r="r" t="t"/>
                  <a:pathLst>
                    <a:path extrusionOk="0" h="27052" w="105634">
                      <a:moveTo>
                        <a:pt x="0" y="0"/>
                      </a:moveTo>
                      <a:cubicBezTo>
                        <a:pt x="2831" y="1058"/>
                        <a:pt x="12349" y="5288"/>
                        <a:pt x="16988" y="6345"/>
                      </a:cubicBezTo>
                      <a:cubicBezTo>
                        <a:pt x="21627" y="7403"/>
                        <a:pt x="23777" y="6209"/>
                        <a:pt x="27836" y="6345"/>
                      </a:cubicBezTo>
                      <a:cubicBezTo>
                        <a:pt x="31896" y="6481"/>
                        <a:pt x="37524" y="6617"/>
                        <a:pt x="41345" y="7163"/>
                      </a:cubicBezTo>
                      <a:cubicBezTo>
                        <a:pt x="45166" y="7709"/>
                        <a:pt x="47792" y="8596"/>
                        <a:pt x="50760" y="9619"/>
                      </a:cubicBezTo>
                      <a:cubicBezTo>
                        <a:pt x="53728" y="10643"/>
                        <a:pt x="55263" y="12451"/>
                        <a:pt x="59152" y="13304"/>
                      </a:cubicBezTo>
                      <a:cubicBezTo>
                        <a:pt x="63041" y="14157"/>
                        <a:pt x="69147" y="13952"/>
                        <a:pt x="74093" y="14736"/>
                      </a:cubicBezTo>
                      <a:cubicBezTo>
                        <a:pt x="79039" y="15521"/>
                        <a:pt x="85212" y="16107"/>
                        <a:pt x="88830" y="18011"/>
                      </a:cubicBezTo>
                      <a:cubicBezTo>
                        <a:pt x="92448" y="19915"/>
                        <a:pt x="93635" y="25024"/>
                        <a:pt x="95803" y="26158"/>
                      </a:cubicBezTo>
                      <a:cubicBezTo>
                        <a:pt x="97971" y="27293"/>
                        <a:pt x="100198" y="24669"/>
                        <a:pt x="101836" y="24818"/>
                      </a:cubicBezTo>
                      <a:cubicBezTo>
                        <a:pt x="103475" y="24967"/>
                        <a:pt x="105001" y="26680"/>
                        <a:pt x="105634" y="27052"/>
                      </a:cubicBezTo>
                    </a:path>
                  </a:pathLst>
                </a:custGeom>
                <a:noFill/>
                <a:ln cap="flat" cmpd="sng" w="38100">
                  <a:solidFill>
                    <a:schemeClr val="dk2"/>
                  </a:solidFill>
                  <a:prstDash val="solid"/>
                  <a:round/>
                  <a:headEnd len="med" w="med" type="none"/>
                  <a:tailEnd len="med" w="med" type="none"/>
                </a:ln>
              </p:spPr>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6"/>
          <p:cNvSpPr/>
          <p:nvPr/>
        </p:nvSpPr>
        <p:spPr>
          <a:xfrm rot="10800000">
            <a:off x="7317425" y="4569225"/>
            <a:ext cx="4365049" cy="2926215"/>
          </a:xfrm>
          <a:custGeom>
            <a:rect b="b" l="l" r="r" t="t"/>
            <a:pathLst>
              <a:path extrusionOk="0" h="72873" w="108705">
                <a:moveTo>
                  <a:pt x="21537" y="1"/>
                </a:moveTo>
                <a:cubicBezTo>
                  <a:pt x="20162" y="1"/>
                  <a:pt x="18789" y="150"/>
                  <a:pt x="17443" y="467"/>
                </a:cubicBezTo>
                <a:cubicBezTo>
                  <a:pt x="14872" y="1098"/>
                  <a:pt x="12455" y="2265"/>
                  <a:pt x="10359" y="3908"/>
                </a:cubicBezTo>
                <a:cubicBezTo>
                  <a:pt x="6704" y="6778"/>
                  <a:pt x="3942" y="10623"/>
                  <a:pt x="2406" y="15005"/>
                </a:cubicBezTo>
                <a:cubicBezTo>
                  <a:pt x="1" y="21887"/>
                  <a:pt x="465" y="29495"/>
                  <a:pt x="2322" y="36531"/>
                </a:cubicBezTo>
                <a:cubicBezTo>
                  <a:pt x="4632" y="45258"/>
                  <a:pt x="9169" y="53486"/>
                  <a:pt x="15872" y="59546"/>
                </a:cubicBezTo>
                <a:cubicBezTo>
                  <a:pt x="23444" y="66392"/>
                  <a:pt x="33433" y="70119"/>
                  <a:pt x="43494" y="71845"/>
                </a:cubicBezTo>
                <a:cubicBezTo>
                  <a:pt x="47363" y="72508"/>
                  <a:pt x="51330" y="72873"/>
                  <a:pt x="55287" y="72873"/>
                </a:cubicBezTo>
                <a:cubicBezTo>
                  <a:pt x="64894" y="72873"/>
                  <a:pt x="74447" y="70724"/>
                  <a:pt x="82416" y="65487"/>
                </a:cubicBezTo>
                <a:cubicBezTo>
                  <a:pt x="89512" y="60832"/>
                  <a:pt x="95001" y="53926"/>
                  <a:pt x="98477" y="46187"/>
                </a:cubicBezTo>
                <a:cubicBezTo>
                  <a:pt x="103121" y="35876"/>
                  <a:pt x="108705" y="15064"/>
                  <a:pt x="94846" y="9135"/>
                </a:cubicBezTo>
                <a:cubicBezTo>
                  <a:pt x="93101" y="8418"/>
                  <a:pt x="91265" y="8067"/>
                  <a:pt x="89441" y="8067"/>
                </a:cubicBezTo>
                <a:cubicBezTo>
                  <a:pt x="86087" y="8067"/>
                  <a:pt x="82776" y="9253"/>
                  <a:pt x="80154" y="11528"/>
                </a:cubicBezTo>
                <a:cubicBezTo>
                  <a:pt x="75213" y="15922"/>
                  <a:pt x="74046" y="23101"/>
                  <a:pt x="70521" y="28685"/>
                </a:cubicBezTo>
                <a:cubicBezTo>
                  <a:pt x="68509" y="31876"/>
                  <a:pt x="65592" y="34614"/>
                  <a:pt x="62020" y="35829"/>
                </a:cubicBezTo>
                <a:cubicBezTo>
                  <a:pt x="60773" y="36255"/>
                  <a:pt x="59446" y="36475"/>
                  <a:pt x="58124" y="36475"/>
                </a:cubicBezTo>
                <a:cubicBezTo>
                  <a:pt x="55647" y="36475"/>
                  <a:pt x="53192" y="35705"/>
                  <a:pt x="51329" y="34090"/>
                </a:cubicBezTo>
                <a:cubicBezTo>
                  <a:pt x="47280" y="30578"/>
                  <a:pt x="46899" y="24613"/>
                  <a:pt x="45244" y="19839"/>
                </a:cubicBezTo>
                <a:cubicBezTo>
                  <a:pt x="43363" y="14433"/>
                  <a:pt x="40161" y="9040"/>
                  <a:pt x="35839" y="5408"/>
                </a:cubicBezTo>
                <a:cubicBezTo>
                  <a:pt x="31934" y="2124"/>
                  <a:pt x="26720" y="1"/>
                  <a:pt x="215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6"/>
              </a:buClr>
              <a:buSzPts val="2800"/>
              <a:buNone/>
              <a:defRPr>
                <a:solidFill>
                  <a:schemeClr val="accent5"/>
                </a:solidFill>
              </a:defRPr>
            </a:lvl1pPr>
            <a:lvl2pPr lvl="1">
              <a:spcBef>
                <a:spcPts val="0"/>
              </a:spcBef>
              <a:spcAft>
                <a:spcPts val="0"/>
              </a:spcAft>
              <a:buClr>
                <a:schemeClr val="accent6"/>
              </a:buClr>
              <a:buSzPts val="2800"/>
              <a:buNone/>
              <a:defRPr>
                <a:solidFill>
                  <a:schemeClr val="accent6"/>
                </a:solidFill>
              </a:defRPr>
            </a:lvl2pPr>
            <a:lvl3pPr lvl="2">
              <a:spcBef>
                <a:spcPts val="0"/>
              </a:spcBef>
              <a:spcAft>
                <a:spcPts val="0"/>
              </a:spcAft>
              <a:buClr>
                <a:schemeClr val="accent6"/>
              </a:buClr>
              <a:buSzPts val="2800"/>
              <a:buNone/>
              <a:defRPr>
                <a:solidFill>
                  <a:schemeClr val="accent6"/>
                </a:solidFill>
              </a:defRPr>
            </a:lvl3pPr>
            <a:lvl4pPr lvl="3">
              <a:spcBef>
                <a:spcPts val="0"/>
              </a:spcBef>
              <a:spcAft>
                <a:spcPts val="0"/>
              </a:spcAft>
              <a:buClr>
                <a:schemeClr val="accent6"/>
              </a:buClr>
              <a:buSzPts val="2800"/>
              <a:buNone/>
              <a:defRPr>
                <a:solidFill>
                  <a:schemeClr val="accent6"/>
                </a:solidFill>
              </a:defRPr>
            </a:lvl4pPr>
            <a:lvl5pPr lvl="4">
              <a:spcBef>
                <a:spcPts val="0"/>
              </a:spcBef>
              <a:spcAft>
                <a:spcPts val="0"/>
              </a:spcAft>
              <a:buClr>
                <a:schemeClr val="accent6"/>
              </a:buClr>
              <a:buSzPts val="2800"/>
              <a:buNone/>
              <a:defRPr>
                <a:solidFill>
                  <a:schemeClr val="accent6"/>
                </a:solidFill>
              </a:defRPr>
            </a:lvl5pPr>
            <a:lvl6pPr lvl="5">
              <a:spcBef>
                <a:spcPts val="0"/>
              </a:spcBef>
              <a:spcAft>
                <a:spcPts val="0"/>
              </a:spcAft>
              <a:buClr>
                <a:schemeClr val="accent6"/>
              </a:buClr>
              <a:buSzPts val="2800"/>
              <a:buNone/>
              <a:defRPr>
                <a:solidFill>
                  <a:schemeClr val="accent6"/>
                </a:solidFill>
              </a:defRPr>
            </a:lvl6pPr>
            <a:lvl7pPr lvl="6">
              <a:spcBef>
                <a:spcPts val="0"/>
              </a:spcBef>
              <a:spcAft>
                <a:spcPts val="0"/>
              </a:spcAft>
              <a:buClr>
                <a:schemeClr val="accent6"/>
              </a:buClr>
              <a:buSzPts val="2800"/>
              <a:buNone/>
              <a:defRPr>
                <a:solidFill>
                  <a:schemeClr val="accent6"/>
                </a:solidFill>
              </a:defRPr>
            </a:lvl7pPr>
            <a:lvl8pPr lvl="7">
              <a:spcBef>
                <a:spcPts val="0"/>
              </a:spcBef>
              <a:spcAft>
                <a:spcPts val="0"/>
              </a:spcAft>
              <a:buClr>
                <a:schemeClr val="accent6"/>
              </a:buClr>
              <a:buSzPts val="2800"/>
              <a:buNone/>
              <a:defRPr>
                <a:solidFill>
                  <a:schemeClr val="accent6"/>
                </a:solidFill>
              </a:defRPr>
            </a:lvl8pPr>
            <a:lvl9pPr lvl="8">
              <a:spcBef>
                <a:spcPts val="0"/>
              </a:spcBef>
              <a:spcAft>
                <a:spcPts val="0"/>
              </a:spcAft>
              <a:buClr>
                <a:schemeClr val="accent6"/>
              </a:buClr>
              <a:buSzPts val="2800"/>
              <a:buNone/>
              <a:defRPr>
                <a:solidFill>
                  <a:schemeClr val="accent6"/>
                </a:solidFill>
              </a:defRPr>
            </a:lvl9pPr>
          </a:lstStyle>
          <a:p/>
        </p:txBody>
      </p:sp>
      <p:grpSp>
        <p:nvGrpSpPr>
          <p:cNvPr id="75" name="Google Shape;75;p6"/>
          <p:cNvGrpSpPr/>
          <p:nvPr/>
        </p:nvGrpSpPr>
        <p:grpSpPr>
          <a:xfrm>
            <a:off x="-1408689" y="-1051988"/>
            <a:ext cx="11954968" cy="7456655"/>
            <a:chOff x="-1408689" y="-1051988"/>
            <a:chExt cx="11954968" cy="7456655"/>
          </a:xfrm>
        </p:grpSpPr>
        <p:grpSp>
          <p:nvGrpSpPr>
            <p:cNvPr id="76" name="Google Shape;76;p6"/>
            <p:cNvGrpSpPr/>
            <p:nvPr/>
          </p:nvGrpSpPr>
          <p:grpSpPr>
            <a:xfrm>
              <a:off x="-73800" y="-1051988"/>
              <a:ext cx="10620079" cy="6329294"/>
              <a:chOff x="-73800" y="-1051988"/>
              <a:chExt cx="10620079" cy="6329294"/>
            </a:xfrm>
          </p:grpSpPr>
          <p:sp>
            <p:nvSpPr>
              <p:cNvPr id="77" name="Google Shape;77;p6"/>
              <p:cNvSpPr/>
              <p:nvPr/>
            </p:nvSpPr>
            <p:spPr>
              <a:xfrm>
                <a:off x="-67650" y="657975"/>
                <a:ext cx="719475" cy="468875"/>
              </a:xfrm>
              <a:custGeom>
                <a:rect b="b" l="l" r="r" t="t"/>
                <a:pathLst>
                  <a:path extrusionOk="0" h="18755" w="28779">
                    <a:moveTo>
                      <a:pt x="28779" y="18694"/>
                    </a:moveTo>
                    <a:cubicBezTo>
                      <a:pt x="27098" y="18530"/>
                      <a:pt x="21523" y="19268"/>
                      <a:pt x="18694" y="17710"/>
                    </a:cubicBezTo>
                    <a:cubicBezTo>
                      <a:pt x="15865" y="16152"/>
                      <a:pt x="13652" y="11561"/>
                      <a:pt x="11807" y="9347"/>
                    </a:cubicBezTo>
                    <a:cubicBezTo>
                      <a:pt x="9962" y="7133"/>
                      <a:pt x="9593" y="5985"/>
                      <a:pt x="7625" y="4427"/>
                    </a:cubicBezTo>
                    <a:cubicBezTo>
                      <a:pt x="5657" y="2869"/>
                      <a:pt x="1271" y="738"/>
                      <a:pt x="0" y="0"/>
                    </a:cubicBezTo>
                  </a:path>
                </a:pathLst>
              </a:custGeom>
              <a:noFill/>
              <a:ln cap="flat" cmpd="sng" w="38100">
                <a:solidFill>
                  <a:schemeClr val="accent2"/>
                </a:solidFill>
                <a:prstDash val="solid"/>
                <a:round/>
                <a:headEnd len="med" w="med" type="none"/>
                <a:tailEnd len="med" w="med" type="none"/>
              </a:ln>
            </p:spPr>
          </p:sp>
          <p:sp>
            <p:nvSpPr>
              <p:cNvPr id="78" name="Google Shape;78;p6"/>
              <p:cNvSpPr/>
              <p:nvPr/>
            </p:nvSpPr>
            <p:spPr>
              <a:xfrm>
                <a:off x="591385" y="-122975"/>
                <a:ext cx="233375" cy="780950"/>
              </a:xfrm>
              <a:custGeom>
                <a:rect b="b" l="l" r="r" t="t"/>
                <a:pathLst>
                  <a:path extrusionOk="0" h="31238" w="9335">
                    <a:moveTo>
                      <a:pt x="696" y="0"/>
                    </a:moveTo>
                    <a:cubicBezTo>
                      <a:pt x="2131" y="1681"/>
                      <a:pt x="9059" y="6764"/>
                      <a:pt x="9305" y="10084"/>
                    </a:cubicBezTo>
                    <a:cubicBezTo>
                      <a:pt x="9551" y="13405"/>
                      <a:pt x="3648" y="17258"/>
                      <a:pt x="2172" y="19923"/>
                    </a:cubicBezTo>
                    <a:cubicBezTo>
                      <a:pt x="696" y="22588"/>
                      <a:pt x="-739" y="24187"/>
                      <a:pt x="450" y="26073"/>
                    </a:cubicBezTo>
                    <a:cubicBezTo>
                      <a:pt x="1639" y="27959"/>
                      <a:pt x="7829" y="30377"/>
                      <a:pt x="9305" y="31238"/>
                    </a:cubicBezTo>
                  </a:path>
                </a:pathLst>
              </a:custGeom>
              <a:noFill/>
              <a:ln cap="flat" cmpd="sng" w="38100">
                <a:solidFill>
                  <a:schemeClr val="accent2"/>
                </a:solidFill>
                <a:prstDash val="solid"/>
                <a:round/>
                <a:headEnd len="med" w="med" type="none"/>
                <a:tailEnd len="med" w="med" type="none"/>
              </a:ln>
            </p:spPr>
          </p:sp>
          <p:sp>
            <p:nvSpPr>
              <p:cNvPr id="79" name="Google Shape;79;p6"/>
              <p:cNvSpPr/>
              <p:nvPr/>
            </p:nvSpPr>
            <p:spPr>
              <a:xfrm>
                <a:off x="-49200" y="192420"/>
                <a:ext cx="842450" cy="1271100"/>
              </a:xfrm>
              <a:custGeom>
                <a:rect b="b" l="l" r="r" t="t"/>
                <a:pathLst>
                  <a:path extrusionOk="0" h="50844" w="33698">
                    <a:moveTo>
                      <a:pt x="0" y="50844"/>
                    </a:moveTo>
                    <a:cubicBezTo>
                      <a:pt x="738" y="48548"/>
                      <a:pt x="3567" y="41825"/>
                      <a:pt x="4428" y="37070"/>
                    </a:cubicBezTo>
                    <a:cubicBezTo>
                      <a:pt x="5289" y="32315"/>
                      <a:pt x="4756" y="26863"/>
                      <a:pt x="5166" y="22312"/>
                    </a:cubicBezTo>
                    <a:cubicBezTo>
                      <a:pt x="5576" y="17762"/>
                      <a:pt x="5534" y="13293"/>
                      <a:pt x="6887" y="9767"/>
                    </a:cubicBezTo>
                    <a:cubicBezTo>
                      <a:pt x="8240" y="6241"/>
                      <a:pt x="10700" y="2757"/>
                      <a:pt x="13283" y="1158"/>
                    </a:cubicBezTo>
                    <a:cubicBezTo>
                      <a:pt x="15866" y="-441"/>
                      <a:pt x="18982" y="133"/>
                      <a:pt x="22384" y="174"/>
                    </a:cubicBezTo>
                    <a:cubicBezTo>
                      <a:pt x="25787" y="215"/>
                      <a:pt x="31812" y="1199"/>
                      <a:pt x="33698" y="1404"/>
                    </a:cubicBezTo>
                  </a:path>
                </a:pathLst>
              </a:custGeom>
              <a:noFill/>
              <a:ln cap="flat" cmpd="sng" w="38100">
                <a:solidFill>
                  <a:schemeClr val="accent2"/>
                </a:solidFill>
                <a:prstDash val="solid"/>
                <a:round/>
                <a:headEnd len="med" w="med" type="none"/>
                <a:tailEnd len="med" w="med" type="none"/>
              </a:ln>
            </p:spPr>
          </p:sp>
          <p:sp>
            <p:nvSpPr>
              <p:cNvPr id="80" name="Google Shape;80;p6"/>
              <p:cNvSpPr/>
              <p:nvPr/>
            </p:nvSpPr>
            <p:spPr>
              <a:xfrm>
                <a:off x="-73800" y="-249562"/>
                <a:ext cx="2084622" cy="3474345"/>
              </a:xfrm>
              <a:custGeom>
                <a:rect b="b" l="l" r="r" t="t"/>
                <a:pathLst>
                  <a:path extrusionOk="0" h="134054" w="80433">
                    <a:moveTo>
                      <a:pt x="0" y="134054"/>
                    </a:moveTo>
                    <a:cubicBezTo>
                      <a:pt x="1968" y="131553"/>
                      <a:pt x="9306" y="125609"/>
                      <a:pt x="11807" y="119050"/>
                    </a:cubicBezTo>
                    <a:cubicBezTo>
                      <a:pt x="14308" y="112491"/>
                      <a:pt x="13118" y="102570"/>
                      <a:pt x="15004" y="94699"/>
                    </a:cubicBezTo>
                    <a:cubicBezTo>
                      <a:pt x="16890" y="86828"/>
                      <a:pt x="20333" y="80925"/>
                      <a:pt x="23121" y="71824"/>
                    </a:cubicBezTo>
                    <a:cubicBezTo>
                      <a:pt x="25909" y="62723"/>
                      <a:pt x="28737" y="47636"/>
                      <a:pt x="31730" y="40093"/>
                    </a:cubicBezTo>
                    <a:cubicBezTo>
                      <a:pt x="34723" y="32550"/>
                      <a:pt x="34354" y="32304"/>
                      <a:pt x="41077" y="26565"/>
                    </a:cubicBezTo>
                    <a:cubicBezTo>
                      <a:pt x="47800" y="20826"/>
                      <a:pt x="65511" y="10085"/>
                      <a:pt x="72070" y="5657"/>
                    </a:cubicBezTo>
                    <a:cubicBezTo>
                      <a:pt x="78629" y="1230"/>
                      <a:pt x="79039" y="943"/>
                      <a:pt x="80433" y="0"/>
                    </a:cubicBezTo>
                  </a:path>
                </a:pathLst>
              </a:custGeom>
              <a:noFill/>
              <a:ln cap="flat" cmpd="sng" w="38100">
                <a:solidFill>
                  <a:schemeClr val="dk2"/>
                </a:solidFill>
                <a:prstDash val="solid"/>
                <a:round/>
                <a:headEnd len="med" w="med" type="none"/>
                <a:tailEnd len="med" w="med" type="none"/>
              </a:ln>
            </p:spPr>
          </p:sp>
          <p:sp>
            <p:nvSpPr>
              <p:cNvPr id="81" name="Google Shape;81;p6"/>
              <p:cNvSpPr/>
              <p:nvPr/>
            </p:nvSpPr>
            <p:spPr>
              <a:xfrm flipH="1" rot="2497583">
                <a:off x="8493258" y="-659075"/>
                <a:ext cx="1766335" cy="1534592"/>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7681481" y="4063425"/>
                <a:ext cx="1547531" cy="1213880"/>
              </a:xfrm>
              <a:custGeom>
                <a:rect b="b" l="l" r="r" t="t"/>
                <a:pathLst>
                  <a:path extrusionOk="0" h="42061" w="53622">
                    <a:moveTo>
                      <a:pt x="53622" y="0"/>
                    </a:moveTo>
                    <a:cubicBezTo>
                      <a:pt x="52515" y="1517"/>
                      <a:pt x="49400" y="5453"/>
                      <a:pt x="46981" y="9101"/>
                    </a:cubicBezTo>
                    <a:cubicBezTo>
                      <a:pt x="44562" y="12750"/>
                      <a:pt x="41201" y="18734"/>
                      <a:pt x="39110" y="21891"/>
                    </a:cubicBezTo>
                    <a:cubicBezTo>
                      <a:pt x="37019" y="25048"/>
                      <a:pt x="36896" y="26237"/>
                      <a:pt x="34436" y="28041"/>
                    </a:cubicBezTo>
                    <a:cubicBezTo>
                      <a:pt x="31976" y="29845"/>
                      <a:pt x="28287" y="31320"/>
                      <a:pt x="24351" y="32714"/>
                    </a:cubicBezTo>
                    <a:cubicBezTo>
                      <a:pt x="20416" y="34108"/>
                      <a:pt x="14882" y="34846"/>
                      <a:pt x="10823" y="36404"/>
                    </a:cubicBezTo>
                    <a:cubicBezTo>
                      <a:pt x="6765" y="37962"/>
                      <a:pt x="1804" y="41118"/>
                      <a:pt x="0" y="42061"/>
                    </a:cubicBezTo>
                  </a:path>
                </a:pathLst>
              </a:custGeom>
              <a:noFill/>
              <a:ln cap="flat" cmpd="sng" w="38100">
                <a:solidFill>
                  <a:schemeClr val="dk2"/>
                </a:solidFill>
                <a:prstDash val="solid"/>
                <a:round/>
                <a:headEnd len="med" w="med" type="none"/>
                <a:tailEnd len="med" w="med" type="none"/>
              </a:ln>
            </p:spPr>
          </p:sp>
        </p:grpSp>
        <p:sp>
          <p:nvSpPr>
            <p:cNvPr id="83" name="Google Shape;83;p6"/>
            <p:cNvSpPr/>
            <p:nvPr/>
          </p:nvSpPr>
          <p:spPr>
            <a:xfrm rot="2700000">
              <a:off x="-1158376" y="4221155"/>
              <a:ext cx="2233329" cy="1633068"/>
            </a:xfrm>
            <a:custGeom>
              <a:rect b="b" l="l" r="r" t="t"/>
              <a:pathLst>
                <a:path extrusionOk="0" h="108862" w="148876">
                  <a:moveTo>
                    <a:pt x="42091" y="1"/>
                  </a:moveTo>
                  <a:cubicBezTo>
                    <a:pt x="28230" y="1"/>
                    <a:pt x="16323" y="8309"/>
                    <a:pt x="12037" y="21745"/>
                  </a:cubicBezTo>
                  <a:cubicBezTo>
                    <a:pt x="0" y="59476"/>
                    <a:pt x="36183" y="100743"/>
                    <a:pt x="67889" y="107600"/>
                  </a:cubicBezTo>
                  <a:cubicBezTo>
                    <a:pt x="71823" y="108451"/>
                    <a:pt x="75677" y="108862"/>
                    <a:pt x="79437" y="108862"/>
                  </a:cubicBezTo>
                  <a:cubicBezTo>
                    <a:pt x="105997" y="108862"/>
                    <a:pt x="127810" y="88368"/>
                    <a:pt x="138970" y="57642"/>
                  </a:cubicBezTo>
                  <a:cubicBezTo>
                    <a:pt x="148875" y="30335"/>
                    <a:pt x="138236" y="18323"/>
                    <a:pt x="122648" y="18323"/>
                  </a:cubicBezTo>
                  <a:cubicBezTo>
                    <a:pt x="118206" y="18323"/>
                    <a:pt x="113362" y="19299"/>
                    <a:pt x="108478" y="21173"/>
                  </a:cubicBezTo>
                  <a:cubicBezTo>
                    <a:pt x="103817" y="22962"/>
                    <a:pt x="99886" y="23732"/>
                    <a:pt x="96391" y="23732"/>
                  </a:cubicBezTo>
                  <a:cubicBezTo>
                    <a:pt x="83370" y="23732"/>
                    <a:pt x="76389" y="13053"/>
                    <a:pt x="60150" y="4624"/>
                  </a:cubicBezTo>
                  <a:cubicBezTo>
                    <a:pt x="54066" y="1463"/>
                    <a:pt x="47906" y="1"/>
                    <a:pt x="42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7"/>
          <p:cNvGrpSpPr/>
          <p:nvPr/>
        </p:nvGrpSpPr>
        <p:grpSpPr>
          <a:xfrm>
            <a:off x="-35825" y="2983175"/>
            <a:ext cx="9205400" cy="2292399"/>
            <a:chOff x="-35825" y="2983175"/>
            <a:chExt cx="9205400" cy="2292399"/>
          </a:xfrm>
        </p:grpSpPr>
        <p:sp>
          <p:nvSpPr>
            <p:cNvPr id="86" name="Google Shape;86;p7"/>
            <p:cNvSpPr/>
            <p:nvPr/>
          </p:nvSpPr>
          <p:spPr>
            <a:xfrm>
              <a:off x="8737575" y="4559200"/>
              <a:ext cx="150500" cy="660100"/>
            </a:xfrm>
            <a:custGeom>
              <a:rect b="b" l="l" r="r" t="t"/>
              <a:pathLst>
                <a:path extrusionOk="0" h="26404" w="6020">
                  <a:moveTo>
                    <a:pt x="1520" y="0"/>
                  </a:moveTo>
                  <a:cubicBezTo>
                    <a:pt x="2236" y="1399"/>
                    <a:pt x="5272" y="5765"/>
                    <a:pt x="5818" y="8392"/>
                  </a:cubicBezTo>
                  <a:cubicBezTo>
                    <a:pt x="6364" y="11019"/>
                    <a:pt x="5716" y="13407"/>
                    <a:pt x="4795" y="15761"/>
                  </a:cubicBezTo>
                  <a:cubicBezTo>
                    <a:pt x="3874" y="18115"/>
                    <a:pt x="1008" y="20741"/>
                    <a:pt x="292" y="22515"/>
                  </a:cubicBezTo>
                  <a:cubicBezTo>
                    <a:pt x="-424" y="24289"/>
                    <a:pt x="463" y="25756"/>
                    <a:pt x="497" y="26404"/>
                  </a:cubicBezTo>
                </a:path>
              </a:pathLst>
            </a:custGeom>
            <a:noFill/>
            <a:ln cap="flat" cmpd="sng" w="19050">
              <a:solidFill>
                <a:schemeClr val="accent2"/>
              </a:solidFill>
              <a:prstDash val="solid"/>
              <a:round/>
              <a:headEnd len="med" w="med" type="none"/>
              <a:tailEnd len="med" w="med" type="none"/>
            </a:ln>
          </p:spPr>
        </p:sp>
        <p:grpSp>
          <p:nvGrpSpPr>
            <p:cNvPr id="87" name="Google Shape;87;p7"/>
            <p:cNvGrpSpPr/>
            <p:nvPr/>
          </p:nvGrpSpPr>
          <p:grpSpPr>
            <a:xfrm>
              <a:off x="-35825" y="2983175"/>
              <a:ext cx="1985371" cy="2292399"/>
              <a:chOff x="-35825" y="2983175"/>
              <a:chExt cx="1985371" cy="2292399"/>
            </a:xfrm>
          </p:grpSpPr>
          <p:sp>
            <p:nvSpPr>
              <p:cNvPr id="88" name="Google Shape;88;p7"/>
              <p:cNvSpPr/>
              <p:nvPr/>
            </p:nvSpPr>
            <p:spPr>
              <a:xfrm>
                <a:off x="85496" y="4604824"/>
                <a:ext cx="1864050" cy="670750"/>
              </a:xfrm>
              <a:custGeom>
                <a:rect b="b" l="l" r="r" t="t"/>
                <a:pathLst>
                  <a:path extrusionOk="0" h="26830" w="74562">
                    <a:moveTo>
                      <a:pt x="60" y="25602"/>
                    </a:moveTo>
                    <a:cubicBezTo>
                      <a:pt x="60" y="24033"/>
                      <a:pt x="26" y="18848"/>
                      <a:pt x="60" y="16187"/>
                    </a:cubicBezTo>
                    <a:cubicBezTo>
                      <a:pt x="94" y="13526"/>
                      <a:pt x="-179" y="11377"/>
                      <a:pt x="264" y="9637"/>
                    </a:cubicBezTo>
                    <a:cubicBezTo>
                      <a:pt x="707" y="7897"/>
                      <a:pt x="1390" y="6840"/>
                      <a:pt x="2720" y="5748"/>
                    </a:cubicBezTo>
                    <a:cubicBezTo>
                      <a:pt x="4051" y="4657"/>
                      <a:pt x="5859" y="3566"/>
                      <a:pt x="8247" y="3088"/>
                    </a:cubicBezTo>
                    <a:cubicBezTo>
                      <a:pt x="10635" y="2611"/>
                      <a:pt x="14251" y="3395"/>
                      <a:pt x="17048" y="2883"/>
                    </a:cubicBezTo>
                    <a:cubicBezTo>
                      <a:pt x="19845" y="2371"/>
                      <a:pt x="21994" y="-51"/>
                      <a:pt x="25030" y="17"/>
                    </a:cubicBezTo>
                    <a:cubicBezTo>
                      <a:pt x="28066" y="85"/>
                      <a:pt x="32535" y="1893"/>
                      <a:pt x="35264" y="3292"/>
                    </a:cubicBezTo>
                    <a:cubicBezTo>
                      <a:pt x="37993" y="4691"/>
                      <a:pt x="38471" y="6874"/>
                      <a:pt x="41405" y="8409"/>
                    </a:cubicBezTo>
                    <a:cubicBezTo>
                      <a:pt x="44339" y="9944"/>
                      <a:pt x="49968" y="11241"/>
                      <a:pt x="52867" y="12503"/>
                    </a:cubicBezTo>
                    <a:cubicBezTo>
                      <a:pt x="55767" y="13765"/>
                      <a:pt x="56551" y="14140"/>
                      <a:pt x="58802" y="15982"/>
                    </a:cubicBezTo>
                    <a:cubicBezTo>
                      <a:pt x="61053" y="17824"/>
                      <a:pt x="63748" y="21747"/>
                      <a:pt x="66375" y="23555"/>
                    </a:cubicBezTo>
                    <a:cubicBezTo>
                      <a:pt x="69002" y="25363"/>
                      <a:pt x="73198" y="26284"/>
                      <a:pt x="74562" y="26830"/>
                    </a:cubicBezTo>
                  </a:path>
                </a:pathLst>
              </a:custGeom>
              <a:noFill/>
              <a:ln cap="flat" cmpd="sng" w="19050">
                <a:solidFill>
                  <a:schemeClr val="accent2"/>
                </a:solidFill>
                <a:prstDash val="solid"/>
                <a:round/>
                <a:headEnd len="med" w="med" type="none"/>
                <a:tailEnd len="med" w="med" type="none"/>
              </a:ln>
            </p:spPr>
          </p:sp>
          <p:sp>
            <p:nvSpPr>
              <p:cNvPr id="89" name="Google Shape;89;p7"/>
              <p:cNvSpPr/>
              <p:nvPr/>
            </p:nvSpPr>
            <p:spPr>
              <a:xfrm>
                <a:off x="-35825" y="2983175"/>
                <a:ext cx="733425" cy="2282175"/>
              </a:xfrm>
              <a:custGeom>
                <a:rect b="b" l="l" r="r" t="t"/>
                <a:pathLst>
                  <a:path extrusionOk="0" h="91287" w="29337">
                    <a:moveTo>
                      <a:pt x="0" y="0"/>
                    </a:moveTo>
                    <a:cubicBezTo>
                      <a:pt x="1126" y="1160"/>
                      <a:pt x="4299" y="3104"/>
                      <a:pt x="6755" y="6959"/>
                    </a:cubicBezTo>
                    <a:cubicBezTo>
                      <a:pt x="9211" y="10814"/>
                      <a:pt x="12929" y="18251"/>
                      <a:pt x="14737" y="23129"/>
                    </a:cubicBezTo>
                    <a:cubicBezTo>
                      <a:pt x="16545" y="28007"/>
                      <a:pt x="17364" y="32100"/>
                      <a:pt x="17603" y="36228"/>
                    </a:cubicBezTo>
                    <a:cubicBezTo>
                      <a:pt x="17842" y="40356"/>
                      <a:pt x="16477" y="44313"/>
                      <a:pt x="16170" y="47895"/>
                    </a:cubicBezTo>
                    <a:cubicBezTo>
                      <a:pt x="15863" y="51477"/>
                      <a:pt x="15146" y="54752"/>
                      <a:pt x="15760" y="57720"/>
                    </a:cubicBezTo>
                    <a:cubicBezTo>
                      <a:pt x="16374" y="60688"/>
                      <a:pt x="17910" y="62837"/>
                      <a:pt x="19854" y="65702"/>
                    </a:cubicBezTo>
                    <a:cubicBezTo>
                      <a:pt x="21799" y="68568"/>
                      <a:pt x="25926" y="72730"/>
                      <a:pt x="27427" y="74913"/>
                    </a:cubicBezTo>
                    <a:cubicBezTo>
                      <a:pt x="28928" y="77096"/>
                      <a:pt x="28553" y="76926"/>
                      <a:pt x="28860" y="78802"/>
                    </a:cubicBezTo>
                    <a:cubicBezTo>
                      <a:pt x="29167" y="80678"/>
                      <a:pt x="29201" y="84089"/>
                      <a:pt x="29269" y="86170"/>
                    </a:cubicBezTo>
                    <a:cubicBezTo>
                      <a:pt x="29337" y="88251"/>
                      <a:pt x="29269" y="90434"/>
                      <a:pt x="29269" y="91287"/>
                    </a:cubicBezTo>
                  </a:path>
                </a:pathLst>
              </a:custGeom>
              <a:noFill/>
              <a:ln cap="flat" cmpd="sng" w="38100">
                <a:solidFill>
                  <a:schemeClr val="dk2"/>
                </a:solidFill>
                <a:prstDash val="solid"/>
                <a:round/>
                <a:headEnd len="med" w="med" type="none"/>
                <a:tailEnd len="med" w="med" type="none"/>
              </a:ln>
            </p:spPr>
          </p:sp>
        </p:grpSp>
        <p:sp>
          <p:nvSpPr>
            <p:cNvPr id="90" name="Google Shape;90;p7"/>
            <p:cNvSpPr/>
            <p:nvPr/>
          </p:nvSpPr>
          <p:spPr>
            <a:xfrm>
              <a:off x="8141075" y="4190775"/>
              <a:ext cx="1028500" cy="1043875"/>
            </a:xfrm>
            <a:custGeom>
              <a:rect b="b" l="l" r="r" t="t"/>
              <a:pathLst>
                <a:path extrusionOk="0" h="41755" w="41140">
                  <a:moveTo>
                    <a:pt x="41140" y="0"/>
                  </a:moveTo>
                  <a:cubicBezTo>
                    <a:pt x="40151" y="512"/>
                    <a:pt x="36570" y="1877"/>
                    <a:pt x="35205" y="3071"/>
                  </a:cubicBezTo>
                  <a:cubicBezTo>
                    <a:pt x="33841" y="4265"/>
                    <a:pt x="33670" y="5697"/>
                    <a:pt x="32953" y="7164"/>
                  </a:cubicBezTo>
                  <a:cubicBezTo>
                    <a:pt x="32237" y="8631"/>
                    <a:pt x="32271" y="10644"/>
                    <a:pt x="30906" y="11872"/>
                  </a:cubicBezTo>
                  <a:cubicBezTo>
                    <a:pt x="29542" y="13100"/>
                    <a:pt x="26472" y="13783"/>
                    <a:pt x="24766" y="14533"/>
                  </a:cubicBezTo>
                  <a:cubicBezTo>
                    <a:pt x="23061" y="15284"/>
                    <a:pt x="21901" y="14704"/>
                    <a:pt x="20673" y="16375"/>
                  </a:cubicBezTo>
                  <a:cubicBezTo>
                    <a:pt x="19445" y="18047"/>
                    <a:pt x="18319" y="22788"/>
                    <a:pt x="17398" y="24562"/>
                  </a:cubicBezTo>
                  <a:cubicBezTo>
                    <a:pt x="16477" y="26336"/>
                    <a:pt x="16135" y="26370"/>
                    <a:pt x="15146" y="27018"/>
                  </a:cubicBezTo>
                  <a:cubicBezTo>
                    <a:pt x="14157" y="27666"/>
                    <a:pt x="12622" y="27496"/>
                    <a:pt x="11462" y="28451"/>
                  </a:cubicBezTo>
                  <a:cubicBezTo>
                    <a:pt x="10302" y="29406"/>
                    <a:pt x="9176" y="31146"/>
                    <a:pt x="8187" y="32749"/>
                  </a:cubicBezTo>
                  <a:cubicBezTo>
                    <a:pt x="7198" y="34352"/>
                    <a:pt x="6891" y="36570"/>
                    <a:pt x="5526" y="38071"/>
                  </a:cubicBezTo>
                  <a:cubicBezTo>
                    <a:pt x="4162" y="39572"/>
                    <a:pt x="921" y="41141"/>
                    <a:pt x="0" y="41755"/>
                  </a:cubicBezTo>
                </a:path>
              </a:pathLst>
            </a:custGeom>
            <a:noFill/>
            <a:ln cap="flat" cmpd="sng" w="38100">
              <a:solidFill>
                <a:schemeClr val="dk2"/>
              </a:solidFill>
              <a:prstDash val="solid"/>
              <a:round/>
              <a:headEnd len="med" w="med" type="none"/>
              <a:tailEnd len="med" w="med" type="none"/>
            </a:ln>
          </p:spPr>
        </p:sp>
      </p:grpSp>
      <p:sp>
        <p:nvSpPr>
          <p:cNvPr id="91" name="Google Shape;91;p7"/>
          <p:cNvSpPr txBox="1"/>
          <p:nvPr>
            <p:ph type="title"/>
          </p:nvPr>
        </p:nvSpPr>
        <p:spPr>
          <a:xfrm>
            <a:off x="886975" y="1055511"/>
            <a:ext cx="3913500" cy="7557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sz="2400">
                <a:solidFill>
                  <a:schemeClr val="accent5"/>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2" name="Google Shape;92;p7"/>
          <p:cNvSpPr txBox="1"/>
          <p:nvPr>
            <p:ph idx="1" type="body"/>
          </p:nvPr>
        </p:nvSpPr>
        <p:spPr>
          <a:xfrm>
            <a:off x="886975" y="1965300"/>
            <a:ext cx="4312500" cy="2185200"/>
          </a:xfrm>
          <a:prstGeom prst="rect">
            <a:avLst/>
          </a:prstGeom>
        </p:spPr>
        <p:txBody>
          <a:bodyPr anchorCtr="0" anchor="t" bIns="91425" lIns="91425" spcFirstLastPara="1" rIns="91425" wrap="square" tIns="91425">
            <a:noAutofit/>
          </a:bodyPr>
          <a:lstStyle>
            <a:lvl1pPr indent="-279400" lvl="0" marL="457200">
              <a:lnSpc>
                <a:spcPct val="115000"/>
              </a:lnSpc>
              <a:spcBef>
                <a:spcPts val="0"/>
              </a:spcBef>
              <a:spcAft>
                <a:spcPts val="0"/>
              </a:spcAft>
              <a:buClr>
                <a:schemeClr val="accent3"/>
              </a:buClr>
              <a:buSzPts val="800"/>
              <a:buChar char="⬘"/>
              <a:defRPr>
                <a:latin typeface="Barlow"/>
                <a:ea typeface="Barlow"/>
                <a:cs typeface="Barlow"/>
                <a:sym typeface="Barlow"/>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3" name="Shape 93"/>
        <p:cNvGrpSpPr/>
        <p:nvPr/>
      </p:nvGrpSpPr>
      <p:grpSpPr>
        <a:xfrm>
          <a:off x="0" y="0"/>
          <a:ext cx="0" cy="0"/>
          <a:chOff x="0" y="0"/>
          <a:chExt cx="0" cy="0"/>
        </a:xfrm>
      </p:grpSpPr>
      <p:grpSp>
        <p:nvGrpSpPr>
          <p:cNvPr id="94" name="Google Shape;94;p8"/>
          <p:cNvGrpSpPr/>
          <p:nvPr/>
        </p:nvGrpSpPr>
        <p:grpSpPr>
          <a:xfrm>
            <a:off x="-2252073" y="-166025"/>
            <a:ext cx="12575870" cy="5386862"/>
            <a:chOff x="-2252073" y="-166025"/>
            <a:chExt cx="12575870" cy="5386862"/>
          </a:xfrm>
        </p:grpSpPr>
        <p:sp>
          <p:nvSpPr>
            <p:cNvPr id="95" name="Google Shape;95;p8"/>
            <p:cNvSpPr/>
            <p:nvPr/>
          </p:nvSpPr>
          <p:spPr>
            <a:xfrm flipH="1" rot="993073">
              <a:off x="8559736" y="1460242"/>
              <a:ext cx="1599286" cy="1389460"/>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7920300" y="135212"/>
              <a:ext cx="1242150" cy="916325"/>
            </a:xfrm>
            <a:custGeom>
              <a:rect b="b" l="l" r="r" t="t"/>
              <a:pathLst>
                <a:path extrusionOk="0" h="36653" w="49686">
                  <a:moveTo>
                    <a:pt x="0" y="10826"/>
                  </a:moveTo>
                  <a:cubicBezTo>
                    <a:pt x="2337" y="10949"/>
                    <a:pt x="10331" y="12548"/>
                    <a:pt x="14020" y="11564"/>
                  </a:cubicBezTo>
                  <a:cubicBezTo>
                    <a:pt x="17710" y="10580"/>
                    <a:pt x="19677" y="6809"/>
                    <a:pt x="22137" y="4923"/>
                  </a:cubicBezTo>
                  <a:cubicBezTo>
                    <a:pt x="24597" y="3037"/>
                    <a:pt x="26113" y="823"/>
                    <a:pt x="28778" y="249"/>
                  </a:cubicBezTo>
                  <a:cubicBezTo>
                    <a:pt x="31443" y="-325"/>
                    <a:pt x="35583" y="167"/>
                    <a:pt x="38125" y="1479"/>
                  </a:cubicBezTo>
                  <a:cubicBezTo>
                    <a:pt x="40667" y="2791"/>
                    <a:pt x="42758" y="3980"/>
                    <a:pt x="44029" y="8120"/>
                  </a:cubicBezTo>
                  <a:cubicBezTo>
                    <a:pt x="45300" y="12261"/>
                    <a:pt x="45299" y="21977"/>
                    <a:pt x="45750" y="26322"/>
                  </a:cubicBezTo>
                  <a:cubicBezTo>
                    <a:pt x="46201" y="30668"/>
                    <a:pt x="46078" y="32471"/>
                    <a:pt x="46734" y="34193"/>
                  </a:cubicBezTo>
                  <a:cubicBezTo>
                    <a:pt x="47390" y="35915"/>
                    <a:pt x="49194" y="36243"/>
                    <a:pt x="49686" y="36653"/>
                  </a:cubicBezTo>
                </a:path>
              </a:pathLst>
            </a:custGeom>
            <a:noFill/>
            <a:ln cap="flat" cmpd="sng" w="38100">
              <a:solidFill>
                <a:schemeClr val="accent2"/>
              </a:solidFill>
              <a:prstDash val="solid"/>
              <a:round/>
              <a:headEnd len="med" w="med" type="none"/>
              <a:tailEnd len="med" w="med" type="none"/>
            </a:ln>
          </p:spPr>
        </p:sp>
        <p:sp>
          <p:nvSpPr>
            <p:cNvPr id="97" name="Google Shape;97;p8"/>
            <p:cNvSpPr/>
            <p:nvPr/>
          </p:nvSpPr>
          <p:spPr>
            <a:xfrm>
              <a:off x="1192975" y="3775675"/>
              <a:ext cx="141425" cy="461200"/>
            </a:xfrm>
            <a:custGeom>
              <a:rect b="b" l="l" r="r" t="t"/>
              <a:pathLst>
                <a:path extrusionOk="0" h="18448" w="5657">
                  <a:moveTo>
                    <a:pt x="0" y="18448"/>
                  </a:moveTo>
                  <a:cubicBezTo>
                    <a:pt x="287" y="17833"/>
                    <a:pt x="1434" y="16275"/>
                    <a:pt x="1721" y="14758"/>
                  </a:cubicBezTo>
                  <a:cubicBezTo>
                    <a:pt x="2008" y="13241"/>
                    <a:pt x="1270" y="11028"/>
                    <a:pt x="1721" y="9347"/>
                  </a:cubicBezTo>
                  <a:cubicBezTo>
                    <a:pt x="2172" y="7666"/>
                    <a:pt x="3771" y="6231"/>
                    <a:pt x="4427" y="4673"/>
                  </a:cubicBezTo>
                  <a:cubicBezTo>
                    <a:pt x="5083" y="3115"/>
                    <a:pt x="5452" y="779"/>
                    <a:pt x="5657" y="0"/>
                  </a:cubicBezTo>
                </a:path>
              </a:pathLst>
            </a:custGeom>
            <a:noFill/>
            <a:ln cap="flat" cmpd="sng" w="19050">
              <a:solidFill>
                <a:schemeClr val="accent2"/>
              </a:solidFill>
              <a:prstDash val="solid"/>
              <a:round/>
              <a:headEnd len="med" w="med" type="none"/>
              <a:tailEnd len="med" w="med" type="none"/>
            </a:ln>
          </p:spPr>
        </p:sp>
        <p:sp>
          <p:nvSpPr>
            <p:cNvPr id="98" name="Google Shape;98;p8"/>
            <p:cNvSpPr/>
            <p:nvPr/>
          </p:nvSpPr>
          <p:spPr>
            <a:xfrm flipH="1">
              <a:off x="-2252073" y="1261236"/>
              <a:ext cx="3975897" cy="3454261"/>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36900" y="2490475"/>
              <a:ext cx="412125" cy="2459700"/>
            </a:xfrm>
            <a:custGeom>
              <a:rect b="b" l="l" r="r" t="t"/>
              <a:pathLst>
                <a:path extrusionOk="0" h="98388" w="16485">
                  <a:moveTo>
                    <a:pt x="15004" y="0"/>
                  </a:moveTo>
                  <a:cubicBezTo>
                    <a:pt x="13938" y="1107"/>
                    <a:pt x="9347" y="3198"/>
                    <a:pt x="8609" y="6641"/>
                  </a:cubicBezTo>
                  <a:cubicBezTo>
                    <a:pt x="7871" y="10085"/>
                    <a:pt x="9429" y="16931"/>
                    <a:pt x="10577" y="20661"/>
                  </a:cubicBezTo>
                  <a:cubicBezTo>
                    <a:pt x="11725" y="24392"/>
                    <a:pt x="14594" y="25580"/>
                    <a:pt x="15496" y="29024"/>
                  </a:cubicBezTo>
                  <a:cubicBezTo>
                    <a:pt x="16398" y="32468"/>
                    <a:pt x="16890" y="38043"/>
                    <a:pt x="15988" y="41323"/>
                  </a:cubicBezTo>
                  <a:cubicBezTo>
                    <a:pt x="15086" y="44603"/>
                    <a:pt x="11971" y="46201"/>
                    <a:pt x="10085" y="48702"/>
                  </a:cubicBezTo>
                  <a:cubicBezTo>
                    <a:pt x="8199" y="51203"/>
                    <a:pt x="5740" y="54154"/>
                    <a:pt x="4674" y="56327"/>
                  </a:cubicBezTo>
                  <a:cubicBezTo>
                    <a:pt x="3608" y="58500"/>
                    <a:pt x="3813" y="59852"/>
                    <a:pt x="3690" y="61738"/>
                  </a:cubicBezTo>
                  <a:cubicBezTo>
                    <a:pt x="3567" y="63624"/>
                    <a:pt x="3075" y="64977"/>
                    <a:pt x="3936" y="67642"/>
                  </a:cubicBezTo>
                  <a:cubicBezTo>
                    <a:pt x="4797" y="70307"/>
                    <a:pt x="8076" y="74939"/>
                    <a:pt x="8855" y="77727"/>
                  </a:cubicBezTo>
                  <a:cubicBezTo>
                    <a:pt x="9634" y="80515"/>
                    <a:pt x="9347" y="81826"/>
                    <a:pt x="8609" y="84368"/>
                  </a:cubicBezTo>
                  <a:cubicBezTo>
                    <a:pt x="7871" y="86910"/>
                    <a:pt x="5863" y="90640"/>
                    <a:pt x="4428" y="92977"/>
                  </a:cubicBezTo>
                  <a:cubicBezTo>
                    <a:pt x="2993" y="95314"/>
                    <a:pt x="738" y="97486"/>
                    <a:pt x="0" y="98388"/>
                  </a:cubicBezTo>
                </a:path>
              </a:pathLst>
            </a:custGeom>
            <a:noFill/>
            <a:ln cap="flat" cmpd="sng" w="38100">
              <a:solidFill>
                <a:schemeClr val="accent2"/>
              </a:solidFill>
              <a:prstDash val="solid"/>
              <a:round/>
              <a:headEnd len="med" w="med" type="none"/>
              <a:tailEnd len="med" w="med" type="none"/>
            </a:ln>
          </p:spPr>
        </p:sp>
        <p:sp>
          <p:nvSpPr>
            <p:cNvPr id="100" name="Google Shape;100;p8"/>
            <p:cNvSpPr/>
            <p:nvPr/>
          </p:nvSpPr>
          <p:spPr>
            <a:xfrm>
              <a:off x="166025" y="4062114"/>
              <a:ext cx="1734100" cy="736475"/>
            </a:xfrm>
            <a:custGeom>
              <a:rect b="b" l="l" r="r" t="t"/>
              <a:pathLst>
                <a:path extrusionOk="0" h="29459" w="69364">
                  <a:moveTo>
                    <a:pt x="0" y="12893"/>
                  </a:moveTo>
                  <a:cubicBezTo>
                    <a:pt x="1312" y="12729"/>
                    <a:pt x="5329" y="12975"/>
                    <a:pt x="7871" y="11909"/>
                  </a:cubicBezTo>
                  <a:cubicBezTo>
                    <a:pt x="10413" y="10843"/>
                    <a:pt x="13569" y="8220"/>
                    <a:pt x="15250" y="6498"/>
                  </a:cubicBezTo>
                  <a:cubicBezTo>
                    <a:pt x="16931" y="4776"/>
                    <a:pt x="15783" y="2644"/>
                    <a:pt x="17956" y="1578"/>
                  </a:cubicBezTo>
                  <a:cubicBezTo>
                    <a:pt x="20129" y="512"/>
                    <a:pt x="25130" y="20"/>
                    <a:pt x="28287" y="102"/>
                  </a:cubicBezTo>
                  <a:cubicBezTo>
                    <a:pt x="31444" y="184"/>
                    <a:pt x="33739" y="-472"/>
                    <a:pt x="36896" y="2070"/>
                  </a:cubicBezTo>
                  <a:cubicBezTo>
                    <a:pt x="40053" y="4612"/>
                    <a:pt x="44193" y="11704"/>
                    <a:pt x="47227" y="15353"/>
                  </a:cubicBezTo>
                  <a:cubicBezTo>
                    <a:pt x="50261" y="19002"/>
                    <a:pt x="51859" y="21666"/>
                    <a:pt x="55098" y="23962"/>
                  </a:cubicBezTo>
                  <a:cubicBezTo>
                    <a:pt x="58337" y="26258"/>
                    <a:pt x="64281" y="28307"/>
                    <a:pt x="66659" y="29127"/>
                  </a:cubicBezTo>
                  <a:cubicBezTo>
                    <a:pt x="69037" y="29947"/>
                    <a:pt x="68913" y="28922"/>
                    <a:pt x="69364" y="28881"/>
                  </a:cubicBezTo>
                </a:path>
              </a:pathLst>
            </a:custGeom>
            <a:noFill/>
            <a:ln cap="flat" cmpd="sng" w="38100">
              <a:solidFill>
                <a:schemeClr val="accent2"/>
              </a:solidFill>
              <a:prstDash val="solid"/>
              <a:round/>
              <a:headEnd len="med" w="med" type="none"/>
              <a:tailEnd len="med" w="med" type="none"/>
            </a:ln>
          </p:spPr>
        </p:sp>
        <p:sp>
          <p:nvSpPr>
            <p:cNvPr id="101" name="Google Shape;101;p8"/>
            <p:cNvSpPr/>
            <p:nvPr/>
          </p:nvSpPr>
          <p:spPr>
            <a:xfrm>
              <a:off x="-92250" y="1830175"/>
              <a:ext cx="2496703" cy="3390662"/>
            </a:xfrm>
            <a:custGeom>
              <a:rect b="b" l="l" r="r" t="t"/>
              <a:pathLst>
                <a:path extrusionOk="0" h="130611" w="96175">
                  <a:moveTo>
                    <a:pt x="0" y="0"/>
                  </a:moveTo>
                  <a:cubicBezTo>
                    <a:pt x="2132" y="2624"/>
                    <a:pt x="9593" y="9675"/>
                    <a:pt x="12790" y="15742"/>
                  </a:cubicBezTo>
                  <a:cubicBezTo>
                    <a:pt x="15988" y="21809"/>
                    <a:pt x="17176" y="30624"/>
                    <a:pt x="19185" y="36404"/>
                  </a:cubicBezTo>
                  <a:cubicBezTo>
                    <a:pt x="21194" y="42184"/>
                    <a:pt x="22547" y="47226"/>
                    <a:pt x="24843" y="50424"/>
                  </a:cubicBezTo>
                  <a:cubicBezTo>
                    <a:pt x="27139" y="53622"/>
                    <a:pt x="29189" y="53048"/>
                    <a:pt x="32960" y="55590"/>
                  </a:cubicBezTo>
                  <a:cubicBezTo>
                    <a:pt x="36732" y="58132"/>
                    <a:pt x="42512" y="60919"/>
                    <a:pt x="47472" y="65674"/>
                  </a:cubicBezTo>
                  <a:cubicBezTo>
                    <a:pt x="52432" y="70429"/>
                    <a:pt x="58869" y="78342"/>
                    <a:pt x="62722" y="84122"/>
                  </a:cubicBezTo>
                  <a:cubicBezTo>
                    <a:pt x="66576" y="89902"/>
                    <a:pt x="67969" y="95150"/>
                    <a:pt x="70593" y="100356"/>
                  </a:cubicBezTo>
                  <a:cubicBezTo>
                    <a:pt x="73217" y="105563"/>
                    <a:pt x="75513" y="111097"/>
                    <a:pt x="78465" y="115361"/>
                  </a:cubicBezTo>
                  <a:cubicBezTo>
                    <a:pt x="81417" y="119625"/>
                    <a:pt x="85351" y="123396"/>
                    <a:pt x="88303" y="125938"/>
                  </a:cubicBezTo>
                  <a:cubicBezTo>
                    <a:pt x="91255" y="128480"/>
                    <a:pt x="94863" y="129832"/>
                    <a:pt x="96175" y="130611"/>
                  </a:cubicBezTo>
                </a:path>
              </a:pathLst>
            </a:custGeom>
            <a:noFill/>
            <a:ln cap="flat" cmpd="sng" w="38100">
              <a:solidFill>
                <a:schemeClr val="dk2"/>
              </a:solidFill>
              <a:prstDash val="solid"/>
              <a:round/>
              <a:headEnd len="med" w="med" type="none"/>
              <a:tailEnd len="med" w="med" type="none"/>
            </a:ln>
          </p:spPr>
        </p:sp>
        <p:sp>
          <p:nvSpPr>
            <p:cNvPr id="102" name="Google Shape;102;p8"/>
            <p:cNvSpPr/>
            <p:nvPr/>
          </p:nvSpPr>
          <p:spPr>
            <a:xfrm>
              <a:off x="7034800" y="245975"/>
              <a:ext cx="737900" cy="750725"/>
            </a:xfrm>
            <a:custGeom>
              <a:rect b="b" l="l" r="r" t="t"/>
              <a:pathLst>
                <a:path extrusionOk="0" h="30029" w="29516">
                  <a:moveTo>
                    <a:pt x="29516" y="0"/>
                  </a:moveTo>
                  <a:cubicBezTo>
                    <a:pt x="27753" y="656"/>
                    <a:pt x="22138" y="2213"/>
                    <a:pt x="18940" y="3935"/>
                  </a:cubicBezTo>
                  <a:cubicBezTo>
                    <a:pt x="15743" y="5657"/>
                    <a:pt x="11725" y="8199"/>
                    <a:pt x="10331" y="10331"/>
                  </a:cubicBezTo>
                  <a:cubicBezTo>
                    <a:pt x="8937" y="12463"/>
                    <a:pt x="10289" y="14840"/>
                    <a:pt x="10576" y="16726"/>
                  </a:cubicBezTo>
                  <a:cubicBezTo>
                    <a:pt x="10863" y="18612"/>
                    <a:pt x="12462" y="19595"/>
                    <a:pt x="12052" y="21645"/>
                  </a:cubicBezTo>
                  <a:cubicBezTo>
                    <a:pt x="11642" y="23695"/>
                    <a:pt x="10126" y="27631"/>
                    <a:pt x="8117" y="29025"/>
                  </a:cubicBezTo>
                  <a:cubicBezTo>
                    <a:pt x="6108" y="30419"/>
                    <a:pt x="1353" y="29844"/>
                    <a:pt x="0" y="30008"/>
                  </a:cubicBezTo>
                </a:path>
              </a:pathLst>
            </a:custGeom>
            <a:noFill/>
            <a:ln cap="flat" cmpd="sng" w="19050">
              <a:solidFill>
                <a:schemeClr val="accent1"/>
              </a:solidFill>
              <a:prstDash val="solid"/>
              <a:round/>
              <a:headEnd len="med" w="med" type="none"/>
              <a:tailEnd len="med" w="med" type="none"/>
            </a:ln>
          </p:spPr>
        </p:sp>
        <p:sp>
          <p:nvSpPr>
            <p:cNvPr id="103" name="Google Shape;103;p8"/>
            <p:cNvSpPr/>
            <p:nvPr/>
          </p:nvSpPr>
          <p:spPr>
            <a:xfrm>
              <a:off x="8811950" y="651825"/>
              <a:ext cx="245950" cy="356650"/>
            </a:xfrm>
            <a:custGeom>
              <a:rect b="b" l="l" r="r" t="t"/>
              <a:pathLst>
                <a:path extrusionOk="0" h="14266" w="9838">
                  <a:moveTo>
                    <a:pt x="0" y="14266"/>
                  </a:moveTo>
                  <a:cubicBezTo>
                    <a:pt x="697" y="13733"/>
                    <a:pt x="3525" y="12750"/>
                    <a:pt x="4181" y="11069"/>
                  </a:cubicBezTo>
                  <a:cubicBezTo>
                    <a:pt x="4837" y="9388"/>
                    <a:pt x="3484" y="5699"/>
                    <a:pt x="3935" y="4182"/>
                  </a:cubicBezTo>
                  <a:cubicBezTo>
                    <a:pt x="4386" y="2665"/>
                    <a:pt x="5903" y="2665"/>
                    <a:pt x="6887" y="1968"/>
                  </a:cubicBezTo>
                  <a:cubicBezTo>
                    <a:pt x="7871" y="1271"/>
                    <a:pt x="9346" y="328"/>
                    <a:pt x="9838" y="0"/>
                  </a:cubicBezTo>
                </a:path>
              </a:pathLst>
            </a:custGeom>
            <a:noFill/>
            <a:ln cap="flat" cmpd="sng" w="19050">
              <a:solidFill>
                <a:schemeClr val="accent1"/>
              </a:solidFill>
              <a:prstDash val="solid"/>
              <a:round/>
              <a:headEnd len="med" w="med" type="none"/>
              <a:tailEnd len="med" w="med" type="none"/>
            </a:ln>
          </p:spPr>
        </p:sp>
        <p:sp>
          <p:nvSpPr>
            <p:cNvPr id="104" name="Google Shape;104;p8"/>
            <p:cNvSpPr/>
            <p:nvPr/>
          </p:nvSpPr>
          <p:spPr>
            <a:xfrm>
              <a:off x="8781200" y="1783300"/>
              <a:ext cx="393550" cy="296450"/>
            </a:xfrm>
            <a:custGeom>
              <a:rect b="b" l="l" r="r" t="t"/>
              <a:pathLst>
                <a:path extrusionOk="0" h="11858" w="15742">
                  <a:moveTo>
                    <a:pt x="0" y="0"/>
                  </a:moveTo>
                  <a:cubicBezTo>
                    <a:pt x="738" y="1804"/>
                    <a:pt x="2828" y="8937"/>
                    <a:pt x="4427" y="10823"/>
                  </a:cubicBezTo>
                  <a:cubicBezTo>
                    <a:pt x="6026" y="12709"/>
                    <a:pt x="7707" y="11397"/>
                    <a:pt x="9593" y="11315"/>
                  </a:cubicBezTo>
                  <a:cubicBezTo>
                    <a:pt x="11479" y="11233"/>
                    <a:pt x="14717" y="10495"/>
                    <a:pt x="15742" y="10331"/>
                  </a:cubicBezTo>
                </a:path>
              </a:pathLst>
            </a:custGeom>
            <a:noFill/>
            <a:ln cap="flat" cmpd="sng" w="38100">
              <a:solidFill>
                <a:schemeClr val="accent2"/>
              </a:solidFill>
              <a:prstDash val="solid"/>
              <a:round/>
              <a:headEnd len="med" w="med" type="none"/>
              <a:tailEnd len="med" w="med" type="none"/>
            </a:ln>
          </p:spPr>
        </p:sp>
        <p:sp>
          <p:nvSpPr>
            <p:cNvPr id="105" name="Google Shape;105;p8"/>
            <p:cNvSpPr/>
            <p:nvPr/>
          </p:nvSpPr>
          <p:spPr>
            <a:xfrm>
              <a:off x="7994075" y="1549625"/>
              <a:ext cx="252125" cy="737900"/>
            </a:xfrm>
            <a:custGeom>
              <a:rect b="b" l="l" r="r" t="t"/>
              <a:pathLst>
                <a:path extrusionOk="0" h="29516" w="10085">
                  <a:moveTo>
                    <a:pt x="10085" y="29516"/>
                  </a:moveTo>
                  <a:cubicBezTo>
                    <a:pt x="9142" y="28409"/>
                    <a:pt x="5494" y="25212"/>
                    <a:pt x="4428" y="22875"/>
                  </a:cubicBezTo>
                  <a:cubicBezTo>
                    <a:pt x="3362" y="20538"/>
                    <a:pt x="3403" y="17956"/>
                    <a:pt x="3690" y="15496"/>
                  </a:cubicBezTo>
                  <a:cubicBezTo>
                    <a:pt x="3977" y="13036"/>
                    <a:pt x="5822" y="10249"/>
                    <a:pt x="6150" y="8117"/>
                  </a:cubicBezTo>
                  <a:cubicBezTo>
                    <a:pt x="6478" y="5985"/>
                    <a:pt x="6683" y="4059"/>
                    <a:pt x="5658" y="2706"/>
                  </a:cubicBezTo>
                  <a:cubicBezTo>
                    <a:pt x="4633" y="1353"/>
                    <a:pt x="943" y="451"/>
                    <a:pt x="0" y="0"/>
                  </a:cubicBezTo>
                </a:path>
              </a:pathLst>
            </a:custGeom>
            <a:noFill/>
            <a:ln cap="flat" cmpd="sng" w="19050">
              <a:solidFill>
                <a:schemeClr val="accent1"/>
              </a:solidFill>
              <a:prstDash val="solid"/>
              <a:round/>
              <a:headEnd len="med" w="med" type="none"/>
              <a:tailEnd len="med" w="med" type="none"/>
            </a:ln>
          </p:spPr>
        </p:sp>
        <p:sp>
          <p:nvSpPr>
            <p:cNvPr id="106" name="Google Shape;106;p8"/>
            <p:cNvSpPr/>
            <p:nvPr/>
          </p:nvSpPr>
          <p:spPr>
            <a:xfrm>
              <a:off x="6647375" y="-166025"/>
              <a:ext cx="2545825" cy="3179175"/>
            </a:xfrm>
            <a:custGeom>
              <a:rect b="b" l="l" r="r" t="t"/>
              <a:pathLst>
                <a:path extrusionOk="0" h="127167" w="101833">
                  <a:moveTo>
                    <a:pt x="0" y="0"/>
                  </a:moveTo>
                  <a:cubicBezTo>
                    <a:pt x="6518" y="2050"/>
                    <a:pt x="29312" y="7010"/>
                    <a:pt x="39110" y="12298"/>
                  </a:cubicBezTo>
                  <a:cubicBezTo>
                    <a:pt x="48908" y="17586"/>
                    <a:pt x="51491" y="26811"/>
                    <a:pt x="58788" y="31730"/>
                  </a:cubicBezTo>
                  <a:cubicBezTo>
                    <a:pt x="66085" y="36650"/>
                    <a:pt x="77851" y="36937"/>
                    <a:pt x="82893" y="41815"/>
                  </a:cubicBezTo>
                  <a:cubicBezTo>
                    <a:pt x="87935" y="46694"/>
                    <a:pt x="88386" y="55303"/>
                    <a:pt x="89042" y="61001"/>
                  </a:cubicBezTo>
                  <a:cubicBezTo>
                    <a:pt x="89698" y="66699"/>
                    <a:pt x="90559" y="70512"/>
                    <a:pt x="86828" y="76005"/>
                  </a:cubicBezTo>
                  <a:cubicBezTo>
                    <a:pt x="83098" y="81498"/>
                    <a:pt x="70431" y="89370"/>
                    <a:pt x="66659" y="93961"/>
                  </a:cubicBezTo>
                  <a:cubicBezTo>
                    <a:pt x="62888" y="98553"/>
                    <a:pt x="63666" y="100028"/>
                    <a:pt x="64199" y="103554"/>
                  </a:cubicBezTo>
                  <a:cubicBezTo>
                    <a:pt x="64732" y="107080"/>
                    <a:pt x="66740" y="112163"/>
                    <a:pt x="69856" y="115115"/>
                  </a:cubicBezTo>
                  <a:cubicBezTo>
                    <a:pt x="72972" y="118067"/>
                    <a:pt x="77564" y="119255"/>
                    <a:pt x="82893" y="121264"/>
                  </a:cubicBezTo>
                  <a:cubicBezTo>
                    <a:pt x="88223" y="123273"/>
                    <a:pt x="98676" y="126183"/>
                    <a:pt x="101833" y="127167"/>
                  </a:cubicBezTo>
                </a:path>
              </a:pathLst>
            </a:custGeom>
            <a:noFill/>
            <a:ln cap="flat" cmpd="sng" w="38100">
              <a:solidFill>
                <a:schemeClr val="dk2"/>
              </a:solidFill>
              <a:prstDash val="solid"/>
              <a:round/>
              <a:headEnd len="med" w="med" type="none"/>
              <a:tailEnd len="med" w="med" type="none"/>
            </a:ln>
          </p:spPr>
        </p:sp>
      </p:grpSp>
      <p:sp>
        <p:nvSpPr>
          <p:cNvPr id="107" name="Google Shape;107;p8"/>
          <p:cNvSpPr txBox="1"/>
          <p:nvPr>
            <p:ph type="title"/>
          </p:nvPr>
        </p:nvSpPr>
        <p:spPr>
          <a:xfrm>
            <a:off x="1767600" y="1612713"/>
            <a:ext cx="5608800" cy="187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5"/>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8" name="Google Shape;108;p8"/>
          <p:cNvSpPr txBox="1"/>
          <p:nvPr>
            <p:ph idx="1" type="subTitle"/>
          </p:nvPr>
        </p:nvSpPr>
        <p:spPr>
          <a:xfrm>
            <a:off x="2685450" y="3607038"/>
            <a:ext cx="3773100" cy="711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atin typeface="Barlow"/>
                <a:ea typeface="Barlow"/>
                <a:cs typeface="Barlow"/>
                <a:sym typeface="Barl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9" name="Shape 109"/>
        <p:cNvGrpSpPr/>
        <p:nvPr/>
      </p:nvGrpSpPr>
      <p:grpSpPr>
        <a:xfrm>
          <a:off x="0" y="0"/>
          <a:ext cx="0" cy="0"/>
          <a:chOff x="0" y="0"/>
          <a:chExt cx="0" cy="0"/>
        </a:xfrm>
      </p:grpSpPr>
      <p:grpSp>
        <p:nvGrpSpPr>
          <p:cNvPr id="110" name="Google Shape;110;p9"/>
          <p:cNvGrpSpPr/>
          <p:nvPr/>
        </p:nvGrpSpPr>
        <p:grpSpPr>
          <a:xfrm>
            <a:off x="-1523341" y="2651425"/>
            <a:ext cx="10907166" cy="4699703"/>
            <a:chOff x="-1523341" y="2651425"/>
            <a:chExt cx="10907166" cy="4699703"/>
          </a:xfrm>
        </p:grpSpPr>
        <p:sp>
          <p:nvSpPr>
            <p:cNvPr id="111" name="Google Shape;111;p9"/>
            <p:cNvSpPr/>
            <p:nvPr/>
          </p:nvSpPr>
          <p:spPr>
            <a:xfrm flipH="1" rot="4600624">
              <a:off x="-1372547" y="3291735"/>
              <a:ext cx="3975718" cy="3454105"/>
            </a:xfrm>
            <a:custGeom>
              <a:rect b="b" l="l" r="r" t="t"/>
              <a:pathLst>
                <a:path extrusionOk="0" h="115315" w="132729">
                  <a:moveTo>
                    <a:pt x="61649" y="1"/>
                  </a:moveTo>
                  <a:cubicBezTo>
                    <a:pt x="60547" y="1"/>
                    <a:pt x="59412" y="29"/>
                    <a:pt x="58242" y="87"/>
                  </a:cubicBezTo>
                  <a:cubicBezTo>
                    <a:pt x="10841" y="2489"/>
                    <a:pt x="0" y="41317"/>
                    <a:pt x="17479" y="76308"/>
                  </a:cubicBezTo>
                  <a:cubicBezTo>
                    <a:pt x="26759" y="94935"/>
                    <a:pt x="61753" y="115314"/>
                    <a:pt x="85177" y="115314"/>
                  </a:cubicBezTo>
                  <a:cubicBezTo>
                    <a:pt x="85496" y="115314"/>
                    <a:pt x="85813" y="115311"/>
                    <a:pt x="86128" y="115303"/>
                  </a:cubicBezTo>
                  <a:cubicBezTo>
                    <a:pt x="97937" y="115003"/>
                    <a:pt x="122020" y="108665"/>
                    <a:pt x="126190" y="97791"/>
                  </a:cubicBezTo>
                  <a:cubicBezTo>
                    <a:pt x="132728" y="80712"/>
                    <a:pt x="113748" y="74407"/>
                    <a:pt x="108544" y="59730"/>
                  </a:cubicBezTo>
                  <a:cubicBezTo>
                    <a:pt x="98282" y="30918"/>
                    <a:pt x="97916" y="1"/>
                    <a:pt x="61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86100" y="2651425"/>
              <a:ext cx="9469925" cy="3277575"/>
            </a:xfrm>
            <a:custGeom>
              <a:rect b="b" l="l" r="r" t="t"/>
              <a:pathLst>
                <a:path extrusionOk="0" h="131103" w="378797">
                  <a:moveTo>
                    <a:pt x="0" y="50670"/>
                  </a:moveTo>
                  <a:cubicBezTo>
                    <a:pt x="4346" y="50506"/>
                    <a:pt x="17874" y="49686"/>
                    <a:pt x="26073" y="49686"/>
                  </a:cubicBezTo>
                  <a:cubicBezTo>
                    <a:pt x="34272" y="49686"/>
                    <a:pt x="42882" y="49194"/>
                    <a:pt x="49195" y="50670"/>
                  </a:cubicBezTo>
                  <a:cubicBezTo>
                    <a:pt x="55508" y="52146"/>
                    <a:pt x="59116" y="55179"/>
                    <a:pt x="63953" y="58541"/>
                  </a:cubicBezTo>
                  <a:cubicBezTo>
                    <a:pt x="68790" y="61903"/>
                    <a:pt x="71988" y="67642"/>
                    <a:pt x="78219" y="70840"/>
                  </a:cubicBezTo>
                  <a:cubicBezTo>
                    <a:pt x="84450" y="74038"/>
                    <a:pt x="93470" y="75677"/>
                    <a:pt x="101341" y="77727"/>
                  </a:cubicBezTo>
                  <a:cubicBezTo>
                    <a:pt x="109212" y="79777"/>
                    <a:pt x="118969" y="79858"/>
                    <a:pt x="125446" y="83138"/>
                  </a:cubicBezTo>
                  <a:cubicBezTo>
                    <a:pt x="131923" y="86418"/>
                    <a:pt x="136105" y="93305"/>
                    <a:pt x="140204" y="97405"/>
                  </a:cubicBezTo>
                  <a:cubicBezTo>
                    <a:pt x="144304" y="101505"/>
                    <a:pt x="147419" y="104375"/>
                    <a:pt x="150043" y="107736"/>
                  </a:cubicBezTo>
                  <a:cubicBezTo>
                    <a:pt x="152667" y="111098"/>
                    <a:pt x="147829" y="113721"/>
                    <a:pt x="155946" y="117574"/>
                  </a:cubicBezTo>
                  <a:cubicBezTo>
                    <a:pt x="164063" y="121428"/>
                    <a:pt x="182184" y="129873"/>
                    <a:pt x="198746" y="130857"/>
                  </a:cubicBezTo>
                  <a:cubicBezTo>
                    <a:pt x="215308" y="131841"/>
                    <a:pt x="240315" y="125446"/>
                    <a:pt x="255319" y="123478"/>
                  </a:cubicBezTo>
                  <a:cubicBezTo>
                    <a:pt x="270323" y="121510"/>
                    <a:pt x="280490" y="122002"/>
                    <a:pt x="288771" y="119050"/>
                  </a:cubicBezTo>
                  <a:cubicBezTo>
                    <a:pt x="297052" y="116098"/>
                    <a:pt x="299348" y="111179"/>
                    <a:pt x="305005" y="105768"/>
                  </a:cubicBezTo>
                  <a:cubicBezTo>
                    <a:pt x="310662" y="100357"/>
                    <a:pt x="317960" y="94125"/>
                    <a:pt x="322715" y="86582"/>
                  </a:cubicBezTo>
                  <a:cubicBezTo>
                    <a:pt x="327471" y="79039"/>
                    <a:pt x="328701" y="66822"/>
                    <a:pt x="333538" y="60509"/>
                  </a:cubicBezTo>
                  <a:cubicBezTo>
                    <a:pt x="338376" y="54196"/>
                    <a:pt x="346001" y="53294"/>
                    <a:pt x="351740" y="48702"/>
                  </a:cubicBezTo>
                  <a:cubicBezTo>
                    <a:pt x="357479" y="44111"/>
                    <a:pt x="363957" y="38535"/>
                    <a:pt x="367974" y="32960"/>
                  </a:cubicBezTo>
                  <a:cubicBezTo>
                    <a:pt x="371992" y="27385"/>
                    <a:pt x="374041" y="20743"/>
                    <a:pt x="375845" y="15250"/>
                  </a:cubicBezTo>
                  <a:cubicBezTo>
                    <a:pt x="377649" y="9757"/>
                    <a:pt x="378305" y="2542"/>
                    <a:pt x="378797" y="0"/>
                  </a:cubicBezTo>
                </a:path>
              </a:pathLst>
            </a:custGeom>
            <a:noFill/>
            <a:ln cap="flat" cmpd="sng" w="38100">
              <a:solidFill>
                <a:schemeClr val="dk2"/>
              </a:solidFill>
              <a:prstDash val="solid"/>
              <a:round/>
              <a:headEnd len="med" w="med" type="none"/>
              <a:tailEnd len="med" w="med" type="none"/>
            </a:ln>
          </p:spPr>
        </p:sp>
        <p:sp>
          <p:nvSpPr>
            <p:cNvPr id="113" name="Google Shape;113;p9"/>
            <p:cNvSpPr/>
            <p:nvPr/>
          </p:nvSpPr>
          <p:spPr>
            <a:xfrm>
              <a:off x="-664125" y="4130450"/>
              <a:ext cx="2250775" cy="1866218"/>
            </a:xfrm>
            <a:custGeom>
              <a:rect b="b" l="l" r="r" t="t"/>
              <a:pathLst>
                <a:path extrusionOk="0" h="73300" w="90031">
                  <a:moveTo>
                    <a:pt x="88058" y="0"/>
                  </a:moveTo>
                  <a:cubicBezTo>
                    <a:pt x="88304" y="2214"/>
                    <a:pt x="89370" y="7543"/>
                    <a:pt x="89534" y="13282"/>
                  </a:cubicBezTo>
                  <a:cubicBezTo>
                    <a:pt x="89698" y="19021"/>
                    <a:pt x="90764" y="30009"/>
                    <a:pt x="89042" y="34436"/>
                  </a:cubicBezTo>
                  <a:cubicBezTo>
                    <a:pt x="87320" y="38864"/>
                    <a:pt x="86254" y="41405"/>
                    <a:pt x="79203" y="39847"/>
                  </a:cubicBezTo>
                  <a:cubicBezTo>
                    <a:pt x="72152" y="38289"/>
                    <a:pt x="54606" y="25991"/>
                    <a:pt x="46735" y="25089"/>
                  </a:cubicBezTo>
                  <a:cubicBezTo>
                    <a:pt x="38864" y="24187"/>
                    <a:pt x="34027" y="29845"/>
                    <a:pt x="31977" y="34436"/>
                  </a:cubicBezTo>
                  <a:cubicBezTo>
                    <a:pt x="29927" y="39028"/>
                    <a:pt x="36322" y="47637"/>
                    <a:pt x="34436" y="52638"/>
                  </a:cubicBezTo>
                  <a:cubicBezTo>
                    <a:pt x="32550" y="57640"/>
                    <a:pt x="26401" y="61001"/>
                    <a:pt x="20662" y="64445"/>
                  </a:cubicBezTo>
                  <a:cubicBezTo>
                    <a:pt x="14923" y="67889"/>
                    <a:pt x="3444" y="71824"/>
                    <a:pt x="0" y="73300"/>
                  </a:cubicBezTo>
                </a:path>
              </a:pathLst>
            </a:custGeom>
            <a:noFill/>
            <a:ln cap="flat" cmpd="sng" w="38100">
              <a:solidFill>
                <a:schemeClr val="dk2"/>
              </a:solidFill>
              <a:prstDash val="solid"/>
              <a:round/>
              <a:headEnd len="med" w="med" type="none"/>
              <a:tailEnd len="med" w="med" type="none"/>
            </a:ln>
          </p:spPr>
        </p:sp>
        <p:sp>
          <p:nvSpPr>
            <p:cNvPr id="114" name="Google Shape;114;p9"/>
            <p:cNvSpPr/>
            <p:nvPr/>
          </p:nvSpPr>
          <p:spPr>
            <a:xfrm>
              <a:off x="1365150" y="4680676"/>
              <a:ext cx="1525009" cy="494000"/>
            </a:xfrm>
            <a:custGeom>
              <a:rect b="b" l="l" r="r" t="t"/>
              <a:pathLst>
                <a:path extrusionOk="0" h="19760" w="54606">
                  <a:moveTo>
                    <a:pt x="0" y="19186"/>
                  </a:moveTo>
                  <a:cubicBezTo>
                    <a:pt x="3444" y="19268"/>
                    <a:pt x="14513" y="19760"/>
                    <a:pt x="20662" y="19678"/>
                  </a:cubicBezTo>
                  <a:cubicBezTo>
                    <a:pt x="26811" y="19596"/>
                    <a:pt x="32469" y="20170"/>
                    <a:pt x="36896" y="18694"/>
                  </a:cubicBezTo>
                  <a:cubicBezTo>
                    <a:pt x="41324" y="17218"/>
                    <a:pt x="44275" y="13939"/>
                    <a:pt x="47227" y="10823"/>
                  </a:cubicBezTo>
                  <a:cubicBezTo>
                    <a:pt x="50179" y="7707"/>
                    <a:pt x="53376" y="1804"/>
                    <a:pt x="54606" y="0"/>
                  </a:cubicBezTo>
                </a:path>
              </a:pathLst>
            </a:custGeom>
            <a:noFill/>
            <a:ln cap="flat" cmpd="sng" w="38100">
              <a:solidFill>
                <a:schemeClr val="dk2"/>
              </a:solidFill>
              <a:prstDash val="solid"/>
              <a:round/>
              <a:headEnd len="med" w="med" type="none"/>
              <a:tailEnd len="med" w="med" type="none"/>
            </a:ln>
          </p:spPr>
        </p:sp>
      </p:grpSp>
      <p:sp>
        <p:nvSpPr>
          <p:cNvPr id="115" name="Google Shape;115;p9"/>
          <p:cNvSpPr txBox="1"/>
          <p:nvPr>
            <p:ph type="title"/>
          </p:nvPr>
        </p:nvSpPr>
        <p:spPr>
          <a:xfrm>
            <a:off x="999025" y="1520075"/>
            <a:ext cx="4045200" cy="13278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000">
                <a:solidFill>
                  <a:schemeClr val="accent5"/>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16" name="Google Shape;116;p9"/>
          <p:cNvSpPr txBox="1"/>
          <p:nvPr>
            <p:ph idx="1" type="subTitle"/>
          </p:nvPr>
        </p:nvSpPr>
        <p:spPr>
          <a:xfrm>
            <a:off x="999025" y="2783081"/>
            <a:ext cx="3692700" cy="699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atin typeface="Barlow"/>
                <a:ea typeface="Barlow"/>
                <a:cs typeface="Barlow"/>
                <a:sym typeface="Barlow"/>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grpSp>
        <p:nvGrpSpPr>
          <p:cNvPr id="118" name="Google Shape;118;p10"/>
          <p:cNvGrpSpPr/>
          <p:nvPr/>
        </p:nvGrpSpPr>
        <p:grpSpPr>
          <a:xfrm>
            <a:off x="-76200" y="-214900"/>
            <a:ext cx="9378825" cy="5495600"/>
            <a:chOff x="-76200" y="-214900"/>
            <a:chExt cx="9378825" cy="5495600"/>
          </a:xfrm>
        </p:grpSpPr>
        <p:sp>
          <p:nvSpPr>
            <p:cNvPr id="119" name="Google Shape;119;p10"/>
            <p:cNvSpPr/>
            <p:nvPr/>
          </p:nvSpPr>
          <p:spPr>
            <a:xfrm>
              <a:off x="7921050" y="222594"/>
              <a:ext cx="1074975" cy="923600"/>
            </a:xfrm>
            <a:custGeom>
              <a:rect b="b" l="l" r="r" t="t"/>
              <a:pathLst>
                <a:path extrusionOk="0" h="36944" w="42999">
                  <a:moveTo>
                    <a:pt x="0" y="102"/>
                  </a:moveTo>
                  <a:cubicBezTo>
                    <a:pt x="3002" y="239"/>
                    <a:pt x="12690" y="-580"/>
                    <a:pt x="18012" y="921"/>
                  </a:cubicBezTo>
                  <a:cubicBezTo>
                    <a:pt x="23334" y="2422"/>
                    <a:pt x="29474" y="6993"/>
                    <a:pt x="31930" y="9108"/>
                  </a:cubicBezTo>
                  <a:cubicBezTo>
                    <a:pt x="34386" y="11223"/>
                    <a:pt x="32066" y="11496"/>
                    <a:pt x="32748" y="13611"/>
                  </a:cubicBezTo>
                  <a:cubicBezTo>
                    <a:pt x="33430" y="15726"/>
                    <a:pt x="34454" y="19820"/>
                    <a:pt x="36023" y="21798"/>
                  </a:cubicBezTo>
                  <a:cubicBezTo>
                    <a:pt x="37592" y="23777"/>
                    <a:pt x="41004" y="22958"/>
                    <a:pt x="42164" y="25482"/>
                  </a:cubicBezTo>
                  <a:cubicBezTo>
                    <a:pt x="43324" y="28006"/>
                    <a:pt x="42846" y="35034"/>
                    <a:pt x="42982" y="36944"/>
                  </a:cubicBezTo>
                </a:path>
              </a:pathLst>
            </a:custGeom>
            <a:noFill/>
            <a:ln cap="flat" cmpd="sng" w="19050">
              <a:solidFill>
                <a:schemeClr val="accent2"/>
              </a:solidFill>
              <a:prstDash val="solid"/>
              <a:round/>
              <a:headEnd len="med" w="med" type="none"/>
              <a:tailEnd len="med" w="med" type="none"/>
            </a:ln>
          </p:spPr>
        </p:sp>
        <p:sp>
          <p:nvSpPr>
            <p:cNvPr id="120" name="Google Shape;120;p10"/>
            <p:cNvSpPr/>
            <p:nvPr/>
          </p:nvSpPr>
          <p:spPr>
            <a:xfrm>
              <a:off x="408189" y="4114025"/>
              <a:ext cx="628425" cy="1166675"/>
            </a:xfrm>
            <a:custGeom>
              <a:rect b="b" l="l" r="r" t="t"/>
              <a:pathLst>
                <a:path extrusionOk="0" h="46667" w="25137">
                  <a:moveTo>
                    <a:pt x="2912" y="0"/>
                  </a:moveTo>
                  <a:cubicBezTo>
                    <a:pt x="2844" y="2456"/>
                    <a:pt x="2911" y="11189"/>
                    <a:pt x="2502" y="14737"/>
                  </a:cubicBezTo>
                  <a:cubicBezTo>
                    <a:pt x="2093" y="18285"/>
                    <a:pt x="729" y="19309"/>
                    <a:pt x="456" y="21287"/>
                  </a:cubicBezTo>
                  <a:cubicBezTo>
                    <a:pt x="183" y="23266"/>
                    <a:pt x="-568" y="24971"/>
                    <a:pt x="865" y="26608"/>
                  </a:cubicBezTo>
                  <a:cubicBezTo>
                    <a:pt x="2298" y="28245"/>
                    <a:pt x="5300" y="29746"/>
                    <a:pt x="9052" y="31111"/>
                  </a:cubicBezTo>
                  <a:cubicBezTo>
                    <a:pt x="12805" y="32476"/>
                    <a:pt x="20719" y="32203"/>
                    <a:pt x="23380" y="34796"/>
                  </a:cubicBezTo>
                  <a:cubicBezTo>
                    <a:pt x="26041" y="37389"/>
                    <a:pt x="24744" y="44689"/>
                    <a:pt x="25017" y="46667"/>
                  </a:cubicBezTo>
                </a:path>
              </a:pathLst>
            </a:custGeom>
            <a:noFill/>
            <a:ln cap="flat" cmpd="sng" w="19050">
              <a:solidFill>
                <a:schemeClr val="accent2"/>
              </a:solidFill>
              <a:prstDash val="solid"/>
              <a:round/>
              <a:headEnd len="med" w="med" type="none"/>
              <a:tailEnd len="med" w="med" type="none"/>
            </a:ln>
          </p:spPr>
        </p:sp>
        <p:sp>
          <p:nvSpPr>
            <p:cNvPr id="121" name="Google Shape;121;p10"/>
            <p:cNvSpPr/>
            <p:nvPr/>
          </p:nvSpPr>
          <p:spPr>
            <a:xfrm>
              <a:off x="-76200" y="4021622"/>
              <a:ext cx="2676175" cy="1182325"/>
            </a:xfrm>
            <a:custGeom>
              <a:rect b="b" l="l" r="r" t="t"/>
              <a:pathLst>
                <a:path extrusionOk="0" h="47293" w="107047">
                  <a:moveTo>
                    <a:pt x="107047" y="47293"/>
                  </a:moveTo>
                  <a:cubicBezTo>
                    <a:pt x="105171" y="46645"/>
                    <a:pt x="99204" y="45280"/>
                    <a:pt x="95789" y="43404"/>
                  </a:cubicBezTo>
                  <a:cubicBezTo>
                    <a:pt x="92374" y="41528"/>
                    <a:pt x="90552" y="38082"/>
                    <a:pt x="86557" y="36035"/>
                  </a:cubicBezTo>
                  <a:cubicBezTo>
                    <a:pt x="82562" y="33988"/>
                    <a:pt x="78025" y="31635"/>
                    <a:pt x="71820" y="31123"/>
                  </a:cubicBezTo>
                  <a:cubicBezTo>
                    <a:pt x="65615" y="30611"/>
                    <a:pt x="52670" y="34944"/>
                    <a:pt x="49327" y="32965"/>
                  </a:cubicBezTo>
                  <a:cubicBezTo>
                    <a:pt x="45984" y="30987"/>
                    <a:pt x="54084" y="22834"/>
                    <a:pt x="51761" y="19252"/>
                  </a:cubicBezTo>
                  <a:cubicBezTo>
                    <a:pt x="49438" y="15670"/>
                    <a:pt x="40330" y="14305"/>
                    <a:pt x="35387" y="11474"/>
                  </a:cubicBezTo>
                  <a:cubicBezTo>
                    <a:pt x="30444" y="8643"/>
                    <a:pt x="25206" y="4174"/>
                    <a:pt x="22105" y="2264"/>
                  </a:cubicBezTo>
                  <a:cubicBezTo>
                    <a:pt x="19005" y="354"/>
                    <a:pt x="18490" y="114"/>
                    <a:pt x="16784" y="12"/>
                  </a:cubicBezTo>
                  <a:cubicBezTo>
                    <a:pt x="15078" y="-90"/>
                    <a:pt x="13304" y="456"/>
                    <a:pt x="11871" y="1650"/>
                  </a:cubicBezTo>
                  <a:cubicBezTo>
                    <a:pt x="10438" y="2844"/>
                    <a:pt x="10166" y="4856"/>
                    <a:pt x="8187" y="7176"/>
                  </a:cubicBezTo>
                  <a:cubicBezTo>
                    <a:pt x="6209" y="9496"/>
                    <a:pt x="1365" y="14169"/>
                    <a:pt x="0" y="15568"/>
                  </a:cubicBezTo>
                </a:path>
              </a:pathLst>
            </a:custGeom>
            <a:noFill/>
            <a:ln cap="flat" cmpd="sng" w="38100">
              <a:solidFill>
                <a:schemeClr val="dk2"/>
              </a:solidFill>
              <a:prstDash val="solid"/>
              <a:round/>
              <a:headEnd len="med" w="med" type="none"/>
              <a:tailEnd len="med" w="med" type="none"/>
            </a:ln>
          </p:spPr>
        </p:sp>
        <p:sp>
          <p:nvSpPr>
            <p:cNvPr id="122" name="Google Shape;122;p10"/>
            <p:cNvSpPr/>
            <p:nvPr/>
          </p:nvSpPr>
          <p:spPr>
            <a:xfrm>
              <a:off x="7849400" y="-214900"/>
              <a:ext cx="1453225" cy="1576000"/>
            </a:xfrm>
            <a:custGeom>
              <a:rect b="b" l="l" r="r" t="t"/>
              <a:pathLst>
                <a:path extrusionOk="0" h="63040" w="58129">
                  <a:moveTo>
                    <a:pt x="0" y="0"/>
                  </a:moveTo>
                  <a:cubicBezTo>
                    <a:pt x="546" y="3411"/>
                    <a:pt x="2729" y="14190"/>
                    <a:pt x="3275" y="20467"/>
                  </a:cubicBezTo>
                  <a:cubicBezTo>
                    <a:pt x="3821" y="26744"/>
                    <a:pt x="1365" y="34180"/>
                    <a:pt x="3275" y="37660"/>
                  </a:cubicBezTo>
                  <a:cubicBezTo>
                    <a:pt x="5185" y="41140"/>
                    <a:pt x="11326" y="40458"/>
                    <a:pt x="14737" y="41345"/>
                  </a:cubicBezTo>
                  <a:cubicBezTo>
                    <a:pt x="18148" y="42232"/>
                    <a:pt x="19172" y="41140"/>
                    <a:pt x="23743" y="42982"/>
                  </a:cubicBezTo>
                  <a:cubicBezTo>
                    <a:pt x="28314" y="44824"/>
                    <a:pt x="38002" y="49805"/>
                    <a:pt x="42164" y="52397"/>
                  </a:cubicBezTo>
                  <a:cubicBezTo>
                    <a:pt x="46326" y="54990"/>
                    <a:pt x="46053" y="56763"/>
                    <a:pt x="48714" y="58537"/>
                  </a:cubicBezTo>
                  <a:cubicBezTo>
                    <a:pt x="51375" y="60311"/>
                    <a:pt x="56560" y="62290"/>
                    <a:pt x="58129" y="63040"/>
                  </a:cubicBezTo>
                </a:path>
              </a:pathLst>
            </a:custGeom>
            <a:noFill/>
            <a:ln cap="flat" cmpd="sng" w="38100">
              <a:solidFill>
                <a:schemeClr val="dk2"/>
              </a:solidFill>
              <a:prstDash val="solid"/>
              <a:round/>
              <a:headEnd len="med" w="med" type="none"/>
              <a:tailEnd len="med" w="med" type="none"/>
            </a:ln>
          </p:spPr>
        </p:sp>
        <p:sp>
          <p:nvSpPr>
            <p:cNvPr id="123" name="Google Shape;123;p10"/>
            <p:cNvSpPr/>
            <p:nvPr/>
          </p:nvSpPr>
          <p:spPr>
            <a:xfrm>
              <a:off x="8627175" y="-153500"/>
              <a:ext cx="634525" cy="542400"/>
            </a:xfrm>
            <a:custGeom>
              <a:rect b="b" l="l" r="r" t="t"/>
              <a:pathLst>
                <a:path extrusionOk="0" h="21696" w="25381">
                  <a:moveTo>
                    <a:pt x="0" y="21696"/>
                  </a:moveTo>
                  <a:cubicBezTo>
                    <a:pt x="1569" y="21014"/>
                    <a:pt x="8051" y="19308"/>
                    <a:pt x="9416" y="17602"/>
                  </a:cubicBezTo>
                  <a:cubicBezTo>
                    <a:pt x="10781" y="15896"/>
                    <a:pt x="7301" y="13031"/>
                    <a:pt x="8188" y="11462"/>
                  </a:cubicBezTo>
                  <a:cubicBezTo>
                    <a:pt x="9075" y="9893"/>
                    <a:pt x="12349" y="9074"/>
                    <a:pt x="14737" y="8187"/>
                  </a:cubicBezTo>
                  <a:cubicBezTo>
                    <a:pt x="17125" y="7300"/>
                    <a:pt x="20741" y="7505"/>
                    <a:pt x="22515" y="6140"/>
                  </a:cubicBezTo>
                  <a:cubicBezTo>
                    <a:pt x="24289" y="4776"/>
                    <a:pt x="24903" y="1023"/>
                    <a:pt x="25381" y="0"/>
                  </a:cubicBezTo>
                </a:path>
              </a:pathLst>
            </a:custGeom>
            <a:noFill/>
            <a:ln cap="flat" cmpd="sng" w="19050">
              <a:solidFill>
                <a:schemeClr val="accent2"/>
              </a:solidFill>
              <a:prstDash val="solid"/>
              <a:round/>
              <a:headEnd len="med" w="med" type="none"/>
              <a:tailEnd len="med" w="med" type="none"/>
            </a:ln>
          </p:spPr>
        </p:sp>
      </p:grpSp>
      <p:sp>
        <p:nvSpPr>
          <p:cNvPr id="124" name="Google Shape;124;p10"/>
          <p:cNvSpPr txBox="1"/>
          <p:nvPr>
            <p:ph type="title"/>
          </p:nvPr>
        </p:nvSpPr>
        <p:spPr>
          <a:xfrm>
            <a:off x="2065800" y="377561"/>
            <a:ext cx="5012400" cy="11448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445025"/>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1pPr>
            <a:lvl2pPr lvl="1"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2pPr>
            <a:lvl3pPr lvl="2"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3pPr>
            <a:lvl4pPr lvl="3"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4pPr>
            <a:lvl5pPr lvl="4"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5pPr>
            <a:lvl6pPr lvl="5"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6pPr>
            <a:lvl7pPr lvl="6"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7pPr>
            <a:lvl8pPr lvl="7"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8pPr>
            <a:lvl9pPr lvl="8" algn="ctr">
              <a:spcBef>
                <a:spcPts val="0"/>
              </a:spcBef>
              <a:spcAft>
                <a:spcPts val="0"/>
              </a:spcAft>
              <a:buClr>
                <a:schemeClr val="dk1"/>
              </a:buClr>
              <a:buSzPts val="2800"/>
              <a:buFont typeface="Exo 2"/>
              <a:buNone/>
              <a:defRPr b="1" sz="2800">
                <a:solidFill>
                  <a:schemeClr val="dk1"/>
                </a:solidFill>
                <a:latin typeface="Exo 2"/>
                <a:ea typeface="Exo 2"/>
                <a:cs typeface="Exo 2"/>
                <a:sym typeface="Exo 2"/>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1pPr>
            <a:lvl2pPr indent="-317500" lvl="1" marL="9144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2pPr>
            <a:lvl3pPr indent="-317500" lvl="2" marL="13716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3pPr>
            <a:lvl4pPr indent="-317500" lvl="3" marL="18288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4pPr>
            <a:lvl5pPr indent="-317500" lvl="4" marL="22860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5pPr>
            <a:lvl6pPr indent="-317500" lvl="5" marL="27432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6pPr>
            <a:lvl7pPr indent="-317500" lvl="6" marL="32004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7pPr>
            <a:lvl8pPr indent="-317500" lvl="7" marL="36576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8pPr>
            <a:lvl9pPr indent="-317500" lvl="8" marL="4114800">
              <a:lnSpc>
                <a:spcPct val="100000"/>
              </a:lnSpc>
              <a:spcBef>
                <a:spcPts val="0"/>
              </a:spcBef>
              <a:spcAft>
                <a:spcPts val="0"/>
              </a:spcAft>
              <a:buClr>
                <a:schemeClr val="dk2"/>
              </a:buClr>
              <a:buSzPts val="1400"/>
              <a:buFont typeface="Barlow Medium"/>
              <a:buChar char="■"/>
              <a:defRPr>
                <a:solidFill>
                  <a:schemeClr val="dk2"/>
                </a:solidFill>
                <a:latin typeface="Barlow Medium"/>
                <a:ea typeface="Barlow Medium"/>
                <a:cs typeface="Barlow Medium"/>
                <a:sym typeface="Barlow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6.jpg"/><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4"/>
          <p:cNvSpPr txBox="1"/>
          <p:nvPr>
            <p:ph type="ctrTitle"/>
          </p:nvPr>
        </p:nvSpPr>
        <p:spPr>
          <a:xfrm>
            <a:off x="1395450" y="1458054"/>
            <a:ext cx="6353100" cy="18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TRACKS:</a:t>
            </a:r>
            <a:br>
              <a:rPr lang="en"/>
            </a:br>
            <a:r>
              <a:rPr lang="en" sz="3033"/>
              <a:t>Trafficking Reporting, Analysis, Compilation frameworK System</a:t>
            </a:r>
            <a:endParaRPr sz="3033"/>
          </a:p>
        </p:txBody>
      </p:sp>
      <p:sp>
        <p:nvSpPr>
          <p:cNvPr id="513" name="Google Shape;513;p34"/>
          <p:cNvSpPr txBox="1"/>
          <p:nvPr>
            <p:ph idx="1" type="subTitle"/>
          </p:nvPr>
        </p:nvSpPr>
        <p:spPr>
          <a:xfrm>
            <a:off x="1178975" y="3542217"/>
            <a:ext cx="6763200" cy="7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DataJam Against Exploitation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3"/>
          <p:cNvSpPr txBox="1"/>
          <p:nvPr>
            <p:ph type="title"/>
          </p:nvPr>
        </p:nvSpPr>
        <p:spPr>
          <a:xfrm>
            <a:off x="758775" y="368825"/>
            <a:ext cx="35628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Reporting </a:t>
            </a:r>
            <a:r>
              <a:rPr lang="en"/>
              <a:t>forms</a:t>
            </a:r>
            <a:endParaRPr/>
          </a:p>
        </p:txBody>
      </p:sp>
      <p:pic>
        <p:nvPicPr>
          <p:cNvPr id="591" name="Google Shape;591;p43"/>
          <p:cNvPicPr preferRelativeResize="0"/>
          <p:nvPr/>
        </p:nvPicPr>
        <p:blipFill>
          <a:blip r:embed="rId3">
            <a:alphaModFix/>
          </a:blip>
          <a:stretch>
            <a:fillRect/>
          </a:stretch>
        </p:blipFill>
        <p:spPr>
          <a:xfrm>
            <a:off x="304975" y="1027450"/>
            <a:ext cx="4229050" cy="2266500"/>
          </a:xfrm>
          <a:prstGeom prst="rect">
            <a:avLst/>
          </a:prstGeom>
          <a:noFill/>
          <a:ln>
            <a:noFill/>
          </a:ln>
        </p:spPr>
      </p:pic>
      <p:pic>
        <p:nvPicPr>
          <p:cNvPr id="592" name="Google Shape;592;p43"/>
          <p:cNvPicPr preferRelativeResize="0"/>
          <p:nvPr/>
        </p:nvPicPr>
        <p:blipFill>
          <a:blip r:embed="rId4">
            <a:alphaModFix/>
          </a:blip>
          <a:stretch>
            <a:fillRect/>
          </a:stretch>
        </p:blipFill>
        <p:spPr>
          <a:xfrm>
            <a:off x="4724400" y="712925"/>
            <a:ext cx="4267199" cy="3188383"/>
          </a:xfrm>
          <a:prstGeom prst="rect">
            <a:avLst/>
          </a:prstGeom>
          <a:noFill/>
          <a:ln>
            <a:noFill/>
          </a:ln>
        </p:spPr>
      </p:pic>
      <p:sp>
        <p:nvSpPr>
          <p:cNvPr id="593" name="Google Shape;593;p43"/>
          <p:cNvSpPr txBox="1"/>
          <p:nvPr>
            <p:ph idx="1" type="body"/>
          </p:nvPr>
        </p:nvSpPr>
        <p:spPr>
          <a:xfrm>
            <a:off x="457375" y="453995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screenshots of the reporting tool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44"/>
          <p:cNvSpPr txBox="1"/>
          <p:nvPr>
            <p:ph type="title"/>
          </p:nvPr>
        </p:nvSpPr>
        <p:spPr>
          <a:xfrm>
            <a:off x="758775" y="2164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Investigation and Follow-up</a:t>
            </a:r>
            <a:endParaRPr/>
          </a:p>
        </p:txBody>
      </p:sp>
      <p:pic>
        <p:nvPicPr>
          <p:cNvPr id="599" name="Google Shape;599;p44"/>
          <p:cNvPicPr preferRelativeResize="0"/>
          <p:nvPr/>
        </p:nvPicPr>
        <p:blipFill>
          <a:blip r:embed="rId3">
            <a:alphaModFix/>
          </a:blip>
          <a:stretch>
            <a:fillRect/>
          </a:stretch>
        </p:blipFill>
        <p:spPr>
          <a:xfrm>
            <a:off x="2185975" y="866775"/>
            <a:ext cx="4772025" cy="3409950"/>
          </a:xfrm>
          <a:prstGeom prst="rect">
            <a:avLst/>
          </a:prstGeom>
          <a:noFill/>
          <a:ln>
            <a:noFill/>
          </a:ln>
        </p:spPr>
      </p:pic>
      <p:sp>
        <p:nvSpPr>
          <p:cNvPr id="600" name="Google Shape;600;p44"/>
          <p:cNvSpPr txBox="1"/>
          <p:nvPr>
            <p:ph idx="1" type="body"/>
          </p:nvPr>
        </p:nvSpPr>
        <p:spPr>
          <a:xfrm>
            <a:off x="457375" y="453995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sample report using xml for flexibility when using web platforms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5"/>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a:t>
            </a:r>
            <a:endParaRPr/>
          </a:p>
        </p:txBody>
      </p:sp>
      <p:pic>
        <p:nvPicPr>
          <p:cNvPr id="606" name="Google Shape;606;p45"/>
          <p:cNvPicPr preferRelativeResize="0"/>
          <p:nvPr/>
        </p:nvPicPr>
        <p:blipFill>
          <a:blip r:embed="rId3">
            <a:alphaModFix/>
          </a:blip>
          <a:stretch>
            <a:fillRect/>
          </a:stretch>
        </p:blipFill>
        <p:spPr>
          <a:xfrm>
            <a:off x="1570825" y="941525"/>
            <a:ext cx="5878238" cy="3897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6"/>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Deployment Strategy</a:t>
            </a:r>
            <a:endParaRPr/>
          </a:p>
        </p:txBody>
      </p:sp>
      <p:sp>
        <p:nvSpPr>
          <p:cNvPr id="612" name="Google Shape;612;p46"/>
          <p:cNvSpPr txBox="1"/>
          <p:nvPr>
            <p:ph idx="1" type="body"/>
          </p:nvPr>
        </p:nvSpPr>
        <p:spPr>
          <a:xfrm>
            <a:off x="490625" y="941525"/>
            <a:ext cx="4212300" cy="3788400"/>
          </a:xfrm>
          <a:prstGeom prst="rect">
            <a:avLst/>
          </a:prstGeom>
        </p:spPr>
        <p:txBody>
          <a:bodyPr anchorCtr="0" anchor="t" bIns="91425" lIns="91425" spcFirstLastPara="1" rIns="91425" wrap="square" tIns="548625">
            <a:noAutofit/>
          </a:bodyPr>
          <a:lstStyle/>
          <a:p>
            <a:pPr indent="-336550" lvl="0" marL="457200" rtl="0" algn="l">
              <a:lnSpc>
                <a:spcPct val="150000"/>
              </a:lnSpc>
              <a:spcBef>
                <a:spcPts val="0"/>
              </a:spcBef>
              <a:spcAft>
                <a:spcPts val="0"/>
              </a:spcAft>
              <a:buSzPts val="1700"/>
              <a:buChar char="●"/>
            </a:pPr>
            <a:r>
              <a:rPr lang="en" sz="1700"/>
              <a:t>Collaborate with law enforcement, gain insights</a:t>
            </a:r>
            <a:endParaRPr sz="1700"/>
          </a:p>
          <a:p>
            <a:pPr indent="-336550" lvl="0" marL="457200" rtl="0" algn="l">
              <a:lnSpc>
                <a:spcPct val="150000"/>
              </a:lnSpc>
              <a:spcBef>
                <a:spcPts val="0"/>
              </a:spcBef>
              <a:spcAft>
                <a:spcPts val="0"/>
              </a:spcAft>
              <a:buSzPts val="1700"/>
              <a:buChar char="●"/>
            </a:pPr>
            <a:r>
              <a:rPr lang="en" sz="1700"/>
              <a:t>Persuade companies to have drivers install as a  standalone app</a:t>
            </a:r>
            <a:endParaRPr sz="1700"/>
          </a:p>
          <a:p>
            <a:pPr indent="-336550" lvl="1" marL="914400" rtl="0" algn="l">
              <a:lnSpc>
                <a:spcPct val="150000"/>
              </a:lnSpc>
              <a:spcBef>
                <a:spcPts val="0"/>
              </a:spcBef>
              <a:spcAft>
                <a:spcPts val="0"/>
              </a:spcAft>
              <a:buSzPts val="1700"/>
              <a:buChar char="○"/>
            </a:pPr>
            <a:r>
              <a:rPr lang="en" sz="1700"/>
              <a:t>Or integrate with existing apps (preferred)</a:t>
            </a:r>
            <a:endParaRPr sz="1700"/>
          </a:p>
        </p:txBody>
      </p:sp>
      <p:pic>
        <p:nvPicPr>
          <p:cNvPr id="613" name="Google Shape;613;p46"/>
          <p:cNvPicPr preferRelativeResize="0"/>
          <p:nvPr/>
        </p:nvPicPr>
        <p:blipFill>
          <a:blip r:embed="rId3">
            <a:alphaModFix/>
          </a:blip>
          <a:stretch>
            <a:fillRect/>
          </a:stretch>
        </p:blipFill>
        <p:spPr>
          <a:xfrm>
            <a:off x="4928299" y="1570987"/>
            <a:ext cx="4093076" cy="2529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7"/>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Potential</a:t>
            </a:r>
            <a:endParaRPr/>
          </a:p>
        </p:txBody>
      </p:sp>
      <p:sp>
        <p:nvSpPr>
          <p:cNvPr id="619" name="Google Shape;619;p47"/>
          <p:cNvSpPr txBox="1"/>
          <p:nvPr>
            <p:ph idx="1" type="body"/>
          </p:nvPr>
        </p:nvSpPr>
        <p:spPr>
          <a:xfrm>
            <a:off x="758775" y="1053450"/>
            <a:ext cx="7626300" cy="30294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Can be used in other provinces/interprovincial routes</a:t>
            </a:r>
            <a:endParaRPr sz="1800"/>
          </a:p>
          <a:p>
            <a:pPr indent="-342900" lvl="0" marL="457200" rtl="0" algn="l">
              <a:lnSpc>
                <a:spcPct val="150000"/>
              </a:lnSpc>
              <a:spcBef>
                <a:spcPts val="0"/>
              </a:spcBef>
              <a:spcAft>
                <a:spcPts val="0"/>
              </a:spcAft>
              <a:buSzPts val="1800"/>
              <a:buChar char="●"/>
            </a:pPr>
            <a:r>
              <a:rPr lang="en" sz="1800"/>
              <a:t>Can be modified to reflect different country’s needs</a:t>
            </a:r>
            <a:endParaRPr sz="1800"/>
          </a:p>
          <a:p>
            <a:pPr indent="-342900" lvl="0" marL="457200" rtl="0" algn="l">
              <a:lnSpc>
                <a:spcPct val="150000"/>
              </a:lnSpc>
              <a:spcBef>
                <a:spcPts val="0"/>
              </a:spcBef>
              <a:spcAft>
                <a:spcPts val="0"/>
              </a:spcAft>
              <a:buSzPts val="1800"/>
              <a:buChar char="●"/>
            </a:pPr>
            <a:r>
              <a:rPr lang="en" sz="1800"/>
              <a:t>Uber, Ride-sharing is popular not only in CA but other countries as well, integrate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Sources</a:t>
            </a:r>
            <a:endParaRPr/>
          </a:p>
        </p:txBody>
      </p:sp>
      <p:sp>
        <p:nvSpPr>
          <p:cNvPr id="625" name="Google Shape;625;p48"/>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from this video is taken from Human-Trafficking Corridors in Canada document by The Canadian Centre to End Human Trafficking. (https://www.canadiancentretoendhumantrafficking.ca/wp-content/uploads/2021/02/Human-Trafficking-Corridors-in-Canada-Report.pdf)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 sources: UNODC indicators of trafficking, (https://www.unodc.org/pdf/HT_indicators_E_LOWRES.pdf)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5"/>
          <p:cNvSpPr txBox="1"/>
          <p:nvPr>
            <p:ph idx="4294967295" type="body"/>
          </p:nvPr>
        </p:nvSpPr>
        <p:spPr>
          <a:xfrm>
            <a:off x="1154575" y="1219600"/>
            <a:ext cx="6534300" cy="28236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accent3"/>
                </a:solidFill>
              </a:rPr>
              <a:t>"The one hour price for “full service” will go from $160-180 per hour in Montreal, but in Edmonton, they can get $200-$300 for the same service. Traffickers picked up on this, and are sending them out for a week or so."</a:t>
            </a:r>
            <a:endParaRPr sz="2500">
              <a:solidFill>
                <a:schemeClr val="accent3"/>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1600"/>
              <a:t>– Law enforcement respondent on human trafficking corridors</a:t>
            </a:r>
            <a:endParaRPr sz="1600"/>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p36"/>
          <p:cNvPicPr preferRelativeResize="0"/>
          <p:nvPr/>
        </p:nvPicPr>
        <p:blipFill rotWithShape="1">
          <a:blip r:embed="rId3">
            <a:alphaModFix/>
          </a:blip>
          <a:srcRect b="0" l="0" r="0" t="15597"/>
          <a:stretch/>
        </p:blipFill>
        <p:spPr>
          <a:xfrm>
            <a:off x="2683275" y="711749"/>
            <a:ext cx="5940925" cy="4085100"/>
          </a:xfrm>
          <a:prstGeom prst="rect">
            <a:avLst/>
          </a:prstGeom>
          <a:noFill/>
          <a:ln>
            <a:noFill/>
          </a:ln>
        </p:spPr>
      </p:pic>
      <p:sp>
        <p:nvSpPr>
          <p:cNvPr id="524" name="Google Shape;524;p36"/>
          <p:cNvSpPr txBox="1"/>
          <p:nvPr>
            <p:ph type="title"/>
          </p:nvPr>
        </p:nvSpPr>
        <p:spPr>
          <a:xfrm>
            <a:off x="146750" y="160675"/>
            <a:ext cx="48258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Trafficking Migration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type="title"/>
          </p:nvPr>
        </p:nvSpPr>
        <p:spPr>
          <a:xfrm>
            <a:off x="146750" y="160675"/>
            <a:ext cx="48258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Trafficking Migration patterns</a:t>
            </a:r>
            <a:endParaRPr/>
          </a:p>
        </p:txBody>
      </p:sp>
      <p:pic>
        <p:nvPicPr>
          <p:cNvPr id="530" name="Google Shape;530;p37"/>
          <p:cNvPicPr preferRelativeResize="0"/>
          <p:nvPr/>
        </p:nvPicPr>
        <p:blipFill rotWithShape="1">
          <a:blip r:embed="rId3">
            <a:alphaModFix/>
          </a:blip>
          <a:srcRect b="0" l="0" r="0" t="8130"/>
          <a:stretch/>
        </p:blipFill>
        <p:spPr>
          <a:xfrm>
            <a:off x="922063" y="1025675"/>
            <a:ext cx="7299875" cy="360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Team: DataLionesses</a:t>
            </a:r>
            <a:endParaRPr/>
          </a:p>
        </p:txBody>
      </p:sp>
      <p:sp>
        <p:nvSpPr>
          <p:cNvPr id="536" name="Google Shape;536;p38"/>
          <p:cNvSpPr txBox="1"/>
          <p:nvPr>
            <p:ph idx="1" type="body"/>
          </p:nvPr>
        </p:nvSpPr>
        <p:spPr>
          <a:xfrm>
            <a:off x="692475" y="4204200"/>
            <a:ext cx="4202400" cy="10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Cognitive Science, Human Computer Interaction</a:t>
            </a:r>
            <a:endParaRPr/>
          </a:p>
          <a:p>
            <a:pPr indent="0" lvl="0" marL="457200" rtl="0" algn="ctr">
              <a:spcBef>
                <a:spcPts val="0"/>
              </a:spcBef>
              <a:spcAft>
                <a:spcPts val="0"/>
              </a:spcAft>
              <a:buNone/>
            </a:pPr>
            <a:r>
              <a:t/>
            </a:r>
            <a:endParaRPr/>
          </a:p>
        </p:txBody>
      </p:sp>
      <p:sp>
        <p:nvSpPr>
          <p:cNvPr id="537" name="Google Shape;537;p38"/>
          <p:cNvSpPr txBox="1"/>
          <p:nvPr>
            <p:ph idx="2" type="body"/>
          </p:nvPr>
        </p:nvSpPr>
        <p:spPr>
          <a:xfrm>
            <a:off x="5322325" y="2326400"/>
            <a:ext cx="2633700" cy="69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Machine Learning, Data Science</a:t>
            </a:r>
            <a:endParaRPr/>
          </a:p>
        </p:txBody>
      </p:sp>
      <p:sp>
        <p:nvSpPr>
          <p:cNvPr id="538" name="Google Shape;538;p38"/>
          <p:cNvSpPr txBox="1"/>
          <p:nvPr>
            <p:ph idx="3" type="title"/>
          </p:nvPr>
        </p:nvSpPr>
        <p:spPr>
          <a:xfrm>
            <a:off x="1323700" y="4015350"/>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Cyan</a:t>
            </a:r>
            <a:endParaRPr/>
          </a:p>
        </p:txBody>
      </p:sp>
      <p:sp>
        <p:nvSpPr>
          <p:cNvPr id="539" name="Google Shape;539;p38"/>
          <p:cNvSpPr txBox="1"/>
          <p:nvPr>
            <p:ph idx="4" type="title"/>
          </p:nvPr>
        </p:nvSpPr>
        <p:spPr>
          <a:xfrm>
            <a:off x="5322325" y="2137544"/>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Shivani</a:t>
            </a:r>
            <a:endParaRPr/>
          </a:p>
        </p:txBody>
      </p:sp>
      <p:sp>
        <p:nvSpPr>
          <p:cNvPr id="540" name="Google Shape;540;p38"/>
          <p:cNvSpPr txBox="1"/>
          <p:nvPr>
            <p:ph idx="2" type="body"/>
          </p:nvPr>
        </p:nvSpPr>
        <p:spPr>
          <a:xfrm>
            <a:off x="4829400" y="4198575"/>
            <a:ext cx="3653400" cy="10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Software Engineering, Machine Learning</a:t>
            </a:r>
            <a:endParaRPr/>
          </a:p>
        </p:txBody>
      </p:sp>
      <p:sp>
        <p:nvSpPr>
          <p:cNvPr id="541" name="Google Shape;541;p38"/>
          <p:cNvSpPr txBox="1"/>
          <p:nvPr>
            <p:ph idx="4" type="title"/>
          </p:nvPr>
        </p:nvSpPr>
        <p:spPr>
          <a:xfrm>
            <a:off x="5238150" y="4028400"/>
            <a:ext cx="2633700" cy="3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Pouneh</a:t>
            </a:r>
            <a:endParaRPr/>
          </a:p>
        </p:txBody>
      </p:sp>
      <p:sp>
        <p:nvSpPr>
          <p:cNvPr id="542" name="Google Shape;542;p38"/>
          <p:cNvSpPr txBox="1"/>
          <p:nvPr>
            <p:ph idx="2" type="body"/>
          </p:nvPr>
        </p:nvSpPr>
        <p:spPr>
          <a:xfrm>
            <a:off x="1069875" y="2383069"/>
            <a:ext cx="29091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Global Health &amp; AI, Computer Vision</a:t>
            </a:r>
            <a:endParaRPr/>
          </a:p>
        </p:txBody>
      </p:sp>
      <p:sp>
        <p:nvSpPr>
          <p:cNvPr id="543" name="Google Shape;543;p38"/>
          <p:cNvSpPr txBox="1"/>
          <p:nvPr>
            <p:ph idx="4" type="title"/>
          </p:nvPr>
        </p:nvSpPr>
        <p:spPr>
          <a:xfrm>
            <a:off x="1273950" y="2055023"/>
            <a:ext cx="2633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Tasneem</a:t>
            </a:r>
            <a:endParaRPr/>
          </a:p>
        </p:txBody>
      </p:sp>
      <p:pic>
        <p:nvPicPr>
          <p:cNvPr id="544" name="Google Shape;544;p38"/>
          <p:cNvPicPr preferRelativeResize="0"/>
          <p:nvPr/>
        </p:nvPicPr>
        <p:blipFill rotWithShape="1">
          <a:blip r:embed="rId3">
            <a:alphaModFix/>
          </a:blip>
          <a:srcRect b="0" l="20363" r="0" t="0"/>
          <a:stretch/>
        </p:blipFill>
        <p:spPr>
          <a:xfrm>
            <a:off x="6083375" y="2993250"/>
            <a:ext cx="1062899" cy="1001000"/>
          </a:xfrm>
          <a:prstGeom prst="rect">
            <a:avLst/>
          </a:prstGeom>
          <a:noFill/>
          <a:ln>
            <a:noFill/>
          </a:ln>
        </p:spPr>
      </p:pic>
      <p:pic>
        <p:nvPicPr>
          <p:cNvPr id="545" name="Google Shape;545;p38"/>
          <p:cNvPicPr preferRelativeResize="0"/>
          <p:nvPr/>
        </p:nvPicPr>
        <p:blipFill rotWithShape="1">
          <a:blip r:embed="rId4">
            <a:alphaModFix/>
          </a:blip>
          <a:srcRect b="39929" l="17600" r="22328" t="0"/>
          <a:stretch/>
        </p:blipFill>
        <p:spPr>
          <a:xfrm>
            <a:off x="6045250" y="1047700"/>
            <a:ext cx="1062900" cy="1062900"/>
          </a:xfrm>
          <a:prstGeom prst="rect">
            <a:avLst/>
          </a:prstGeom>
          <a:noFill/>
          <a:ln>
            <a:noFill/>
          </a:ln>
        </p:spPr>
      </p:pic>
      <p:pic>
        <p:nvPicPr>
          <p:cNvPr id="546" name="Google Shape;546;p38"/>
          <p:cNvPicPr preferRelativeResize="0"/>
          <p:nvPr/>
        </p:nvPicPr>
        <p:blipFill rotWithShape="1">
          <a:blip r:embed="rId5">
            <a:alphaModFix/>
          </a:blip>
          <a:srcRect b="27515" l="22451" r="22451" t="0"/>
          <a:stretch/>
        </p:blipFill>
        <p:spPr>
          <a:xfrm>
            <a:off x="2070250" y="2942990"/>
            <a:ext cx="1062900" cy="1043611"/>
          </a:xfrm>
          <a:prstGeom prst="rect">
            <a:avLst/>
          </a:prstGeom>
          <a:noFill/>
          <a:ln>
            <a:noFill/>
          </a:ln>
        </p:spPr>
      </p:pic>
      <p:pic>
        <p:nvPicPr>
          <p:cNvPr id="547" name="Google Shape;547;p38"/>
          <p:cNvPicPr preferRelativeResize="0"/>
          <p:nvPr/>
        </p:nvPicPr>
        <p:blipFill rotWithShape="1">
          <a:blip r:embed="rId6">
            <a:alphaModFix/>
          </a:blip>
          <a:srcRect b="25204" l="12113" r="9177" t="16760"/>
          <a:stretch/>
        </p:blipFill>
        <p:spPr>
          <a:xfrm>
            <a:off x="2020500" y="1121643"/>
            <a:ext cx="1062902" cy="10115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9"/>
          <p:cNvSpPr txBox="1"/>
          <p:nvPr>
            <p:ph type="title"/>
          </p:nvPr>
        </p:nvSpPr>
        <p:spPr>
          <a:xfrm>
            <a:off x="2295150" y="1685700"/>
            <a:ext cx="4553700" cy="110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TRACKS</a:t>
            </a:r>
            <a:endParaRPr/>
          </a:p>
        </p:txBody>
      </p:sp>
      <p:sp>
        <p:nvSpPr>
          <p:cNvPr id="553" name="Google Shape;553;p39"/>
          <p:cNvSpPr txBox="1"/>
          <p:nvPr>
            <p:ph idx="1" type="subTitle"/>
          </p:nvPr>
        </p:nvSpPr>
        <p:spPr>
          <a:xfrm>
            <a:off x="2295150" y="2706600"/>
            <a:ext cx="4553700" cy="5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0"/>
          <p:cNvSpPr txBox="1"/>
          <p:nvPr>
            <p:ph type="title"/>
          </p:nvPr>
        </p:nvSpPr>
        <p:spPr>
          <a:xfrm>
            <a:off x="758850" y="999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Identifying and Flagging High Risk Areas</a:t>
            </a:r>
            <a:endParaRPr/>
          </a:p>
        </p:txBody>
      </p:sp>
      <p:pic>
        <p:nvPicPr>
          <p:cNvPr id="559" name="Google Shape;559;p40"/>
          <p:cNvPicPr preferRelativeResize="0"/>
          <p:nvPr/>
        </p:nvPicPr>
        <p:blipFill>
          <a:blip r:embed="rId3">
            <a:alphaModFix/>
          </a:blip>
          <a:stretch>
            <a:fillRect/>
          </a:stretch>
        </p:blipFill>
        <p:spPr>
          <a:xfrm>
            <a:off x="2753766" y="827413"/>
            <a:ext cx="1644910" cy="1960637"/>
          </a:xfrm>
          <a:prstGeom prst="rect">
            <a:avLst/>
          </a:prstGeom>
          <a:noFill/>
          <a:ln>
            <a:noFill/>
          </a:ln>
        </p:spPr>
      </p:pic>
      <p:pic>
        <p:nvPicPr>
          <p:cNvPr id="560" name="Google Shape;560;p40"/>
          <p:cNvPicPr preferRelativeResize="0"/>
          <p:nvPr/>
        </p:nvPicPr>
        <p:blipFill>
          <a:blip r:embed="rId4">
            <a:alphaModFix/>
          </a:blip>
          <a:stretch>
            <a:fillRect/>
          </a:stretch>
        </p:blipFill>
        <p:spPr>
          <a:xfrm>
            <a:off x="4631487" y="827434"/>
            <a:ext cx="1644900" cy="1960604"/>
          </a:xfrm>
          <a:prstGeom prst="rect">
            <a:avLst/>
          </a:prstGeom>
          <a:noFill/>
          <a:ln>
            <a:noFill/>
          </a:ln>
        </p:spPr>
      </p:pic>
      <p:pic>
        <p:nvPicPr>
          <p:cNvPr id="561" name="Google Shape;561;p40"/>
          <p:cNvPicPr preferRelativeResize="0"/>
          <p:nvPr/>
        </p:nvPicPr>
        <p:blipFill>
          <a:blip r:embed="rId5">
            <a:alphaModFix/>
          </a:blip>
          <a:stretch>
            <a:fillRect/>
          </a:stretch>
        </p:blipFill>
        <p:spPr>
          <a:xfrm>
            <a:off x="4631488" y="2904555"/>
            <a:ext cx="1644900" cy="1960634"/>
          </a:xfrm>
          <a:prstGeom prst="rect">
            <a:avLst/>
          </a:prstGeom>
          <a:noFill/>
          <a:ln>
            <a:noFill/>
          </a:ln>
        </p:spPr>
      </p:pic>
      <p:pic>
        <p:nvPicPr>
          <p:cNvPr id="562" name="Google Shape;562;p40"/>
          <p:cNvPicPr preferRelativeResize="0"/>
          <p:nvPr/>
        </p:nvPicPr>
        <p:blipFill>
          <a:blip r:embed="rId6">
            <a:alphaModFix/>
          </a:blip>
          <a:stretch>
            <a:fillRect/>
          </a:stretch>
        </p:blipFill>
        <p:spPr>
          <a:xfrm>
            <a:off x="2753775" y="2904555"/>
            <a:ext cx="1644900" cy="1960634"/>
          </a:xfrm>
          <a:prstGeom prst="rect">
            <a:avLst/>
          </a:prstGeom>
          <a:noFill/>
          <a:ln>
            <a:noFill/>
          </a:ln>
        </p:spPr>
      </p:pic>
      <p:sp>
        <p:nvSpPr>
          <p:cNvPr id="563" name="Google Shape;563;p40"/>
          <p:cNvSpPr txBox="1"/>
          <p:nvPr>
            <p:ph idx="1" type="body"/>
          </p:nvPr>
        </p:nvSpPr>
        <p:spPr>
          <a:xfrm>
            <a:off x="769425" y="4778500"/>
            <a:ext cx="4851600" cy="7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Regions of Ontario by factors used in modeling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1"/>
          <p:cNvSpPr txBox="1"/>
          <p:nvPr>
            <p:ph type="title"/>
          </p:nvPr>
        </p:nvSpPr>
        <p:spPr>
          <a:xfrm>
            <a:off x="758775" y="368825"/>
            <a:ext cx="7626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Features  							Labels</a:t>
            </a:r>
            <a:endParaRPr/>
          </a:p>
        </p:txBody>
      </p:sp>
      <p:sp>
        <p:nvSpPr>
          <p:cNvPr id="569" name="Google Shape;569;p41"/>
          <p:cNvSpPr txBox="1"/>
          <p:nvPr>
            <p:ph idx="1" type="body"/>
          </p:nvPr>
        </p:nvSpPr>
        <p:spPr>
          <a:xfrm>
            <a:off x="758775" y="1053450"/>
            <a:ext cx="7626300" cy="34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935150" y="1345150"/>
            <a:ext cx="1495500" cy="12159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txBox="1"/>
          <p:nvPr/>
        </p:nvSpPr>
        <p:spPr>
          <a:xfrm>
            <a:off x="1032975" y="1491400"/>
            <a:ext cx="149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Low-income status - applicable</a:t>
            </a:r>
            <a:endParaRPr b="1" sz="1600">
              <a:latin typeface="Barlow"/>
              <a:ea typeface="Barlow"/>
              <a:cs typeface="Barlow"/>
              <a:sym typeface="Barlow"/>
            </a:endParaRPr>
          </a:p>
        </p:txBody>
      </p:sp>
      <p:sp>
        <p:nvSpPr>
          <p:cNvPr id="572" name="Google Shape;572;p41"/>
          <p:cNvSpPr/>
          <p:nvPr/>
        </p:nvSpPr>
        <p:spPr>
          <a:xfrm>
            <a:off x="2780075" y="1322275"/>
            <a:ext cx="1495500" cy="1215900"/>
          </a:xfrm>
          <a:prstGeom prst="ellipse">
            <a:avLst/>
          </a:prstGeom>
          <a:solidFill>
            <a:srgbClr val="9FC5E8"/>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txBox="1"/>
          <p:nvPr/>
        </p:nvSpPr>
        <p:spPr>
          <a:xfrm>
            <a:off x="2905825" y="1644775"/>
            <a:ext cx="149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Unemployed</a:t>
            </a:r>
            <a:endParaRPr b="1" sz="1600">
              <a:latin typeface="Barlow"/>
              <a:ea typeface="Barlow"/>
              <a:cs typeface="Barlow"/>
              <a:sym typeface="Barlow"/>
            </a:endParaRPr>
          </a:p>
        </p:txBody>
      </p:sp>
      <p:sp>
        <p:nvSpPr>
          <p:cNvPr id="574" name="Google Shape;574;p41"/>
          <p:cNvSpPr/>
          <p:nvPr/>
        </p:nvSpPr>
        <p:spPr>
          <a:xfrm>
            <a:off x="1717875" y="2852850"/>
            <a:ext cx="1720500" cy="1357800"/>
          </a:xfrm>
          <a:prstGeom prst="ellipse">
            <a:avLst/>
          </a:prstGeom>
          <a:solidFill>
            <a:srgbClr val="D5A6BD"/>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txBox="1"/>
          <p:nvPr/>
        </p:nvSpPr>
        <p:spPr>
          <a:xfrm>
            <a:off x="1942875" y="2946900"/>
            <a:ext cx="1495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Aboriginal Low-income status - applicable</a:t>
            </a:r>
            <a:endParaRPr b="1" sz="1600">
              <a:latin typeface="Barlow"/>
              <a:ea typeface="Barlow"/>
              <a:cs typeface="Barlow"/>
              <a:sym typeface="Barlow"/>
            </a:endParaRPr>
          </a:p>
        </p:txBody>
      </p:sp>
      <p:sp>
        <p:nvSpPr>
          <p:cNvPr id="576" name="Google Shape;576;p41"/>
          <p:cNvSpPr/>
          <p:nvPr/>
        </p:nvSpPr>
        <p:spPr>
          <a:xfrm>
            <a:off x="6119200" y="1491400"/>
            <a:ext cx="1495500" cy="1215900"/>
          </a:xfrm>
          <a:prstGeom prst="ellipse">
            <a:avLst/>
          </a:prstGeom>
          <a:solidFill>
            <a:srgbClr val="F6B26B"/>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txBox="1"/>
          <p:nvPr/>
        </p:nvSpPr>
        <p:spPr>
          <a:xfrm>
            <a:off x="6300875" y="1737700"/>
            <a:ext cx="149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Trafficking incidents</a:t>
            </a:r>
            <a:endParaRPr b="1" sz="1600">
              <a:latin typeface="Barlow"/>
              <a:ea typeface="Barlow"/>
              <a:cs typeface="Barlow"/>
              <a:sym typeface="Barlow"/>
            </a:endParaRPr>
          </a:p>
        </p:txBody>
      </p:sp>
      <p:sp>
        <p:nvSpPr>
          <p:cNvPr id="578" name="Google Shape;578;p41"/>
          <p:cNvSpPr/>
          <p:nvPr/>
        </p:nvSpPr>
        <p:spPr>
          <a:xfrm>
            <a:off x="6119188" y="2923800"/>
            <a:ext cx="1495500" cy="1215900"/>
          </a:xfrm>
          <a:prstGeom prst="ellipse">
            <a:avLst/>
          </a:prstGeom>
          <a:solidFill>
            <a:srgbClr val="93C47D"/>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txBox="1"/>
          <p:nvPr/>
        </p:nvSpPr>
        <p:spPr>
          <a:xfrm>
            <a:off x="6300863" y="3070050"/>
            <a:ext cx="149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Sexual exploitation incidents</a:t>
            </a:r>
            <a:endParaRPr b="1" sz="16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2"/>
          <p:cNvSpPr txBox="1"/>
          <p:nvPr>
            <p:ph type="title"/>
          </p:nvPr>
        </p:nvSpPr>
        <p:spPr>
          <a:xfrm>
            <a:off x="758775" y="216425"/>
            <a:ext cx="7626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a:t>
            </a:r>
            <a:endParaRPr/>
          </a:p>
        </p:txBody>
      </p:sp>
      <p:pic>
        <p:nvPicPr>
          <p:cNvPr id="585" name="Google Shape;585;p42"/>
          <p:cNvPicPr preferRelativeResize="0"/>
          <p:nvPr/>
        </p:nvPicPr>
        <p:blipFill rotWithShape="1">
          <a:blip r:embed="rId3">
            <a:alphaModFix/>
          </a:blip>
          <a:srcRect b="8893" l="9135" r="43603" t="34278"/>
          <a:stretch/>
        </p:blipFill>
        <p:spPr>
          <a:xfrm>
            <a:off x="1285850" y="805350"/>
            <a:ext cx="6301142" cy="426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d a Road Map Week by Slidesgo">
  <a:themeElements>
    <a:clrScheme name="Simple Light">
      <a:dk1>
        <a:srgbClr val="302320"/>
      </a:dk1>
      <a:lt1>
        <a:srgbClr val="FFFFFF"/>
      </a:lt1>
      <a:dk2>
        <a:srgbClr val="50443F"/>
      </a:dk2>
      <a:lt2>
        <a:srgbClr val="FCF9F7"/>
      </a:lt2>
      <a:accent1>
        <a:srgbClr val="EBE5D8"/>
      </a:accent1>
      <a:accent2>
        <a:srgbClr val="C9C0AD"/>
      </a:accent2>
      <a:accent3>
        <a:srgbClr val="FFBA4C"/>
      </a:accent3>
      <a:accent4>
        <a:srgbClr val="F07E53"/>
      </a:accent4>
      <a:accent5>
        <a:srgbClr val="63B389"/>
      </a:accent5>
      <a:accent6>
        <a:srgbClr val="878E91"/>
      </a:accent6>
      <a:hlink>
        <a:srgbClr val="63B3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