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eef81765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aeef81765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ee7009d44207b7c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ee7009d44207b7c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e7009d44207b7c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ee7009d44207b7c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e7009d44207b7c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ee7009d44207b7c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e7009d44207b7c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ee7009d44207b7c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ee7009d44207b7c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ee7009d44207b7c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ee7009d44207b7c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ee7009d44207b7c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ee7009d44207b7c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ee7009d44207b7c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Pourquoi choisir Windows ?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Comparaison avec GNU/Linux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630000" y="1683175"/>
            <a:ext cx="4809000" cy="15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800">
                <a:latin typeface="Arial"/>
                <a:ea typeface="Arial"/>
                <a:cs typeface="Arial"/>
                <a:sym typeface="Arial"/>
              </a:rPr>
              <a:t>L'avantage de Linux est qu'on peut résoudre les problèmes qu'on n'aurait pas eus en restant sous Windows.</a:t>
            </a:r>
            <a:endParaRPr sz="2400"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Windows, un système perfectible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Il faut disposer de matériel compatible avec cet OS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(Celà dans un contexte de pénurie des composants depuis la crise Covid)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Windows 10 ne sera plus supporté d’ici 2025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(Il y a une sorte de “marche forcée” à propos des nouvelles versions)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Linux, le choix de la sécurité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Le système est très fiable niveau sécurité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(Les programmes s’exécutent en utilisateur standard, et non en admin)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L’interface est complètement personnalisable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Le système est open source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L’architecture du système est légère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(Il peut tourner sur plus de machines, ce qui recycle les vieux ordis)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limites de Linux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488975"/>
            <a:ext cx="7038900" cy="27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la courbe d’apprentissage est raide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Le nombre d’attaque se multiplie ces derniers temps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(le challenge attire)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pas ou peu d’interfaces graphiques (dépend du système d’exploitation)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il faut changer ses habitudes :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risque d’incompréhension des collaborateurs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peu ou pas de bonnes traductions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inégalité dans la qualité de programmation des logiciels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beaucoup moins présent que Windows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logiciels souvent non conçus pour Linux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pilotes Windows fournis / rarement ceux pour Linux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Beaucoup plus de monde travaille sur Windows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Windows, le choix de la simplicité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297500" y="1513900"/>
            <a:ext cx="7038900" cy="3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Le système est installé d’office sur la plupart des terminaux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(facilité d’organiser ses tâches de travail entre collaborateurs)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Les logiciels sont souvent développés pour cet OS et rarement pour GNU/Linux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(Disponibilité des logiciels, pas besoin de chercher des alternatives qui parfois fonctionneront moins bien)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Plus besoin d’émuler pour jouer à des jeux, ceux-ci étant la plupart du temps conçus pour tourner sur Windows (rejoint le point précédent)</a:t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Service technique, assistance et support disponible par rapport aux OS open source qui ne sont pas forcément supportés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Plus large catalogue d’applications disponible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Possibilité (pour windows 12) de passer sur une interface uniquement en cloud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(Toujours en développement ceci-dit)</a:t>
            </a:r>
            <a:endParaRPr sz="1800"/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 résumé</a:t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297500" y="1567550"/>
            <a:ext cx="3274500" cy="15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Linux : </a:t>
            </a:r>
            <a:endParaRPr sz="1800"/>
          </a:p>
          <a:p>
            <a:pPr indent="-342900" lvl="0" marL="457200" rtl="0" algn="ctr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Sécurité  </a:t>
            </a:r>
            <a:endParaRPr sz="1800"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Gratuité</a:t>
            </a:r>
            <a:endParaRPr sz="1800"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5399200" y="1567550"/>
            <a:ext cx="3274500" cy="15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Windows</a:t>
            </a:r>
            <a:r>
              <a:rPr lang="fr" sz="1800"/>
              <a:t> : </a:t>
            </a:r>
            <a:endParaRPr sz="1800"/>
          </a:p>
          <a:p>
            <a:pPr indent="-342900" lvl="0" marL="457200" rtl="0" algn="ctr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Simplicité</a:t>
            </a:r>
            <a:endParaRPr sz="1800"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Diversité</a:t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