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CBFD"/>
    <a:srgbClr val="BDF1C2"/>
    <a:srgbClr val="E3F9E5"/>
    <a:srgbClr val="F7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84" autoAdjust="0"/>
    <p:restoredTop sz="94660"/>
  </p:normalViewPr>
  <p:slideViewPr>
    <p:cSldViewPr snapToGrid="0">
      <p:cViewPr varScale="1">
        <p:scale>
          <a:sx n="93" d="100"/>
          <a:sy n="93" d="100"/>
        </p:scale>
        <p:origin x="51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84208-9292-4B43-AE3A-7E210A8C0524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EFBC-8084-4C0D-BE62-4539D5CFB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409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84208-9292-4B43-AE3A-7E210A8C0524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EFBC-8084-4C0D-BE62-4539D5CFB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56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84208-9292-4B43-AE3A-7E210A8C0524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EFBC-8084-4C0D-BE62-4539D5CFB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798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84208-9292-4B43-AE3A-7E210A8C0524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EFBC-8084-4C0D-BE62-4539D5CFB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650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84208-9292-4B43-AE3A-7E210A8C0524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EFBC-8084-4C0D-BE62-4539D5CFB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92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84208-9292-4B43-AE3A-7E210A8C0524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EFBC-8084-4C0D-BE62-4539D5CFB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869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84208-9292-4B43-AE3A-7E210A8C0524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EFBC-8084-4C0D-BE62-4539D5CFB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64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84208-9292-4B43-AE3A-7E210A8C0524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EFBC-8084-4C0D-BE62-4539D5CFB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941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84208-9292-4B43-AE3A-7E210A8C0524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EFBC-8084-4C0D-BE62-4539D5CFB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351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84208-9292-4B43-AE3A-7E210A8C0524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EFBC-8084-4C0D-BE62-4539D5CFB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036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84208-9292-4B43-AE3A-7E210A8C0524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EFBC-8084-4C0D-BE62-4539D5CFB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910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84208-9292-4B43-AE3A-7E210A8C0524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3EFBC-8084-4C0D-BE62-4539D5CFB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195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340974" y="2234537"/>
            <a:ext cx="4495710" cy="2216813"/>
          </a:xfrm>
          <a:prstGeom prst="rect">
            <a:avLst/>
          </a:prstGeom>
          <a:noFill/>
          <a:ln w="38100">
            <a:solidFill>
              <a:srgbClr val="E3CB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5027274" y="325990"/>
            <a:ext cx="6707526" cy="5994400"/>
          </a:xfrm>
          <a:prstGeom prst="rect">
            <a:avLst/>
          </a:prstGeom>
          <a:noFill/>
          <a:ln w="38100">
            <a:solidFill>
              <a:srgbClr val="F7E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49247" y="2812356"/>
            <a:ext cx="1114185" cy="8529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365165" y="2812356"/>
            <a:ext cx="1114185" cy="8529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907733" y="848877"/>
            <a:ext cx="1114185" cy="8529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398449" y="4832211"/>
            <a:ext cx="1114185" cy="8529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36925" y="3700766"/>
            <a:ext cx="1338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시뮬레이터</a:t>
            </a:r>
            <a:endParaRPr lang="en-US" altLang="ko-KR" dirty="0" smtClean="0"/>
          </a:p>
          <a:p>
            <a:pPr algn="ctr"/>
            <a:r>
              <a:rPr lang="en-US" altLang="ko-KR" sz="1000" dirty="0" err="1" smtClean="0"/>
              <a:t>Morai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3445204" y="3700766"/>
            <a:ext cx="954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ROS</a:t>
            </a:r>
          </a:p>
          <a:p>
            <a:pPr algn="ctr"/>
            <a:r>
              <a:rPr lang="ko-KR" altLang="en-US" sz="1000" dirty="0" err="1" smtClean="0"/>
              <a:t>라즈베리파이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7427192" y="1711317"/>
            <a:ext cx="1056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/>
              <a:t>BackEnd</a:t>
            </a:r>
            <a:endParaRPr lang="en-US" altLang="ko-KR" dirty="0" smtClean="0"/>
          </a:p>
          <a:p>
            <a:pPr algn="ctr"/>
            <a:r>
              <a:rPr lang="en-US" altLang="ko-KR" sz="1000" dirty="0" smtClean="0"/>
              <a:t>Spring Boot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7381605" y="5685139"/>
            <a:ext cx="1120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/>
              <a:t>FrontEnd</a:t>
            </a:r>
            <a:endParaRPr lang="en-US" altLang="ko-KR" dirty="0" smtClean="0"/>
          </a:p>
          <a:p>
            <a:pPr algn="ctr"/>
            <a:r>
              <a:rPr lang="en-US" altLang="ko-KR" sz="1000" dirty="0" smtClean="0"/>
              <a:t>React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124828" y="1701805"/>
            <a:ext cx="679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DB</a:t>
            </a:r>
          </a:p>
          <a:p>
            <a:pPr algn="ctr"/>
            <a:r>
              <a:rPr lang="en-US" altLang="ko-KR" sz="1000" dirty="0" err="1" smtClean="0"/>
              <a:t>MariaDB</a:t>
            </a:r>
            <a:endParaRPr lang="ko-KR" altLang="en-US" sz="10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20" y="3131337"/>
            <a:ext cx="1058845" cy="24372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672" y="2856215"/>
            <a:ext cx="1047963" cy="77056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4962" y="2953940"/>
            <a:ext cx="652394" cy="31670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5705" y="1003468"/>
            <a:ext cx="1079258" cy="52688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6800" y="967302"/>
            <a:ext cx="1009650" cy="616078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4903" y="4925842"/>
            <a:ext cx="834158" cy="665667"/>
          </a:xfrm>
          <a:prstGeom prst="rect">
            <a:avLst/>
          </a:prstGeom>
        </p:spPr>
      </p:pic>
      <p:cxnSp>
        <p:nvCxnSpPr>
          <p:cNvPr id="24" name="직선 화살표 연결선 23"/>
          <p:cNvCxnSpPr>
            <a:stCxn id="4" idx="3"/>
            <a:endCxn id="5" idx="1"/>
          </p:cNvCxnSpPr>
          <p:nvPr/>
        </p:nvCxnSpPr>
        <p:spPr>
          <a:xfrm>
            <a:off x="1763432" y="3238820"/>
            <a:ext cx="1601733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929861" y="2856215"/>
            <a:ext cx="1268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err="1" smtClean="0">
                <a:solidFill>
                  <a:srgbClr val="00B0F0"/>
                </a:solidFill>
              </a:rPr>
              <a:t>WebSocket</a:t>
            </a:r>
            <a:endParaRPr lang="en-US" altLang="ko-KR" sz="1600" b="1" dirty="0" smtClean="0">
              <a:solidFill>
                <a:srgbClr val="00B0F0"/>
              </a:solidFill>
            </a:endParaRPr>
          </a:p>
        </p:txBody>
      </p:sp>
      <p:cxnSp>
        <p:nvCxnSpPr>
          <p:cNvPr id="28" name="직선 화살표 연결선 27"/>
          <p:cNvCxnSpPr>
            <a:stCxn id="5" idx="3"/>
            <a:endCxn id="32" idx="2"/>
          </p:cNvCxnSpPr>
          <p:nvPr/>
        </p:nvCxnSpPr>
        <p:spPr>
          <a:xfrm>
            <a:off x="4479350" y="3238820"/>
            <a:ext cx="799815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027274" y="3621843"/>
            <a:ext cx="11197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MQTT </a:t>
            </a:r>
            <a:r>
              <a:rPr lang="ko-KR" altLang="en-US" sz="1200" dirty="0" smtClean="0"/>
              <a:t>브로커</a:t>
            </a:r>
            <a:endParaRPr lang="en-US" altLang="ko-KR" sz="1200" dirty="0" smtClean="0"/>
          </a:p>
          <a:p>
            <a:pPr algn="ctr"/>
            <a:r>
              <a:rPr lang="en-US" altLang="ko-KR" sz="1000" dirty="0" err="1" smtClean="0"/>
              <a:t>Mos</a:t>
            </a:r>
            <a:r>
              <a:rPr lang="en-US" altLang="ko-KR" sz="1000" dirty="0" err="1" smtClean="0"/>
              <a:t>quitto</a:t>
            </a:r>
            <a:endParaRPr lang="en-US" altLang="ko-KR" sz="1000" dirty="0" smtClean="0"/>
          </a:p>
        </p:txBody>
      </p:sp>
      <p:cxnSp>
        <p:nvCxnSpPr>
          <p:cNvPr id="36" name="직선 화살표 연결선 35"/>
          <p:cNvCxnSpPr>
            <a:stCxn id="32" idx="7"/>
          </p:cNvCxnSpPr>
          <p:nvPr/>
        </p:nvCxnSpPr>
        <p:spPr>
          <a:xfrm flipV="1">
            <a:off x="5793678" y="1711317"/>
            <a:ext cx="1571696" cy="1315912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32" idx="5"/>
          </p:cNvCxnSpPr>
          <p:nvPr/>
        </p:nvCxnSpPr>
        <p:spPr>
          <a:xfrm>
            <a:off x="5793678" y="3450410"/>
            <a:ext cx="1571696" cy="1381801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198956" y="2604896"/>
            <a:ext cx="776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accent1">
                    <a:lumMod val="50000"/>
                  </a:schemeClr>
                </a:solidFill>
              </a:rPr>
              <a:t>MQTT</a:t>
            </a:r>
          </a:p>
        </p:txBody>
      </p:sp>
      <p:cxnSp>
        <p:nvCxnSpPr>
          <p:cNvPr id="50" name="직선 화살표 연결선 49"/>
          <p:cNvCxnSpPr>
            <a:stCxn id="11" idx="2"/>
            <a:endCxn id="8" idx="0"/>
          </p:cNvCxnSpPr>
          <p:nvPr/>
        </p:nvCxnSpPr>
        <p:spPr>
          <a:xfrm>
            <a:off x="7955542" y="2234537"/>
            <a:ext cx="0" cy="2597674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954536" y="3025492"/>
            <a:ext cx="5990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Rest</a:t>
            </a:r>
          </a:p>
          <a:p>
            <a:r>
              <a:rPr lang="en-US" altLang="ko-KR" sz="16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API</a:t>
            </a:r>
          </a:p>
        </p:txBody>
      </p:sp>
      <p:cxnSp>
        <p:nvCxnSpPr>
          <p:cNvPr id="54" name="직선 화살표 연결선 53"/>
          <p:cNvCxnSpPr>
            <a:stCxn id="6" idx="3"/>
            <a:endCxn id="7" idx="1"/>
          </p:cNvCxnSpPr>
          <p:nvPr/>
        </p:nvCxnSpPr>
        <p:spPr>
          <a:xfrm>
            <a:off x="8512634" y="1275341"/>
            <a:ext cx="1395099" cy="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945079" y="936787"/>
            <a:ext cx="530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>
                    <a:lumMod val="65000"/>
                  </a:schemeClr>
                </a:solidFill>
              </a:rPr>
              <a:t>JPA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811691" y="53378"/>
            <a:ext cx="12348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F7E1E1"/>
                </a:solidFill>
              </a:rPr>
              <a:t>EC2 Server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5904" y="1879349"/>
            <a:ext cx="28055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E3CBFD"/>
                </a:solidFill>
              </a:rPr>
              <a:t>각 기기</a:t>
            </a:r>
            <a:r>
              <a:rPr lang="en-US" altLang="ko-KR" sz="1600" b="1" dirty="0" smtClean="0">
                <a:solidFill>
                  <a:srgbClr val="E3CBFD"/>
                </a:solidFill>
              </a:rPr>
              <a:t>(</a:t>
            </a:r>
            <a:r>
              <a:rPr lang="ko-KR" altLang="en-US" sz="1600" b="1" dirty="0" smtClean="0">
                <a:solidFill>
                  <a:srgbClr val="E3CBFD"/>
                </a:solidFill>
              </a:rPr>
              <a:t>개인 컴퓨터로 대체</a:t>
            </a:r>
            <a:r>
              <a:rPr lang="en-US" altLang="ko-KR" sz="1600" b="1" dirty="0" smtClean="0">
                <a:solidFill>
                  <a:srgbClr val="E3CBFD"/>
                </a:solidFill>
              </a:rPr>
              <a:t>)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 flipH="1">
            <a:off x="5921357" y="1644776"/>
            <a:ext cx="1332545" cy="1144857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 rot="19180877">
            <a:off x="5846339" y="1911400"/>
            <a:ext cx="1327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</a:rPr>
              <a:t>출</a:t>
            </a:r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</a:rPr>
              <a:t>경유</a:t>
            </a:r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</a:rPr>
              <a:t>도착지</a:t>
            </a:r>
            <a:endParaRPr lang="en-US" altLang="ko-KR" sz="1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</a:rPr>
              <a:t>GPS </a:t>
            </a:r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</a:rPr>
              <a:t>리스트</a:t>
            </a:r>
            <a:endParaRPr lang="en-US" altLang="ko-KR" sz="10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65" name="직선 화살표 연결선 64"/>
          <p:cNvCxnSpPr/>
          <p:nvPr/>
        </p:nvCxnSpPr>
        <p:spPr>
          <a:xfrm>
            <a:off x="5893273" y="3400022"/>
            <a:ext cx="1451727" cy="1277088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 rot="2486760">
            <a:off x="5989368" y="3859338"/>
            <a:ext cx="13273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</a:rPr>
              <a:t>실시간 위치</a:t>
            </a:r>
            <a:endParaRPr lang="en-US" altLang="ko-KR" sz="10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2" name="직선 화살표 연결선 71"/>
          <p:cNvCxnSpPr/>
          <p:nvPr/>
        </p:nvCxnSpPr>
        <p:spPr>
          <a:xfrm flipV="1">
            <a:off x="6083720" y="1911843"/>
            <a:ext cx="1218369" cy="1052704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 rot="19196523">
            <a:off x="6079494" y="2391583"/>
            <a:ext cx="13273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</a:rPr>
              <a:t>경로</a:t>
            </a:r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</a:rPr>
              <a:t>실시간 위치</a:t>
            </a:r>
            <a:endParaRPr lang="en-US" altLang="ko-KR" sz="10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70738" y="3036781"/>
            <a:ext cx="434173" cy="413629"/>
          </a:xfrm>
          <a:prstGeom prst="rect">
            <a:avLst/>
          </a:prstGeom>
        </p:spPr>
      </p:pic>
      <p:sp>
        <p:nvSpPr>
          <p:cNvPr id="32" name="타원 31"/>
          <p:cNvSpPr/>
          <p:nvPr/>
        </p:nvSpPr>
        <p:spPr>
          <a:xfrm>
            <a:off x="5279165" y="2939586"/>
            <a:ext cx="602790" cy="598467"/>
          </a:xfrm>
          <a:prstGeom prst="ellipse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398449" y="848877"/>
            <a:ext cx="1114185" cy="8529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575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41</Words>
  <Application>Microsoft Office PowerPoint</Application>
  <PresentationFormat>와이드스크린</PresentationFormat>
  <Paragraphs>23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SSAFY</cp:lastModifiedBy>
  <cp:revision>11</cp:revision>
  <dcterms:created xsi:type="dcterms:W3CDTF">2024-03-05T07:11:35Z</dcterms:created>
  <dcterms:modified xsi:type="dcterms:W3CDTF">2024-03-06T04:59:14Z</dcterms:modified>
</cp:coreProperties>
</file>