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76" r:id="rId11"/>
    <p:sldId id="277" r:id="rId12"/>
    <p:sldId id="265" r:id="rId13"/>
    <p:sldId id="266" r:id="rId14"/>
    <p:sldId id="268" r:id="rId15"/>
    <p:sldId id="269" r:id="rId16"/>
    <p:sldId id="267" r:id="rId17"/>
    <p:sldId id="270" r:id="rId18"/>
    <p:sldId id="272" r:id="rId19"/>
    <p:sldId id="273" r:id="rId20"/>
    <p:sldId id="271" r:id="rId21"/>
    <p:sldId id="274" r:id="rId22"/>
    <p:sldId id="275" r:id="rId23"/>
    <p:sldId id="258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9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8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21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4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3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69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97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73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07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01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128665-829E-4B9A-A2AE-5E4A9B7A902B}" type="datetimeFigureOut">
              <a:rPr lang="es-CO" smtClean="0"/>
              <a:t>28/10/2021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CBAA5F-8DC5-4A89-832F-134A783815F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5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50A72-1E65-449E-8390-53755F33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Sandwich.com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A200BB-0A7C-48B9-B7AB-73615CB6C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O" dirty="0"/>
              <a:t>Entrega 2</a:t>
            </a:r>
          </a:p>
          <a:p>
            <a:pPr algn="ctr"/>
            <a:r>
              <a:rPr lang="es-CO" dirty="0"/>
              <a:t>Tópicos avanzados de ingeniería de software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DFAD16-F506-4E89-8DE4-A3052961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5" y="1208434"/>
            <a:ext cx="2952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0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9FACA-EDA4-47DA-A2DA-EBA070C8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SPL : Intermedio</a:t>
            </a:r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B8416B18-EAF3-42F9-88C0-CAEF21B40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30" y="2290544"/>
            <a:ext cx="2086266" cy="3134162"/>
          </a:xfrm>
        </p:spPr>
      </p:pic>
    </p:spTree>
    <p:extLst>
      <p:ext uri="{BB962C8B-B14F-4D97-AF65-F5344CB8AC3E}">
        <p14:creationId xmlns:p14="http://schemas.microsoft.com/office/powerpoint/2010/main" val="293567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44496-7634-4D9A-8269-E3CA356A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SPL : Completo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0C262A5-D5D4-43FA-BCB1-7A63D535C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1" y="2300070"/>
            <a:ext cx="2172003" cy="3115110"/>
          </a:xfrm>
        </p:spPr>
      </p:pic>
    </p:spTree>
    <p:extLst>
      <p:ext uri="{BB962C8B-B14F-4D97-AF65-F5344CB8AC3E}">
        <p14:creationId xmlns:p14="http://schemas.microsoft.com/office/powerpoint/2010/main" val="424606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13919-2C79-401B-93A2-56134E11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91AA832-6B1E-4DD2-8B72-B630B026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19" y="1846263"/>
            <a:ext cx="7509087" cy="4022725"/>
          </a:xfrm>
        </p:spPr>
      </p:pic>
    </p:spTree>
    <p:extLst>
      <p:ext uri="{BB962C8B-B14F-4D97-AF65-F5344CB8AC3E}">
        <p14:creationId xmlns:p14="http://schemas.microsoft.com/office/powerpoint/2010/main" val="41365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C6BA2-1FD9-4AA5-A029-F555FC7D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Componentes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49E1F9FB-8E11-45E5-8304-74BE4FA1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78" y="1931105"/>
            <a:ext cx="3158404" cy="4022725"/>
          </a:xfrm>
        </p:spPr>
      </p:pic>
    </p:spTree>
    <p:extLst>
      <p:ext uri="{BB962C8B-B14F-4D97-AF65-F5344CB8AC3E}">
        <p14:creationId xmlns:p14="http://schemas.microsoft.com/office/powerpoint/2010/main" val="280822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E424-66C6-4A52-B5ED-941FB11E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Front </a:t>
            </a:r>
            <a:r>
              <a:rPr lang="es-CO" dirty="0" err="1"/>
              <a:t>End</a:t>
            </a:r>
            <a:endParaRPr lang="es-CO" dirty="0"/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CBEAF103-5C92-4BAD-858F-F61EE1116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80" y="0"/>
            <a:ext cx="7922974" cy="6236194"/>
          </a:xfrm>
        </p:spPr>
      </p:pic>
    </p:spTree>
    <p:extLst>
      <p:ext uri="{BB962C8B-B14F-4D97-AF65-F5344CB8AC3E}">
        <p14:creationId xmlns:p14="http://schemas.microsoft.com/office/powerpoint/2010/main" val="225769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4B867-2D7D-48F5-8225-4223399D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Back </a:t>
            </a:r>
            <a:r>
              <a:rPr lang="es-CO" dirty="0" err="1"/>
              <a:t>End</a:t>
            </a:r>
            <a:endParaRPr lang="es-CO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30138D8-E632-4D5D-A776-9CEBA22B6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04" y="432240"/>
            <a:ext cx="8180737" cy="5817729"/>
          </a:xfrm>
        </p:spPr>
      </p:pic>
    </p:spTree>
    <p:extLst>
      <p:ext uri="{BB962C8B-B14F-4D97-AF65-F5344CB8AC3E}">
        <p14:creationId xmlns:p14="http://schemas.microsoft.com/office/powerpoint/2010/main" val="395028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F773E-0DA0-43DD-8D19-85CF7219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</a:t>
            </a:r>
            <a:br>
              <a:rPr lang="es-CO" dirty="0"/>
            </a:br>
            <a:r>
              <a:rPr lang="es-CO" dirty="0"/>
              <a:t>de Interfaces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4E15AA15-6BCA-4288-A922-C5D7C0D5B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76" y="70807"/>
            <a:ext cx="3226488" cy="6197526"/>
          </a:xfrm>
        </p:spPr>
      </p:pic>
    </p:spTree>
    <p:extLst>
      <p:ext uri="{BB962C8B-B14F-4D97-AF65-F5344CB8AC3E}">
        <p14:creationId xmlns:p14="http://schemas.microsoft.com/office/powerpoint/2010/main" val="311395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53D9E-58EA-4149-8D42-23DA31B4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Kernel</a:t>
            </a:r>
            <a:r>
              <a:rPr lang="es-CO" dirty="0"/>
              <a:t> Autenticación</a:t>
            </a:r>
          </a:p>
        </p:txBody>
      </p:sp>
      <p:pic>
        <p:nvPicPr>
          <p:cNvPr id="13" name="Marcador de contenido 12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649897F6-84DE-4C2D-BE7F-755303CE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138363"/>
            <a:ext cx="7248525" cy="3438525"/>
          </a:xfrm>
        </p:spPr>
      </p:pic>
    </p:spTree>
    <p:extLst>
      <p:ext uri="{BB962C8B-B14F-4D97-AF65-F5344CB8AC3E}">
        <p14:creationId xmlns:p14="http://schemas.microsoft.com/office/powerpoint/2010/main" val="398530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F3B55-49FE-4045-907D-691B319E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Kernel</a:t>
            </a:r>
            <a:r>
              <a:rPr lang="es-CO" dirty="0"/>
              <a:t> Catálogo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84B2695A-343D-4EDB-8723-7397C7244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80" y="1846263"/>
            <a:ext cx="6822765" cy="4022725"/>
          </a:xfrm>
        </p:spPr>
      </p:pic>
    </p:spTree>
    <p:extLst>
      <p:ext uri="{BB962C8B-B14F-4D97-AF65-F5344CB8AC3E}">
        <p14:creationId xmlns:p14="http://schemas.microsoft.com/office/powerpoint/2010/main" val="33138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344A9-32A7-4291-B862-2AAFF9B1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Kernel</a:t>
            </a:r>
            <a:r>
              <a:rPr lang="es-CO" dirty="0"/>
              <a:t> Inventario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C3DA4CA1-3379-4E0F-B025-067DFB7AE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233613"/>
            <a:ext cx="6867525" cy="3248025"/>
          </a:xfrm>
        </p:spPr>
      </p:pic>
    </p:spTree>
    <p:extLst>
      <p:ext uri="{BB962C8B-B14F-4D97-AF65-F5344CB8AC3E}">
        <p14:creationId xmlns:p14="http://schemas.microsoft.com/office/powerpoint/2010/main" val="33765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6BC2-F188-4778-B16C-C6ECACF2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Presentado por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EF3AC-11BB-44B5-85BA-E04DBDCA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670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74EE5-8105-4C70-AF2C-D5406216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Opcional Administración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C90FDD9B-DD56-4C08-AA65-28567973A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63" y="1846263"/>
            <a:ext cx="6609399" cy="4022725"/>
          </a:xfrm>
        </p:spPr>
      </p:pic>
    </p:spTree>
    <p:extLst>
      <p:ext uri="{BB962C8B-B14F-4D97-AF65-F5344CB8AC3E}">
        <p14:creationId xmlns:p14="http://schemas.microsoft.com/office/powerpoint/2010/main" val="96836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46B00-1657-4411-8570-A52F9E0F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Opcional Pagos Electrónicos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AB82670C-E847-4DCA-B395-FFAC7FA84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63" y="2233613"/>
            <a:ext cx="7086600" cy="3248025"/>
          </a:xfrm>
        </p:spPr>
      </p:pic>
    </p:spTree>
    <p:extLst>
      <p:ext uri="{BB962C8B-B14F-4D97-AF65-F5344CB8AC3E}">
        <p14:creationId xmlns:p14="http://schemas.microsoft.com/office/powerpoint/2010/main" val="216959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A8CEA-9EF3-477B-BBE7-F6C168D1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Opcional Reportes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3998BF21-0F7B-4610-B924-BC31BE357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79" y="1846263"/>
            <a:ext cx="5825167" cy="4022725"/>
          </a:xfrm>
        </p:spPr>
      </p:pic>
    </p:spTree>
    <p:extLst>
      <p:ext uri="{BB962C8B-B14F-4D97-AF65-F5344CB8AC3E}">
        <p14:creationId xmlns:p14="http://schemas.microsoft.com/office/powerpoint/2010/main" val="113822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FC8FD-421D-40FF-8FDA-7560A583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36" y="999667"/>
            <a:ext cx="10058400" cy="674931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Diagrama </a:t>
            </a:r>
            <a:br>
              <a:rPr lang="es-CO" sz="4000" dirty="0"/>
            </a:br>
            <a:r>
              <a:rPr lang="es-CO" sz="4000" dirty="0"/>
              <a:t>de Despliegue</a:t>
            </a:r>
          </a:p>
        </p:txBody>
      </p:sp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8AEAF73A-EAA4-4C04-BE26-EE1116142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6" y="32241"/>
            <a:ext cx="2371288" cy="6793518"/>
          </a:xfrm>
        </p:spPr>
      </p:pic>
    </p:spTree>
    <p:extLst>
      <p:ext uri="{BB962C8B-B14F-4D97-AF65-F5344CB8AC3E}">
        <p14:creationId xmlns:p14="http://schemas.microsoft.com/office/powerpoint/2010/main" val="307904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39C9D-E4B3-4976-923B-A3AEAC63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621F8-F56E-4E77-B0D6-5B4E19C2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8746"/>
            <a:ext cx="10058400" cy="2230348"/>
          </a:xfrm>
        </p:spPr>
        <p:txBody>
          <a:bodyPr/>
          <a:lstStyle/>
          <a:p>
            <a:pPr algn="ctr"/>
            <a:r>
              <a:rPr lang="es-CO" dirty="0"/>
              <a:t>https://github.com/TAISPL2021/GeneralProductsSF</a:t>
            </a:r>
          </a:p>
        </p:txBody>
      </p:sp>
    </p:spTree>
    <p:extLst>
      <p:ext uri="{BB962C8B-B14F-4D97-AF65-F5344CB8AC3E}">
        <p14:creationId xmlns:p14="http://schemas.microsoft.com/office/powerpoint/2010/main" val="425593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AF1C-C8D3-4165-8197-2A249B23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B5C70-457A-432B-922F-82482D70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Contexto del Sistema</a:t>
            </a:r>
          </a:p>
          <a:p>
            <a:r>
              <a:rPr lang="es-CO" dirty="0"/>
              <a:t>Requerimientos Funcionales</a:t>
            </a:r>
          </a:p>
          <a:p>
            <a:r>
              <a:rPr lang="es-CO" dirty="0"/>
              <a:t>Árbol de Variabilidad</a:t>
            </a:r>
          </a:p>
          <a:p>
            <a:r>
              <a:rPr lang="es-CO" dirty="0"/>
              <a:t>Diagramas de Arquitectura</a:t>
            </a:r>
          </a:p>
          <a:p>
            <a:r>
              <a:rPr lang="es-CO" dirty="0"/>
              <a:t>Sistema</a:t>
            </a:r>
          </a:p>
        </p:txBody>
      </p:sp>
    </p:spTree>
    <p:extLst>
      <p:ext uri="{BB962C8B-B14F-4D97-AF65-F5344CB8AC3E}">
        <p14:creationId xmlns:p14="http://schemas.microsoft.com/office/powerpoint/2010/main" val="368725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51FA8-E465-4B1E-9AEC-790D3E28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Contexto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DE1EA-F8C6-468A-A23E-BFDCBE7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617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91F5E-E161-4F44-A30E-9BA290AE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50A644-787B-4E15-989E-222D1245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7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EF52928-2298-41A7-9F57-9CDC785D4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56" y="1737360"/>
            <a:ext cx="5811248" cy="467275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F5A2A2-78F3-4EC2-90F6-6CFE2EE5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Árbol de Variabilidad</a:t>
            </a:r>
          </a:p>
        </p:txBody>
      </p:sp>
    </p:spTree>
    <p:extLst>
      <p:ext uri="{BB962C8B-B14F-4D97-AF65-F5344CB8AC3E}">
        <p14:creationId xmlns:p14="http://schemas.microsoft.com/office/powerpoint/2010/main" val="115865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F246-6252-495E-8F56-4A8FBA5F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 Funcionales</a:t>
            </a:r>
          </a:p>
        </p:txBody>
      </p:sp>
      <p:pic>
        <p:nvPicPr>
          <p:cNvPr id="7" name="Marcador de contenido 6" descr="Una captura de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3474D0DB-076C-4DCF-A72B-65E7C290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13" y="2237012"/>
            <a:ext cx="5439534" cy="3258005"/>
          </a:xfrm>
        </p:spPr>
      </p:pic>
    </p:spTree>
    <p:extLst>
      <p:ext uri="{BB962C8B-B14F-4D97-AF65-F5344CB8AC3E}">
        <p14:creationId xmlns:p14="http://schemas.microsoft.com/office/powerpoint/2010/main" val="19649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A8306-1728-415B-B3BE-E1984F68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82A5207-72DD-4C3E-974B-63D54374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02" y="206072"/>
            <a:ext cx="7129908" cy="5982842"/>
          </a:xfrm>
        </p:spPr>
      </p:pic>
    </p:spTree>
    <p:extLst>
      <p:ext uri="{BB962C8B-B14F-4D97-AF65-F5344CB8AC3E}">
        <p14:creationId xmlns:p14="http://schemas.microsoft.com/office/powerpoint/2010/main" val="187173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2832A-BE61-47D0-A377-1540E454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SPL : Básico</a:t>
            </a:r>
          </a:p>
        </p:txBody>
      </p:sp>
      <p:pic>
        <p:nvPicPr>
          <p:cNvPr id="9" name="Marcador de contenido 8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8397A492-51EC-4936-B238-76325AB6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582" y="2695413"/>
            <a:ext cx="2229161" cy="2324424"/>
          </a:xfrm>
        </p:spPr>
      </p:pic>
    </p:spTree>
    <p:extLst>
      <p:ext uri="{BB962C8B-B14F-4D97-AF65-F5344CB8AC3E}">
        <p14:creationId xmlns:p14="http://schemas.microsoft.com/office/powerpoint/2010/main" val="583715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92</Words>
  <Application>Microsoft Office PowerPoint</Application>
  <PresentationFormat>Panorámica</PresentationFormat>
  <Paragraphs>33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Retrospección</vt:lpstr>
      <vt:lpstr>Sandwich.com</vt:lpstr>
      <vt:lpstr>Presentado por</vt:lpstr>
      <vt:lpstr>Agenda</vt:lpstr>
      <vt:lpstr>Diagrama de Contexto del Sistema</vt:lpstr>
      <vt:lpstr>Descripción del Sistema</vt:lpstr>
      <vt:lpstr>Árbol de Variabilidad</vt:lpstr>
      <vt:lpstr>Requerimientos Funcionales</vt:lpstr>
      <vt:lpstr>Casos de Uso</vt:lpstr>
      <vt:lpstr>SPL : Básico</vt:lpstr>
      <vt:lpstr>SPL : Intermedio</vt:lpstr>
      <vt:lpstr>SPL : Completo</vt:lpstr>
      <vt:lpstr>Diagrama de Clases</vt:lpstr>
      <vt:lpstr>Diagrama de Componentes</vt:lpstr>
      <vt:lpstr>Front End</vt:lpstr>
      <vt:lpstr>Back End</vt:lpstr>
      <vt:lpstr>Diagrama  de Interfaces</vt:lpstr>
      <vt:lpstr>Kernel Autenticación</vt:lpstr>
      <vt:lpstr>Kernel Catálogo</vt:lpstr>
      <vt:lpstr>Kernel Inventario</vt:lpstr>
      <vt:lpstr>Opcional Administración</vt:lpstr>
      <vt:lpstr>Opcional Pagos Electrónicos</vt:lpstr>
      <vt:lpstr>Opcional Reportes</vt:lpstr>
      <vt:lpstr>Diagrama  de Despliegue</vt:lpstr>
      <vt:lpstr>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Sandwich.com</dc:title>
  <dc:creator>oscar</dc:creator>
  <cp:lastModifiedBy>oscar</cp:lastModifiedBy>
  <cp:revision>13</cp:revision>
  <dcterms:created xsi:type="dcterms:W3CDTF">2021-10-28T13:13:19Z</dcterms:created>
  <dcterms:modified xsi:type="dcterms:W3CDTF">2021-10-28T15:18:04Z</dcterms:modified>
</cp:coreProperties>
</file>