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Sniglet"/>
      <p:regular r:id="rId42"/>
    </p:embeddedFont>
    <p:embeddedFont>
      <p:font typeface="Walter Turncoat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Sniglet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WalterTurncoat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pt.cc/fzfJax" TargetMode="External"/><Relationship Id="rId3" Type="http://schemas.openxmlformats.org/officeDocument/2006/relationships/hyperlink" Target="https://ppt.cc/fyzLzx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pt.cc/fzfJax" TargetMode="External"/><Relationship Id="rId3" Type="http://schemas.openxmlformats.org/officeDocument/2006/relationships/hyperlink" Target="https://ppt.cc/fyzLzx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67b5335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67b5335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f52e0c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f52e0c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52e0c8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f52e0c8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52e0c8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52e0c8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52e0c83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f52e0c8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52e0c8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f52e0c8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f52e0c8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f52e0c8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f52e0c8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f52e0c8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52e0c8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f52e0c8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f52e0c83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f52e0c83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f52e0c83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f52e0c83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f52e0c83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f52e0c83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解釋三圍tensor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f52e0c83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f52e0c83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f67b5335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f67b5335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f52e0c83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f52e0c83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f52e0c83c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f52e0c83c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Linear </a:t>
            </a:r>
            <a:r>
              <a:rPr lang="zh-TW"/>
              <a:t>為啥不用 torch.mm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f52e0c83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f52e0c83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f52e0c83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f52e0c83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f52e0c83c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f52e0c83c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f52e0c83c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f52e0c83c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f52e0c83c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f52e0c83c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3c473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3c473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</a:t>
            </a:r>
            <a:r>
              <a:rPr lang="zh-TW"/>
              <a:t>簡介 </a:t>
            </a:r>
            <a:r>
              <a:rPr b="1" lang="zh-TW" sz="1400" u="sng">
                <a:solidFill>
                  <a:srgbClr val="0000FF"/>
                </a:solidFill>
                <a:hlinkClick r:id="rId2"/>
              </a:rPr>
              <a:t>https://ppt.cc/fzfJax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static, dynamic graph: </a:t>
            </a:r>
            <a:r>
              <a:rPr b="1" lang="zh-TW" sz="1400" u="sng">
                <a:solidFill>
                  <a:srgbClr val="0000FF"/>
                </a:solidFill>
                <a:hlinkClick r:id="rId3"/>
              </a:rPr>
              <a:t>https://ppt.cc/fyzLzx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f52e0c83c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f52e0c83c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f52e0c83c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f52e0c83c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f52e0c83c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f52e0c83c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f52e0c83c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f52e0c83c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f67b5335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f67b5335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f67b5335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f67b5335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67b53350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67b5335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pytorch簡介 </a:t>
            </a:r>
            <a:r>
              <a:rPr b="1" lang="zh-TW" sz="1400" u="sng">
                <a:solidFill>
                  <a:srgbClr val="0000FF"/>
                </a:solidFill>
                <a:hlinkClick r:id="rId2"/>
              </a:rPr>
              <a:t>https://ppt.cc/fzfJax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static, dynamic graph: </a:t>
            </a:r>
            <a:r>
              <a:rPr b="1" lang="zh-TW" sz="1400" u="sng">
                <a:solidFill>
                  <a:srgbClr val="0000FF"/>
                </a:solidFill>
                <a:hlinkClick r:id="rId3"/>
              </a:rPr>
              <a:t>https://ppt.cc/fyzLzx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52e0c8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52e0c8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52e0c8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52e0c8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52e0c8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52e0c8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3c473ee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5e3c473ee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example, if we modify “1” to “2”, then we have another function</a:t>
            </a:r>
            <a:endParaRPr/>
          </a:p>
        </p:txBody>
      </p:sp>
      <p:sp>
        <p:nvSpPr>
          <p:cNvPr id="184" name="Google Shape;184;g5e3c473eea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e3c473e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e3c473e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4NWFwj-IBI0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50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42.png"/><Relationship Id="rId5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32.png"/><Relationship Id="rId7" Type="http://schemas.openxmlformats.org/officeDocument/2006/relationships/hyperlink" Target="https://www.youtube.com/watch?v=yKKNr-QKz2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olab.research.google.com/drive/1nXAan22xjA_PaI2RZnfdG4NAog9Q0Xzk" TargetMode="External"/><Relationship Id="rId4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 title="aisum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388" y="247038"/>
            <a:ext cx="6199225" cy="46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63" y="3016387"/>
            <a:ext cx="7434475" cy="20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00" y="1017724"/>
            <a:ext cx="8411000" cy="19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368925"/>
            <a:ext cx="79057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288" y="2815500"/>
            <a:ext cx="37814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</a:t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1381325"/>
            <a:ext cx="79533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63" y="2670125"/>
            <a:ext cx="44862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dtype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100" y="1017725"/>
            <a:ext cx="557179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/>
          <p:nvPr/>
        </p:nvSpPr>
        <p:spPr>
          <a:xfrm>
            <a:off x="1801475" y="1354200"/>
            <a:ext cx="5491200" cy="42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1801475" y="1776600"/>
            <a:ext cx="5491200" cy="42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1801475" y="4364100"/>
            <a:ext cx="5491200" cy="42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dtype</a:t>
            </a:r>
            <a:endParaRPr/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1847850"/>
            <a:ext cx="23145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device</a:t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70125"/>
            <a:ext cx="8229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/>
          <p:nvPr/>
        </p:nvSpPr>
        <p:spPr>
          <a:xfrm flipH="1" rot="10800000">
            <a:off x="7603425" y="4185825"/>
            <a:ext cx="906900" cy="31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operations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5" y="1017725"/>
            <a:ext cx="400933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833" y="1017725"/>
            <a:ext cx="38004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operations</a:t>
            </a:r>
            <a:endParaRPr/>
          </a:p>
        </p:txBody>
      </p:sp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495175"/>
            <a:ext cx="5105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operations</a:t>
            </a:r>
            <a:endParaRPr/>
          </a:p>
        </p:txBody>
      </p:sp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020400"/>
            <a:ext cx="39624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operations</a:t>
            </a:r>
            <a:endParaRPr/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841" y="1603175"/>
            <a:ext cx="4370322" cy="24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Pytorch Tutorial</a:t>
            </a:r>
            <a:endParaRPr/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Wu Yuan Kuei, </a:t>
            </a:r>
            <a:r>
              <a:rPr lang="zh-TW"/>
              <a:t>吳元魁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operations</a:t>
            </a:r>
            <a:endParaRPr/>
          </a:p>
        </p:txBody>
      </p:sp>
      <p:pic>
        <p:nvPicPr>
          <p:cNvPr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841" y="1603175"/>
            <a:ext cx="4370322" cy="24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operations</a:t>
            </a:r>
            <a:endParaRPr/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924050"/>
            <a:ext cx="49339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Dynamic graph</a:t>
            </a:r>
            <a:endParaRPr/>
          </a:p>
        </p:txBody>
      </p:sp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			</a:t>
            </a:r>
            <a:endParaRPr/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88" y="1152475"/>
            <a:ext cx="8335826" cy="1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00" y="1152463"/>
            <a:ext cx="8335826" cy="161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100" y="1152487"/>
            <a:ext cx="8335826" cy="268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</a:t>
            </a:r>
            <a:endParaRPr/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fully connected layer			   CNN					  RNN</a:t>
            </a:r>
            <a:endParaRPr/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525" y="2300243"/>
            <a:ext cx="1468950" cy="20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700" y="2476375"/>
            <a:ext cx="3273600" cy="14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78500" y="2300251"/>
            <a:ext cx="1945073" cy="20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(Fully Connected Layer)</a:t>
            </a:r>
            <a:endParaRPr/>
          </a:p>
        </p:txBody>
      </p:sp>
      <p:sp>
        <p:nvSpPr>
          <p:cNvPr id="374" name="Google Shape;3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367" y="1622829"/>
            <a:ext cx="6491276" cy="24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(Convolutional Layer)</a:t>
            </a:r>
            <a:endParaRPr/>
          </a:p>
        </p:txBody>
      </p:sp>
      <p:sp>
        <p:nvSpPr>
          <p:cNvPr id="381" name="Google Shape;38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padding, stride						dilation		</a:t>
            </a:r>
            <a:endParaRPr/>
          </a:p>
        </p:txBody>
      </p:sp>
      <p:pic>
        <p:nvPicPr>
          <p:cNvPr id="382" name="Google Shape;3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46" y="2076921"/>
            <a:ext cx="2495350" cy="24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850" y="2076925"/>
            <a:ext cx="2495350" cy="240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(Convolutional Layer)</a:t>
            </a:r>
            <a:endParaRPr/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5"/>
            <a:ext cx="9144000" cy="74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125" y="2204113"/>
            <a:ext cx="69437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125" y="3775750"/>
            <a:ext cx="366526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(Recurrent Neural Network)</a:t>
            </a:r>
            <a:endParaRPr/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50" y="1694939"/>
            <a:ext cx="7750101" cy="23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Network(Recurrent Neural Network)</a:t>
            </a:r>
            <a:endParaRPr/>
          </a:p>
        </p:txBody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55775"/>
            <a:ext cx="73152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 rotWithShape="1">
          <a:blip r:embed="rId4">
            <a:alphaModFix/>
          </a:blip>
          <a:srcRect b="0" l="32593" r="33964" t="0"/>
          <a:stretch/>
        </p:blipFill>
        <p:spPr>
          <a:xfrm>
            <a:off x="5841850" y="2648450"/>
            <a:ext cx="2591901" cy="23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(Deep Neural Network)</a:t>
            </a:r>
            <a:endParaRPr/>
          </a:p>
        </p:txBody>
      </p:sp>
      <p:pic>
        <p:nvPicPr>
          <p:cNvPr id="413" name="Google Shape;4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1600"/>
            <a:ext cx="8839200" cy="2165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pytorch?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It’s a Python based scientific computing package.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It is supported by a large tech company, Facebook.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Use graphs to represent the flow of data and operations.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It is well documented.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35725" l="0" r="0" t="25710"/>
          <a:stretch/>
        </p:blipFill>
        <p:spPr>
          <a:xfrm>
            <a:off x="2588450" y="3024750"/>
            <a:ext cx="3967101" cy="8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Neural Network (pytorch implementation)</a:t>
            </a:r>
            <a:endParaRPr/>
          </a:p>
        </p:txBody>
      </p:sp>
      <p:pic>
        <p:nvPicPr>
          <p:cNvPr id="419" name="Google Shape;41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260" y="1128300"/>
            <a:ext cx="427050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5"/>
          <p:cNvSpPr/>
          <p:nvPr/>
        </p:nvSpPr>
        <p:spPr>
          <a:xfrm>
            <a:off x="5101700" y="1839950"/>
            <a:ext cx="850200" cy="20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5"/>
          <p:cNvSpPr/>
          <p:nvPr/>
        </p:nvSpPr>
        <p:spPr>
          <a:xfrm>
            <a:off x="4752300" y="3260800"/>
            <a:ext cx="669900" cy="20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500" y="914475"/>
            <a:ext cx="669900" cy="438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Loss function</a:t>
            </a:r>
            <a:endParaRPr/>
          </a:p>
        </p:txBody>
      </p:sp>
      <p:pic>
        <p:nvPicPr>
          <p:cNvPr id="428" name="Google Shape;42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466850"/>
            <a:ext cx="558165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6"/>
          <p:cNvSpPr/>
          <p:nvPr/>
        </p:nvSpPr>
        <p:spPr>
          <a:xfrm>
            <a:off x="5282900" y="3359300"/>
            <a:ext cx="1839900" cy="20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Optimizer</a:t>
            </a:r>
            <a:endParaRPr/>
          </a:p>
        </p:txBody>
      </p:sp>
      <p:pic>
        <p:nvPicPr>
          <p:cNvPr id="435" name="Google Shape;4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71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7785"/>
            <a:ext cx="8839200" cy="68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78954"/>
            <a:ext cx="8839198" cy="72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754721"/>
            <a:ext cx="8839198" cy="69690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7"/>
          <p:cNvSpPr txBox="1"/>
          <p:nvPr/>
        </p:nvSpPr>
        <p:spPr>
          <a:xfrm>
            <a:off x="161900" y="4508350"/>
            <a:ext cx="867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上課影片連結：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https://www.youtube.com/watch?v=yKKNr-QKz2Q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Update weight</a:t>
            </a:r>
            <a:endParaRPr/>
          </a:p>
        </p:txBody>
      </p:sp>
      <p:pic>
        <p:nvPicPr>
          <p:cNvPr id="445" name="Google Shape;44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325" y="1017725"/>
            <a:ext cx="52453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Sentiment Analysis</a:t>
            </a:r>
            <a:endParaRPr/>
          </a:p>
        </p:txBody>
      </p:sp>
      <p:sp>
        <p:nvSpPr>
          <p:cNvPr id="451" name="Google Shape;45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771" y="1276471"/>
            <a:ext cx="4222450" cy="31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Sentiment Analysis</a:t>
            </a:r>
            <a:endParaRPr/>
          </a:p>
        </p:txBody>
      </p:sp>
      <p:sp>
        <p:nvSpPr>
          <p:cNvPr id="458" name="Google Shape;45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link: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https://colab.research.google.com/drive/1nXAan22xjA_PaI2RZnfdG4NAog9Q0Xzk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459" name="Google Shape;45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848" y="1577650"/>
            <a:ext cx="2626314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0"/>
          <p:cNvSpPr/>
          <p:nvPr/>
        </p:nvSpPr>
        <p:spPr>
          <a:xfrm>
            <a:off x="3262950" y="4221900"/>
            <a:ext cx="2626200" cy="27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pytorch?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125" y="1192088"/>
            <a:ext cx="5005749" cy="3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Colab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925" y="1017725"/>
            <a:ext cx="5174152" cy="3552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/>
          <p:nvPr/>
        </p:nvSpPr>
        <p:spPr>
          <a:xfrm>
            <a:off x="5218050" y="4248975"/>
            <a:ext cx="1143000" cy="32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Colab edit</a:t>
            </a:r>
            <a:endParaRPr/>
          </a:p>
        </p:txBody>
      </p:sp>
      <p:grpSp>
        <p:nvGrpSpPr>
          <p:cNvPr id="167" name="Google Shape;167;p31"/>
          <p:cNvGrpSpPr/>
          <p:nvPr/>
        </p:nvGrpSpPr>
        <p:grpSpPr>
          <a:xfrm>
            <a:off x="3591338" y="1132850"/>
            <a:ext cx="5315774" cy="3820975"/>
            <a:chOff x="1914113" y="1157700"/>
            <a:chExt cx="5315774" cy="3820975"/>
          </a:xfrm>
        </p:grpSpPr>
        <p:pic>
          <p:nvPicPr>
            <p:cNvPr id="168" name="Google Shape;16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4113" y="1157700"/>
              <a:ext cx="5315774" cy="382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31"/>
            <p:cNvSpPr/>
            <p:nvPr/>
          </p:nvSpPr>
          <p:spPr>
            <a:xfrm>
              <a:off x="2472350" y="3155675"/>
              <a:ext cx="3279900" cy="57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497" y="1328788"/>
            <a:ext cx="2010175" cy="34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/>
          <p:nvPr/>
        </p:nvSpPr>
        <p:spPr>
          <a:xfrm>
            <a:off x="795125" y="3938375"/>
            <a:ext cx="1950600" cy="29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8100400" y="4459700"/>
            <a:ext cx="549900" cy="29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Colab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093" y="1478425"/>
            <a:ext cx="6973826" cy="26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/>
          <p:nvPr/>
        </p:nvSpPr>
        <p:spPr>
          <a:xfrm>
            <a:off x="1552950" y="2285400"/>
            <a:ext cx="348000" cy="36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1085100" y="1530875"/>
            <a:ext cx="691500" cy="36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Neural Network (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神經網路</a:t>
            </a:r>
            <a:r>
              <a:rPr lang="zh-TW"/>
              <a:t>) </a:t>
            </a:r>
            <a:endParaRPr/>
          </a:p>
        </p:txBody>
      </p:sp>
      <p:cxnSp>
        <p:nvCxnSpPr>
          <p:cNvPr id="187" name="Google Shape;187;p33"/>
          <p:cNvCxnSpPr/>
          <p:nvPr/>
        </p:nvCxnSpPr>
        <p:spPr>
          <a:xfrm>
            <a:off x="7621461" y="2825161"/>
            <a:ext cx="655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33"/>
          <p:cNvCxnSpPr/>
          <p:nvPr/>
        </p:nvCxnSpPr>
        <p:spPr>
          <a:xfrm>
            <a:off x="7621461" y="1580464"/>
            <a:ext cx="648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33"/>
          <p:cNvSpPr/>
          <p:nvPr/>
        </p:nvSpPr>
        <p:spPr>
          <a:xfrm>
            <a:off x="2725104" y="1422310"/>
            <a:ext cx="574200" cy="430500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2713821" y="2583081"/>
            <a:ext cx="574200" cy="430500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4928526" y="1399286"/>
            <a:ext cx="574200" cy="4305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4947448" y="2578793"/>
            <a:ext cx="574200" cy="4305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7082219" y="1378863"/>
            <a:ext cx="574200" cy="4305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7123909" y="2578793"/>
            <a:ext cx="574200" cy="4305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33"/>
          <p:cNvGrpSpPr/>
          <p:nvPr/>
        </p:nvGrpSpPr>
        <p:grpSpPr>
          <a:xfrm>
            <a:off x="1108899" y="1629481"/>
            <a:ext cx="1588836" cy="1228725"/>
            <a:chOff x="1013669" y="3459098"/>
            <a:chExt cx="1588836" cy="1638300"/>
          </a:xfrm>
        </p:grpSpPr>
        <p:cxnSp>
          <p:nvCxnSpPr>
            <p:cNvPr id="196" name="Google Shape;196;p33"/>
            <p:cNvCxnSpPr/>
            <p:nvPr/>
          </p:nvCxnSpPr>
          <p:spPr>
            <a:xfrm flipH="1" rot="10800000">
              <a:off x="1013669" y="3507258"/>
              <a:ext cx="1575000" cy="1585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97" name="Google Shape;197;p33"/>
            <p:cNvGrpSpPr/>
            <p:nvPr/>
          </p:nvGrpSpPr>
          <p:grpSpPr>
            <a:xfrm>
              <a:off x="1025705" y="3459098"/>
              <a:ext cx="1576800" cy="1638300"/>
              <a:chOff x="1025705" y="3459098"/>
              <a:chExt cx="1576800" cy="1638300"/>
            </a:xfrm>
          </p:grpSpPr>
          <p:cxnSp>
            <p:nvCxnSpPr>
              <p:cNvPr id="198" name="Google Shape;198;p33"/>
              <p:cNvCxnSpPr/>
              <p:nvPr/>
            </p:nvCxnSpPr>
            <p:spPr>
              <a:xfrm>
                <a:off x="1048081" y="3459098"/>
                <a:ext cx="1548900" cy="16089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9" name="Google Shape;199;p33"/>
              <p:cNvCxnSpPr/>
              <p:nvPr/>
            </p:nvCxnSpPr>
            <p:spPr>
              <a:xfrm>
                <a:off x="1025705" y="50973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0" name="Google Shape;200;p33"/>
              <p:cNvCxnSpPr/>
              <p:nvPr/>
            </p:nvCxnSpPr>
            <p:spPr>
              <a:xfrm>
                <a:off x="1025705" y="34590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201" name="Google Shape;201;p33"/>
          <p:cNvGrpSpPr/>
          <p:nvPr/>
        </p:nvGrpSpPr>
        <p:grpSpPr>
          <a:xfrm>
            <a:off x="3327206" y="1618466"/>
            <a:ext cx="1588836" cy="1228725"/>
            <a:chOff x="1013669" y="3459098"/>
            <a:chExt cx="1588836" cy="1638300"/>
          </a:xfrm>
        </p:grpSpPr>
        <p:cxnSp>
          <p:nvCxnSpPr>
            <p:cNvPr id="202" name="Google Shape;202;p33"/>
            <p:cNvCxnSpPr/>
            <p:nvPr/>
          </p:nvCxnSpPr>
          <p:spPr>
            <a:xfrm flipH="1" rot="10800000">
              <a:off x="1013669" y="3507258"/>
              <a:ext cx="1575000" cy="1585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03" name="Google Shape;203;p33"/>
            <p:cNvGrpSpPr/>
            <p:nvPr/>
          </p:nvGrpSpPr>
          <p:grpSpPr>
            <a:xfrm>
              <a:off x="1025705" y="3459098"/>
              <a:ext cx="1576800" cy="1638300"/>
              <a:chOff x="1025705" y="3459098"/>
              <a:chExt cx="1576800" cy="1638300"/>
            </a:xfrm>
          </p:grpSpPr>
          <p:cxnSp>
            <p:nvCxnSpPr>
              <p:cNvPr id="204" name="Google Shape;204;p33"/>
              <p:cNvCxnSpPr/>
              <p:nvPr/>
            </p:nvCxnSpPr>
            <p:spPr>
              <a:xfrm>
                <a:off x="1048081" y="3459098"/>
                <a:ext cx="1548900" cy="16089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5" name="Google Shape;205;p33"/>
              <p:cNvCxnSpPr/>
              <p:nvPr/>
            </p:nvCxnSpPr>
            <p:spPr>
              <a:xfrm>
                <a:off x="1025705" y="50973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" name="Google Shape;206;p33"/>
              <p:cNvCxnSpPr/>
              <p:nvPr/>
            </p:nvCxnSpPr>
            <p:spPr>
              <a:xfrm>
                <a:off x="1025705" y="34590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207" name="Google Shape;207;p33"/>
          <p:cNvGrpSpPr/>
          <p:nvPr/>
        </p:nvGrpSpPr>
        <p:grpSpPr>
          <a:xfrm>
            <a:off x="5527144" y="1603527"/>
            <a:ext cx="1588836" cy="1228725"/>
            <a:chOff x="1013669" y="3459098"/>
            <a:chExt cx="1588836" cy="1638300"/>
          </a:xfrm>
        </p:grpSpPr>
        <p:cxnSp>
          <p:nvCxnSpPr>
            <p:cNvPr id="208" name="Google Shape;208;p33"/>
            <p:cNvCxnSpPr/>
            <p:nvPr/>
          </p:nvCxnSpPr>
          <p:spPr>
            <a:xfrm flipH="1" rot="10800000">
              <a:off x="1013669" y="3507258"/>
              <a:ext cx="1575000" cy="1585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09" name="Google Shape;209;p33"/>
            <p:cNvGrpSpPr/>
            <p:nvPr/>
          </p:nvGrpSpPr>
          <p:grpSpPr>
            <a:xfrm>
              <a:off x="1025705" y="3459098"/>
              <a:ext cx="1576800" cy="1638300"/>
              <a:chOff x="1025705" y="3459098"/>
              <a:chExt cx="1576800" cy="1638300"/>
            </a:xfrm>
          </p:grpSpPr>
          <p:cxnSp>
            <p:nvCxnSpPr>
              <p:cNvPr id="210" name="Google Shape;210;p33"/>
              <p:cNvCxnSpPr/>
              <p:nvPr/>
            </p:nvCxnSpPr>
            <p:spPr>
              <a:xfrm>
                <a:off x="1048081" y="3459098"/>
                <a:ext cx="1548900" cy="16089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1" name="Google Shape;211;p33"/>
              <p:cNvCxnSpPr/>
              <p:nvPr/>
            </p:nvCxnSpPr>
            <p:spPr>
              <a:xfrm>
                <a:off x="1025705" y="50973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2" name="Google Shape;212;p33"/>
              <p:cNvCxnSpPr/>
              <p:nvPr/>
            </p:nvCxnSpPr>
            <p:spPr>
              <a:xfrm>
                <a:off x="1025705" y="34590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sp>
        <p:nvSpPr>
          <p:cNvPr id="213" name="Google Shape;213;p33"/>
          <p:cNvSpPr/>
          <p:nvPr/>
        </p:nvSpPr>
        <p:spPr>
          <a:xfrm>
            <a:off x="2780137" y="2677441"/>
            <a:ext cx="469900" cy="265562"/>
          </a:xfrm>
          <a:custGeom>
            <a:rect b="b" l="l" r="r" t="t"/>
            <a:pathLst>
              <a:path extrusionOk="0" h="354083" w="469900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2761527" y="1485360"/>
            <a:ext cx="469900" cy="265562"/>
          </a:xfrm>
          <a:custGeom>
            <a:rect b="b" l="l" r="r" t="t"/>
            <a:pathLst>
              <a:path extrusionOk="0" h="354083" w="469900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4990449" y="1493747"/>
            <a:ext cx="469900" cy="265562"/>
          </a:xfrm>
          <a:custGeom>
            <a:rect b="b" l="l" r="r" t="t"/>
            <a:pathLst>
              <a:path extrusionOk="0" h="354083" w="469900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3"/>
          <p:cNvSpPr/>
          <p:nvPr/>
        </p:nvSpPr>
        <p:spPr>
          <a:xfrm>
            <a:off x="5006793" y="2636244"/>
            <a:ext cx="469900" cy="265562"/>
          </a:xfrm>
          <a:custGeom>
            <a:rect b="b" l="l" r="r" t="t"/>
            <a:pathLst>
              <a:path extrusionOk="0" h="354083" w="469900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7139390" y="1447682"/>
            <a:ext cx="469900" cy="265562"/>
          </a:xfrm>
          <a:custGeom>
            <a:rect b="b" l="l" r="r" t="t"/>
            <a:pathLst>
              <a:path extrusionOk="0" h="354083" w="469900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7186477" y="2661320"/>
            <a:ext cx="469900" cy="265562"/>
          </a:xfrm>
          <a:custGeom>
            <a:rect b="b" l="l" r="r" t="t"/>
            <a:pathLst>
              <a:path extrusionOk="0" h="354083" w="469900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1707829" y="1269959"/>
            <a:ext cx="34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1874920" y="1711197"/>
            <a:ext cx="4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572624" y="2849045"/>
            <a:ext cx="7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1724903" y="2421311"/>
            <a:ext cx="7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2471151" y="1993237"/>
            <a:ext cx="458400" cy="3366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33"/>
          <p:cNvCxnSpPr/>
          <p:nvPr/>
        </p:nvCxnSpPr>
        <p:spPr>
          <a:xfrm rot="10800000">
            <a:off x="2698053" y="1705681"/>
            <a:ext cx="0" cy="28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33"/>
          <p:cNvSpPr txBox="1"/>
          <p:nvPr/>
        </p:nvSpPr>
        <p:spPr>
          <a:xfrm>
            <a:off x="2487759" y="1988392"/>
            <a:ext cx="4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2480676" y="3155241"/>
            <a:ext cx="458400" cy="3366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3"/>
          <p:cNvCxnSpPr/>
          <p:nvPr/>
        </p:nvCxnSpPr>
        <p:spPr>
          <a:xfrm rot="10800000">
            <a:off x="2707578" y="2867685"/>
            <a:ext cx="0" cy="28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33"/>
          <p:cNvSpPr txBox="1"/>
          <p:nvPr/>
        </p:nvSpPr>
        <p:spPr>
          <a:xfrm>
            <a:off x="2497284" y="3150396"/>
            <a:ext cx="4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3109050" y="1201520"/>
            <a:ext cx="811500" cy="3462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0.73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3075361" y="2405669"/>
            <a:ext cx="811500" cy="3462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3953237" y="1254317"/>
            <a:ext cx="34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4120328" y="1695555"/>
            <a:ext cx="4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3818032" y="2833402"/>
            <a:ext cx="7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970311" y="2405669"/>
            <a:ext cx="7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126016" y="1255005"/>
            <a:ext cx="34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6293107" y="1696243"/>
            <a:ext cx="4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5990811" y="2834090"/>
            <a:ext cx="7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6143090" y="2406356"/>
            <a:ext cx="7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5215605" y="1167387"/>
            <a:ext cx="811500" cy="3462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0.72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5275156" y="2453227"/>
            <a:ext cx="811500" cy="3462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0.12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7540144" y="1180967"/>
            <a:ext cx="811500" cy="3462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0.51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7621461" y="2421311"/>
            <a:ext cx="811500" cy="3462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0.85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4673795" y="1984150"/>
            <a:ext cx="458400" cy="3366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33"/>
          <p:cNvCxnSpPr/>
          <p:nvPr/>
        </p:nvCxnSpPr>
        <p:spPr>
          <a:xfrm rot="10800000">
            <a:off x="4900697" y="1696594"/>
            <a:ext cx="0" cy="28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33"/>
          <p:cNvSpPr txBox="1"/>
          <p:nvPr/>
        </p:nvSpPr>
        <p:spPr>
          <a:xfrm>
            <a:off x="4690403" y="1979306"/>
            <a:ext cx="4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4676173" y="3127393"/>
            <a:ext cx="458400" cy="3366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3"/>
          <p:cNvCxnSpPr/>
          <p:nvPr/>
        </p:nvCxnSpPr>
        <p:spPr>
          <a:xfrm rot="10800000">
            <a:off x="4903075" y="2839837"/>
            <a:ext cx="0" cy="28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8" name="Google Shape;248;p33"/>
          <p:cNvSpPr txBox="1"/>
          <p:nvPr/>
        </p:nvSpPr>
        <p:spPr>
          <a:xfrm>
            <a:off x="4692781" y="3122548"/>
            <a:ext cx="4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6852035" y="1980256"/>
            <a:ext cx="458400" cy="3366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33"/>
          <p:cNvCxnSpPr/>
          <p:nvPr/>
        </p:nvCxnSpPr>
        <p:spPr>
          <a:xfrm rot="10800000">
            <a:off x="7078937" y="1692700"/>
            <a:ext cx="0" cy="28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1" name="Google Shape;251;p33"/>
          <p:cNvSpPr txBox="1"/>
          <p:nvPr/>
        </p:nvSpPr>
        <p:spPr>
          <a:xfrm>
            <a:off x="6868643" y="1975412"/>
            <a:ext cx="4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6906115" y="3147884"/>
            <a:ext cx="458400" cy="336600"/>
          </a:xfrm>
          <a:prstGeom prst="rect">
            <a:avLst/>
          </a:prstGeom>
          <a:solidFill>
            <a:srgbClr val="E1EFD8"/>
          </a:solidFill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 rot="10800000">
            <a:off x="7133017" y="2860327"/>
            <a:ext cx="0" cy="28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33"/>
          <p:cNvSpPr txBox="1"/>
          <p:nvPr/>
        </p:nvSpPr>
        <p:spPr>
          <a:xfrm>
            <a:off x="6922723" y="3143038"/>
            <a:ext cx="4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6084208" y="4184725"/>
            <a:ext cx="2193000" cy="46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87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3513269" y="4190351"/>
            <a:ext cx="2422200" cy="462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94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748793" y="1493747"/>
            <a:ext cx="342900" cy="2571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717550" y="2725077"/>
            <a:ext cx="342900" cy="2571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760961" y="1483656"/>
            <a:ext cx="34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655177" y="2683229"/>
            <a:ext cx="488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616514" y="3683910"/>
            <a:ext cx="359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function.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3967326" y="3681396"/>
            <a:ext cx="359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vector, output vector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/>
          <p:nvPr/>
        </p:nvSpPr>
        <p:spPr>
          <a:xfrm rot="-6459677">
            <a:off x="532296" y="3095870"/>
            <a:ext cx="1067935" cy="69274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427200"/>
            <a:ext cx="76390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" y="1138850"/>
            <a:ext cx="86677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