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42" y="988139"/>
            <a:ext cx="3668177" cy="36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internet is a place meant for </a:t>
            </a:r>
            <a:r>
              <a:rPr lang="en-US" u="sng" dirty="0"/>
              <a:t>everyone</a:t>
            </a:r>
            <a:r>
              <a:rPr lang="en-US" dirty="0"/>
              <a:t> to enjoy, but unfortunately, over 2.2 billion people across the globe suffer from at least one form of visual impairment*. This lack of accessibility can have the effect of driving those with physical disabilities related to vision away from technology, reducing diversity online.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7492" y="6245141"/>
            <a:ext cx="3555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*According to the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created.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created a solution that can help many people across the globe. Sables is a desktop application that utilizes Amazon </a:t>
            </a:r>
            <a:r>
              <a:rPr lang="en-US" dirty="0" err="1"/>
              <a:t>Rekognition</a:t>
            </a:r>
            <a:r>
              <a:rPr lang="en-US" dirty="0"/>
              <a:t> AI to identify subjects on a user’s screen and read back what the subject is via the Amazon Polly Text-To-Speech API. This allows those with physical disabilities in the form of visual impairment to know exactly what is being displayed on their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Amazon </a:t>
            </a:r>
            <a:r>
              <a:rPr lang="en-US" dirty="0" err="1"/>
              <a:t>Rekognition</a:t>
            </a:r>
            <a:r>
              <a:rPr lang="en-US" dirty="0"/>
              <a:t>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Amazon Polly TTS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Discord CDN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Mouse Location &amp; Keyboard Press Listeners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MP3 Audio Cues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Toast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3" y="2526317"/>
            <a:ext cx="3173279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Vite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Vercel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Domain.com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454CA77B-5420-4FC3-9EBD-FBCD50ED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02" y="352280"/>
            <a:ext cx="3313181" cy="1245204"/>
          </a:xfrm>
          <a:prstGeom prst="rect">
            <a:avLst/>
          </a:prstGeom>
        </p:spPr>
      </p:pic>
      <p:pic>
        <p:nvPicPr>
          <p:cNvPr id="12" name="Picture 11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00E4E5E4-0119-4F4A-B1A5-3F4A3A2A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53" y="5205623"/>
            <a:ext cx="2171352" cy="1300097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B29D1FBE-9F1D-4911-8983-36354FD3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747" y="5012907"/>
            <a:ext cx="1760775" cy="152600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B6F345C-7305-4A63-B936-DBAFF304B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8807" y="1321625"/>
            <a:ext cx="1760776" cy="173500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06BFC97-FAF9-4DFB-845E-039ACD08A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9867" y="3153944"/>
            <a:ext cx="1858963" cy="1858963"/>
          </a:xfrm>
          <a:prstGeom prst="rect">
            <a:avLst/>
          </a:prstGeom>
        </p:spPr>
      </p:pic>
      <p:pic>
        <p:nvPicPr>
          <p:cNvPr id="25" name="Picture 24" descr="A picture containing text, sign, outdoor, light&#10;&#10;Description automatically generated">
            <a:extLst>
              <a:ext uri="{FF2B5EF4-FFF2-40B4-BE49-F238E27FC236}">
                <a16:creationId xmlns:a16="http://schemas.microsoft.com/office/drawing/2014/main" id="{3F8CDD4E-31BD-420C-9345-F827AE063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5384" y="3576045"/>
            <a:ext cx="1869600" cy="18696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C0643CF-9267-4E5E-90F5-567229A4A6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848" y="3802605"/>
            <a:ext cx="1745618" cy="17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A26E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71af3243-3dd4-4a8d-8c0d-dd76da1f02a5"/>
    <ds:schemaRef ds:uri="http://schemas.microsoft.com/sharepoint/v3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183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Sables</vt:lpstr>
      <vt:lpstr>The Problem. </vt:lpstr>
      <vt:lpstr>What we created.</vt:lpstr>
      <vt:lpstr>Technology.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Rankich, Kobe</dc:creator>
  <cp:lastModifiedBy>Woodruff,Tyler Hunter</cp:lastModifiedBy>
  <cp:revision>8</cp:revision>
  <dcterms:created xsi:type="dcterms:W3CDTF">2022-02-27T04:54:53Z</dcterms:created>
  <dcterms:modified xsi:type="dcterms:W3CDTF">2022-02-27T08:51:14Z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