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1cee8be8-325a-480d-8ce3-17b409713f6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58648c0ac6745db" /><Relationship Type="http://schemas.openxmlformats.org/officeDocument/2006/relationships/hyperlink" Target="https://app.powerbi.com/reports/1cee8be8-325a-480d-8ce3-17b409713f6a/ReportSectiond7314363d87c29473e07?pbi_source=PowerPoint" TargetMode="External" Id="RelId0" /><Relationship Type="http://schemas.openxmlformats.org/officeDocument/2006/relationships/image" Target="/ppt/media/image4.png" Id="imgId2416770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54918d96aa24444" /><Relationship Type="http://schemas.openxmlformats.org/officeDocument/2006/relationships/hyperlink" Target="https://app.powerbi.com/reports/1cee8be8-325a-480d-8ce3-17b409713f6a/ReportSection1dde06c00c9430918963?pbi_source=PowerPoint" TargetMode="External" Id="RelId1" /><Relationship Type="http://schemas.openxmlformats.org/officeDocument/2006/relationships/image" Target="/ppt/media/image5.png" Id="imgId2416770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e1a9dde2287479b" /><Relationship Type="http://schemas.openxmlformats.org/officeDocument/2006/relationships/hyperlink" Target="https://app.powerbi.com/reports/1cee8be8-325a-480d-8ce3-17b409713f6a/ReportSection973a09e56ee4e42eb600?pbi_source=PowerPoint" TargetMode="External" Id="RelId2" /><Relationship Type="http://schemas.openxmlformats.org/officeDocument/2006/relationships/image" Target="/ppt/media/image6.png" Id="imgId2416770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9f641bc24e74cc7" /><Relationship Type="http://schemas.openxmlformats.org/officeDocument/2006/relationships/hyperlink" Target="https://app.powerbi.com/reports/1cee8be8-325a-480d-8ce3-17b409713f6a/ReportSection871127037ad2b53e9a12?pbi_source=PowerPoint" TargetMode="External" Id="RelId3" /><Relationship Type="http://schemas.openxmlformats.org/officeDocument/2006/relationships/image" Target="/ppt/media/image7.png" Id="imgId2416770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7a9dd3996ed4694" /><Relationship Type="http://schemas.openxmlformats.org/officeDocument/2006/relationships/hyperlink" Target="https://app.powerbi.com/reports/1cee8be8-325a-480d-8ce3-17b409713f6a/ReportSection24793adb0a5c01ee0b2d?pbi_source=PowerPoint" TargetMode="External" Id="RelId4" /><Relationship Type="http://schemas.openxmlformats.org/officeDocument/2006/relationships/image" Target="/ppt/media/image8.png" Id="imgId2416770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28762dc66824134" /><Relationship Type="http://schemas.openxmlformats.org/officeDocument/2006/relationships/hyperlink" Target="https://app.powerbi.com/reports/1cee8be8-325a-480d-8ce3-17b409713f6a/ReportSectionc82ac601573831dcb49d?pbi_source=PowerPoint" TargetMode="External" Id="RelId5" /><Relationship Type="http://schemas.openxmlformats.org/officeDocument/2006/relationships/image" Target="/ppt/media/image9.png" Id="imgId2416770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f88e789802d437c" /><Relationship Type="http://schemas.openxmlformats.org/officeDocument/2006/relationships/hyperlink" Target="https://app.powerbi.com/reports/1cee8be8-325a-480d-8ce3-17b409713f6a/ReportSectionf8f274df5706a393bbb1?pbi_source=PowerPoint" TargetMode="External" Id="RelId6" /><Relationship Type="http://schemas.openxmlformats.org/officeDocument/2006/relationships/image" Target="/ppt/media/imagea.png" Id="imgId2416770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51112ad7fb8474a" /><Relationship Type="http://schemas.openxmlformats.org/officeDocument/2006/relationships/hyperlink" Target="https://app.powerbi.com/reports/1cee8be8-325a-480d-8ce3-17b409713f6a/ReportSectionc82552a90bc4790b8873?pbi_source=PowerPoint" TargetMode="External" Id="RelId7" /><Relationship Type="http://schemas.openxmlformats.org/officeDocument/2006/relationships/image" Target="/ppt/media/imageb.png" Id="imgId2416770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性能測定結果_オンプレ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2019/02/20 10:59:55 Tokyo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2019/02/20 10:56:24 Tokyo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1677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