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b5371df2-8fd1-4807-99e0-37b61b9a14e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c94874e4c764a0e" /><Relationship Type="http://schemas.openxmlformats.org/officeDocument/2006/relationships/hyperlink" Target="https://app.powerbi.com/reports/b5371df2-8fd1-4807-99e0-37b61b9a14e5/ReportSectiond7314363d87c29473e07?pbi_source=PowerPoint" TargetMode="External" Id="RelId0" /><Relationship Type="http://schemas.openxmlformats.org/officeDocument/2006/relationships/image" Target="/ppt/media/image4.png" Id="imgId2416780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2590c0c37df4d4d" /><Relationship Type="http://schemas.openxmlformats.org/officeDocument/2006/relationships/hyperlink" Target="https://app.powerbi.com/reports/b5371df2-8fd1-4807-99e0-37b61b9a14e5/ReportSection1dde06c00c9430918963?pbi_source=PowerPoint" TargetMode="External" Id="RelId1" /><Relationship Type="http://schemas.openxmlformats.org/officeDocument/2006/relationships/image" Target="/ppt/media/image5.png" Id="imgId2416780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b9c9992ab774d35" /><Relationship Type="http://schemas.openxmlformats.org/officeDocument/2006/relationships/hyperlink" Target="https://app.powerbi.com/reports/b5371df2-8fd1-4807-99e0-37b61b9a14e5/ReportSection973a09e56ee4e42eb600?pbi_source=PowerPoint" TargetMode="External" Id="RelId2" /><Relationship Type="http://schemas.openxmlformats.org/officeDocument/2006/relationships/image" Target="/ppt/media/image6.png" Id="imgId2416780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0b3192457544c8f" /><Relationship Type="http://schemas.openxmlformats.org/officeDocument/2006/relationships/hyperlink" Target="https://app.powerbi.com/reports/b5371df2-8fd1-4807-99e0-37b61b9a14e5/ReportSection871127037ad2b53e9a12?pbi_source=PowerPoint" TargetMode="External" Id="RelId3" /><Relationship Type="http://schemas.openxmlformats.org/officeDocument/2006/relationships/image" Target="/ppt/media/image7.png" Id="imgId2416780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cee4d6a9c934cc3" /><Relationship Type="http://schemas.openxmlformats.org/officeDocument/2006/relationships/hyperlink" Target="https://app.powerbi.com/reports/b5371df2-8fd1-4807-99e0-37b61b9a14e5/ReportSection24793adb0a5c01ee0b2d?pbi_source=PowerPoint" TargetMode="External" Id="RelId4" /><Relationship Type="http://schemas.openxmlformats.org/officeDocument/2006/relationships/image" Target="/ppt/media/image8.png" Id="imgId2416780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416c16effd640ee" /><Relationship Type="http://schemas.openxmlformats.org/officeDocument/2006/relationships/hyperlink" Target="https://app.powerbi.com/reports/b5371df2-8fd1-4807-99e0-37b61b9a14e5/ReportSectionc82ac601573831dcb49d?pbi_source=PowerPoint" TargetMode="External" Id="RelId5" /><Relationship Type="http://schemas.openxmlformats.org/officeDocument/2006/relationships/image" Target="/ppt/media/image9.png" Id="imgId24167807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7800835bf1246be" /><Relationship Type="http://schemas.openxmlformats.org/officeDocument/2006/relationships/hyperlink" Target="https://app.powerbi.com/reports/b5371df2-8fd1-4807-99e0-37b61b9a14e5/ReportSectionf8f274df5706a393bbb1?pbi_source=PowerPoint" TargetMode="External" Id="RelId6" /><Relationship Type="http://schemas.openxmlformats.org/officeDocument/2006/relationships/image" Target="/ppt/media/imagea.png" Id="imgId2416780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561006a178f430f" /><Relationship Type="http://schemas.openxmlformats.org/officeDocument/2006/relationships/hyperlink" Target="https://app.powerbi.com/reports/b5371df2-8fd1-4807-99e0-37b61b9a14e5/ReportSectionc82552a90bc4790b8873?pbi_source=PowerPoint" TargetMode="External" Id="RelId7" /><Relationship Type="http://schemas.openxmlformats.org/officeDocument/2006/relationships/image" Target="/ppt/media/imageb.png" Id="imgId24167809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性能測定結果_クラウド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2019/02/20 11:01:58 Tokyo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2019/02/20 10:56:42 Tokyo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1678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1678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1678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16780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16780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1678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1678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1678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