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8" r:id="rId4"/>
    <p:sldId id="278" r:id="rId5"/>
    <p:sldId id="260" r:id="rId6"/>
    <p:sldId id="261" r:id="rId7"/>
    <p:sldId id="262" r:id="rId8"/>
    <p:sldId id="263" r:id="rId9"/>
    <p:sldId id="264" r:id="rId10"/>
    <p:sldId id="265" r:id="rId11"/>
    <p:sldId id="267" r:id="rId12"/>
    <p:sldId id="269" r:id="rId13"/>
    <p:sldId id="270" r:id="rId14"/>
    <p:sldId id="271" r:id="rId15"/>
    <p:sldId id="272" r:id="rId16"/>
    <p:sldId id="273" r:id="rId17"/>
    <p:sldId id="274" r:id="rId18"/>
    <p:sldId id="275" r:id="rId19"/>
    <p:sldId id="276" r:id="rId20"/>
    <p:sldId id="277"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52" autoAdjust="0"/>
    <p:restoredTop sz="94660"/>
  </p:normalViewPr>
  <p:slideViewPr>
    <p:cSldViewPr>
      <p:cViewPr varScale="1">
        <p:scale>
          <a:sx n="68" d="100"/>
          <a:sy n="68" d="100"/>
        </p:scale>
        <p:origin x="1404"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476CE5-6C16-4D26-B87D-C89C32C22BE0}" type="datetimeFigureOut">
              <a:rPr lang="en-US" smtClean="0"/>
              <a:t>19-Aug-20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495A3C-C0D3-4DDE-8089-445BB6E5F93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p:spPr>
        <p:txBody>
          <a:bodyPr/>
          <a:lstStyle/>
          <a:p>
            <a:pPr eaLnBrk="1" hangingPunct="1"/>
            <a:endParaRPr lang="en-US"/>
          </a:p>
        </p:txBody>
      </p:sp>
      <p:sp>
        <p:nvSpPr>
          <p:cNvPr id="40964" name="Slide Number Placeholder 3"/>
          <p:cNvSpPr>
            <a:spLocks noGrp="1"/>
          </p:cNvSpPr>
          <p:nvPr>
            <p:ph type="sldNum" sz="quarter" idx="5"/>
          </p:nvPr>
        </p:nvSpPr>
        <p:spPr>
          <a:noFill/>
        </p:spPr>
        <p:txBody>
          <a:bodyPr/>
          <a:lstStyle/>
          <a:p>
            <a:fld id="{07110059-DC15-4F4D-9F85-07F1EAB8DFFA}" type="slidenum">
              <a:rPr lang="en-US" smtClean="0"/>
              <a:pPr/>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19-Aug-20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19-Aug-20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19-Aug-20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19-Aug-20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19-Aug-20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19-Aug-20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19-Aug-20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19-Aug-20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19-Aug-20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1D8BD707-D9CF-40AE-B4C6-C98DA3205C09}" type="datetimeFigureOut">
              <a:rPr lang="en-US" smtClean="0"/>
              <a:pPr/>
              <a:t>19-Aug-20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19-Aug-20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19-Aug-20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12.png"/><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11.wmf"/><Relationship Id="rId5" Type="http://schemas.openxmlformats.org/officeDocument/2006/relationships/oleObject" Target="../embeddings/oleObject2.bin"/><Relationship Id="rId4" Type="http://schemas.openxmlformats.org/officeDocument/2006/relationships/image" Target="../media/image10.emf"/></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slideLayout" Target="../slideLayouts/slideLayout4.xml"/><Relationship Id="rId7" Type="http://schemas.openxmlformats.org/officeDocument/2006/relationships/image" Target="../media/image13.wmf"/><Relationship Id="rId2" Type="http://schemas.openxmlformats.org/officeDocument/2006/relationships/audio" Target="../media/audio1.wav"/><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10.emf"/><Relationship Id="rId4" Type="http://schemas.openxmlformats.org/officeDocument/2006/relationships/oleObject" Target="../embeddings/oleObject3.bin"/><Relationship Id="rId9" Type="http://schemas.openxmlformats.org/officeDocument/2006/relationships/image" Target="../media/image15.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 y="3962400"/>
            <a:ext cx="8686800" cy="1905000"/>
          </a:xfrm>
        </p:spPr>
        <p:txBody>
          <a:bodyPr>
            <a:noAutofit/>
          </a:bodyPr>
          <a:lstStyle/>
          <a:p>
            <a:pPr algn="l"/>
            <a:r>
              <a:rPr lang="en-US" sz="2800" b="1" i="1" dirty="0">
                <a:solidFill>
                  <a:schemeClr val="tx1"/>
                </a:solidFill>
                <a:latin typeface="Baskerville Old Face" pitchFamily="18" charset="0"/>
              </a:rPr>
              <a:t>Course Title: </a:t>
            </a:r>
            <a:r>
              <a:rPr lang="en-GB" sz="2800" b="1" dirty="0">
                <a:solidFill>
                  <a:schemeClr val="tx1"/>
                </a:solidFill>
                <a:latin typeface="Baskerville Old Face" pitchFamily="18" charset="0"/>
              </a:rPr>
              <a:t>Computer Network</a:t>
            </a:r>
            <a:endParaRPr lang="en-US" sz="2800" b="1" i="1" dirty="0">
              <a:solidFill>
                <a:schemeClr val="tx1"/>
              </a:solidFill>
              <a:latin typeface="Baskerville Old Face" pitchFamily="18" charset="0"/>
            </a:endParaRPr>
          </a:p>
          <a:p>
            <a:pPr algn="l"/>
            <a:r>
              <a:rPr lang="en-US" sz="2800" b="1" i="1" dirty="0">
                <a:solidFill>
                  <a:schemeClr val="tx1"/>
                </a:solidFill>
                <a:latin typeface="Baskerville Old Face" pitchFamily="18" charset="0"/>
              </a:rPr>
              <a:t>Course Code : CSE313</a:t>
            </a:r>
          </a:p>
          <a:p>
            <a:pPr algn="l"/>
            <a:endParaRPr lang="en-US" sz="2800" b="1" i="1" dirty="0">
              <a:solidFill>
                <a:schemeClr val="tx1"/>
              </a:solidFill>
              <a:latin typeface="Baskerville Old Face" pitchFamily="18" charset="0"/>
            </a:endParaRPr>
          </a:p>
          <a:p>
            <a:pPr algn="l"/>
            <a:r>
              <a:rPr lang="en-US" sz="2800" b="1" i="1" dirty="0">
                <a:solidFill>
                  <a:schemeClr val="tx1"/>
                </a:solidFill>
                <a:latin typeface="Baskerville Old Face" pitchFamily="18" charset="0"/>
              </a:rPr>
              <a:t>Name : Thanjida Akhter                  </a:t>
            </a:r>
          </a:p>
          <a:p>
            <a:pPr algn="l"/>
            <a:r>
              <a:rPr lang="en-US" sz="2800" b="1" i="1" dirty="0">
                <a:solidFill>
                  <a:schemeClr val="tx1"/>
                </a:solidFill>
                <a:latin typeface="Baskerville Old Face" pitchFamily="18" charset="0"/>
              </a:rPr>
              <a:t>ID : 102-15-1030.</a:t>
            </a:r>
          </a:p>
          <a:p>
            <a:pPr algn="l"/>
            <a:r>
              <a:rPr lang="en-US" sz="2800" b="1" i="1" dirty="0">
                <a:solidFill>
                  <a:schemeClr val="tx1"/>
                </a:solidFill>
                <a:latin typeface="Baskerville Old Face" pitchFamily="18" charset="0"/>
              </a:rPr>
              <a:t>.</a:t>
            </a:r>
          </a:p>
          <a:p>
            <a:pPr algn="l"/>
            <a:endParaRPr lang="en-US" sz="2800" b="1" i="1" dirty="0">
              <a:solidFill>
                <a:schemeClr val="tx1"/>
              </a:solidFill>
              <a:latin typeface="Baskerville Old Face" pitchFamily="18" charset="0"/>
            </a:endParaRPr>
          </a:p>
          <a:p>
            <a:pPr algn="l"/>
            <a:endParaRPr lang="en-US" sz="2800" b="1" dirty="0">
              <a:solidFill>
                <a:schemeClr val="tx1"/>
              </a:solidFill>
              <a:latin typeface="Baskerville Old Face" pitchFamily="18" charset="0"/>
            </a:endParaRPr>
          </a:p>
          <a:p>
            <a:pPr algn="l"/>
            <a:endParaRPr lang="en-US" sz="2400" b="1" dirty="0">
              <a:solidFill>
                <a:schemeClr val="tx1"/>
              </a:solidFill>
            </a:endParaRPr>
          </a:p>
        </p:txBody>
      </p:sp>
      <p:pic>
        <p:nvPicPr>
          <p:cNvPr id="4" name="Picture 3" descr="diulogo.png"/>
          <p:cNvPicPr>
            <a:picLocks noChangeAspect="1"/>
          </p:cNvPicPr>
          <p:nvPr/>
        </p:nvPicPr>
        <p:blipFill>
          <a:blip r:embed="rId2" cstate="print"/>
          <a:stretch>
            <a:fillRect/>
          </a:stretch>
        </p:blipFill>
        <p:spPr>
          <a:xfrm>
            <a:off x="685800" y="457200"/>
            <a:ext cx="7848600" cy="2061557"/>
          </a:xfrm>
          <a:prstGeom prst="rect">
            <a:avLst/>
          </a:prstGeom>
        </p:spPr>
      </p:pic>
    </p:spTree>
  </p:cSld>
  <p:clrMapOvr>
    <a:masterClrMapping/>
  </p:clrMapOvr>
  <p:transition>
    <p:pull dir="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algn="ctr"/>
            <a:r>
              <a:rPr lang="en-US" i="1" u="sng" dirty="0">
                <a:solidFill>
                  <a:schemeClr val="tx1"/>
                </a:solidFill>
                <a:latin typeface="Baskerville Old Face" pitchFamily="18" charset="0"/>
              </a:rPr>
              <a:t>Sensor Node</a:t>
            </a:r>
          </a:p>
        </p:txBody>
      </p:sp>
      <p:sp>
        <p:nvSpPr>
          <p:cNvPr id="27652" name="Text Box 4"/>
          <p:cNvSpPr txBox="1">
            <a:spLocks noChangeArrowheads="1"/>
          </p:cNvSpPr>
          <p:nvPr/>
        </p:nvSpPr>
        <p:spPr bwMode="auto">
          <a:xfrm>
            <a:off x="7253288" y="1081088"/>
            <a:ext cx="1433512" cy="366712"/>
          </a:xfrm>
          <a:prstGeom prst="rect">
            <a:avLst/>
          </a:prstGeom>
          <a:noFill/>
          <a:ln w="9525">
            <a:noFill/>
            <a:miter lim="800000"/>
            <a:headEnd/>
            <a:tailEnd/>
          </a:ln>
          <a:effectLst/>
        </p:spPr>
        <p:txBody>
          <a:bodyPr wrap="none">
            <a:spAutoFit/>
          </a:bodyPr>
          <a:lstStyle/>
          <a:p>
            <a:r>
              <a:rPr lang="en-US"/>
              <a:t>continue …</a:t>
            </a:r>
          </a:p>
        </p:txBody>
      </p:sp>
      <p:pic>
        <p:nvPicPr>
          <p:cNvPr id="27662" name="Picture 14" descr="mote"/>
          <p:cNvPicPr>
            <a:picLocks noChangeAspect="1" noChangeArrowheads="1"/>
          </p:cNvPicPr>
          <p:nvPr/>
        </p:nvPicPr>
        <p:blipFill>
          <a:blip r:embed="rId2"/>
          <a:srcRect/>
          <a:stretch>
            <a:fillRect/>
          </a:stretch>
        </p:blipFill>
        <p:spPr bwMode="auto">
          <a:xfrm>
            <a:off x="609600" y="3187700"/>
            <a:ext cx="3282950" cy="1917700"/>
          </a:xfrm>
          <a:prstGeom prst="rect">
            <a:avLst/>
          </a:prstGeom>
          <a:noFill/>
        </p:spPr>
      </p:pic>
      <p:pic>
        <p:nvPicPr>
          <p:cNvPr id="27663" name="Picture 15" descr="wireless_sensor"/>
          <p:cNvPicPr>
            <a:picLocks noGrp="1" noChangeAspect="1" noChangeArrowheads="1"/>
          </p:cNvPicPr>
          <p:nvPr>
            <p:ph type="body" idx="1"/>
          </p:nvPr>
        </p:nvPicPr>
        <p:blipFill>
          <a:blip r:embed="rId3"/>
          <a:srcRect/>
          <a:stretch>
            <a:fillRect/>
          </a:stretch>
        </p:blipFill>
        <p:spPr>
          <a:xfrm>
            <a:off x="4495800" y="1905000"/>
            <a:ext cx="4089400" cy="4546600"/>
          </a:xfrm>
          <a:noFill/>
          <a:ln/>
        </p:spPr>
      </p:pic>
    </p:spTree>
  </p:cSld>
  <p:clrMapOvr>
    <a:masterClrMapping/>
  </p:clrMapOvr>
  <p:transition>
    <p:pull dir="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reeform 2"/>
          <p:cNvSpPr>
            <a:spLocks/>
          </p:cNvSpPr>
          <p:nvPr/>
        </p:nvSpPr>
        <p:spPr bwMode="auto">
          <a:xfrm>
            <a:off x="152400" y="2438400"/>
            <a:ext cx="6781800" cy="3833813"/>
          </a:xfrm>
          <a:custGeom>
            <a:avLst/>
            <a:gdLst/>
            <a:ahLst/>
            <a:cxnLst>
              <a:cxn ang="0">
                <a:pos x="4168" y="1464"/>
              </a:cxn>
              <a:cxn ang="0">
                <a:pos x="4168" y="600"/>
              </a:cxn>
              <a:cxn ang="0">
                <a:pos x="3544" y="552"/>
              </a:cxn>
              <a:cxn ang="0">
                <a:pos x="2584" y="312"/>
              </a:cxn>
              <a:cxn ang="0">
                <a:pos x="1288" y="120"/>
              </a:cxn>
              <a:cxn ang="0">
                <a:pos x="472" y="72"/>
              </a:cxn>
              <a:cxn ang="0">
                <a:pos x="136" y="552"/>
              </a:cxn>
              <a:cxn ang="0">
                <a:pos x="184" y="936"/>
              </a:cxn>
              <a:cxn ang="0">
                <a:pos x="136" y="1272"/>
              </a:cxn>
              <a:cxn ang="0">
                <a:pos x="40" y="1656"/>
              </a:cxn>
              <a:cxn ang="0">
                <a:pos x="136" y="2088"/>
              </a:cxn>
              <a:cxn ang="0">
                <a:pos x="856" y="2184"/>
              </a:cxn>
              <a:cxn ang="0">
                <a:pos x="1432" y="1992"/>
              </a:cxn>
              <a:cxn ang="0">
                <a:pos x="1912" y="2136"/>
              </a:cxn>
              <a:cxn ang="0">
                <a:pos x="2104" y="2280"/>
              </a:cxn>
              <a:cxn ang="0">
                <a:pos x="2584" y="2280"/>
              </a:cxn>
              <a:cxn ang="0">
                <a:pos x="3352" y="1896"/>
              </a:cxn>
              <a:cxn ang="0">
                <a:pos x="3784" y="1848"/>
              </a:cxn>
              <a:cxn ang="0">
                <a:pos x="4168" y="1464"/>
              </a:cxn>
            </a:cxnLst>
            <a:rect l="0" t="0" r="r" b="b"/>
            <a:pathLst>
              <a:path w="4272" h="2344">
                <a:moveTo>
                  <a:pt x="4168" y="1464"/>
                </a:moveTo>
                <a:cubicBezTo>
                  <a:pt x="4232" y="1256"/>
                  <a:pt x="4272" y="752"/>
                  <a:pt x="4168" y="600"/>
                </a:cubicBezTo>
                <a:cubicBezTo>
                  <a:pt x="4064" y="448"/>
                  <a:pt x="3808" y="600"/>
                  <a:pt x="3544" y="552"/>
                </a:cubicBezTo>
                <a:cubicBezTo>
                  <a:pt x="3280" y="504"/>
                  <a:pt x="2960" y="384"/>
                  <a:pt x="2584" y="312"/>
                </a:cubicBezTo>
                <a:cubicBezTo>
                  <a:pt x="2208" y="240"/>
                  <a:pt x="1640" y="160"/>
                  <a:pt x="1288" y="120"/>
                </a:cubicBezTo>
                <a:cubicBezTo>
                  <a:pt x="936" y="80"/>
                  <a:pt x="664" y="0"/>
                  <a:pt x="472" y="72"/>
                </a:cubicBezTo>
                <a:cubicBezTo>
                  <a:pt x="280" y="144"/>
                  <a:pt x="184" y="408"/>
                  <a:pt x="136" y="552"/>
                </a:cubicBezTo>
                <a:cubicBezTo>
                  <a:pt x="88" y="696"/>
                  <a:pt x="184" y="816"/>
                  <a:pt x="184" y="936"/>
                </a:cubicBezTo>
                <a:cubicBezTo>
                  <a:pt x="184" y="1056"/>
                  <a:pt x="160" y="1152"/>
                  <a:pt x="136" y="1272"/>
                </a:cubicBezTo>
                <a:cubicBezTo>
                  <a:pt x="112" y="1392"/>
                  <a:pt x="40" y="1520"/>
                  <a:pt x="40" y="1656"/>
                </a:cubicBezTo>
                <a:cubicBezTo>
                  <a:pt x="40" y="1792"/>
                  <a:pt x="0" y="2000"/>
                  <a:pt x="136" y="2088"/>
                </a:cubicBezTo>
                <a:cubicBezTo>
                  <a:pt x="272" y="2176"/>
                  <a:pt x="640" y="2200"/>
                  <a:pt x="856" y="2184"/>
                </a:cubicBezTo>
                <a:cubicBezTo>
                  <a:pt x="1072" y="2168"/>
                  <a:pt x="1256" y="2000"/>
                  <a:pt x="1432" y="1992"/>
                </a:cubicBezTo>
                <a:cubicBezTo>
                  <a:pt x="1608" y="1984"/>
                  <a:pt x="1800" y="2088"/>
                  <a:pt x="1912" y="2136"/>
                </a:cubicBezTo>
                <a:cubicBezTo>
                  <a:pt x="2024" y="2184"/>
                  <a:pt x="1992" y="2256"/>
                  <a:pt x="2104" y="2280"/>
                </a:cubicBezTo>
                <a:cubicBezTo>
                  <a:pt x="2216" y="2304"/>
                  <a:pt x="2376" y="2344"/>
                  <a:pt x="2584" y="2280"/>
                </a:cubicBezTo>
                <a:cubicBezTo>
                  <a:pt x="2792" y="2216"/>
                  <a:pt x="3152" y="1968"/>
                  <a:pt x="3352" y="1896"/>
                </a:cubicBezTo>
                <a:cubicBezTo>
                  <a:pt x="3552" y="1824"/>
                  <a:pt x="3648" y="1920"/>
                  <a:pt x="3784" y="1848"/>
                </a:cubicBezTo>
                <a:cubicBezTo>
                  <a:pt x="3920" y="1776"/>
                  <a:pt x="4104" y="1672"/>
                  <a:pt x="4168" y="1464"/>
                </a:cubicBezTo>
                <a:close/>
              </a:path>
            </a:pathLst>
          </a:custGeom>
          <a:solidFill>
            <a:srgbClr val="006699">
              <a:alpha val="5000"/>
            </a:srgbClr>
          </a:solidFill>
          <a:ln w="9525">
            <a:solidFill>
              <a:schemeClr val="tx1"/>
            </a:solidFill>
            <a:round/>
            <a:headEnd/>
            <a:tailEnd/>
          </a:ln>
          <a:effectLst/>
        </p:spPr>
        <p:txBody>
          <a:bodyPr/>
          <a:lstStyle/>
          <a:p>
            <a:endParaRPr lang="en-US"/>
          </a:p>
        </p:txBody>
      </p:sp>
      <p:grpSp>
        <p:nvGrpSpPr>
          <p:cNvPr id="2" name="Group 3"/>
          <p:cNvGrpSpPr>
            <a:grpSpLocks/>
          </p:cNvGrpSpPr>
          <p:nvPr/>
        </p:nvGrpSpPr>
        <p:grpSpPr bwMode="auto">
          <a:xfrm>
            <a:off x="895350" y="2916238"/>
            <a:ext cx="1049338" cy="1425575"/>
            <a:chOff x="564" y="2062"/>
            <a:chExt cx="661" cy="898"/>
          </a:xfrm>
        </p:grpSpPr>
        <p:sp>
          <p:nvSpPr>
            <p:cNvPr id="35844" name="Line 4"/>
            <p:cNvSpPr>
              <a:spLocks noChangeShapeType="1"/>
            </p:cNvSpPr>
            <p:nvPr/>
          </p:nvSpPr>
          <p:spPr bwMode="auto">
            <a:xfrm>
              <a:off x="949" y="2062"/>
              <a:ext cx="276" cy="441"/>
            </a:xfrm>
            <a:prstGeom prst="line">
              <a:avLst/>
            </a:prstGeom>
            <a:noFill/>
            <a:ln w="76200">
              <a:solidFill>
                <a:srgbClr val="666699"/>
              </a:solidFill>
              <a:round/>
              <a:headEnd/>
              <a:tailEnd/>
            </a:ln>
            <a:effectLst/>
          </p:spPr>
          <p:txBody>
            <a:bodyPr/>
            <a:lstStyle/>
            <a:p>
              <a:endParaRPr lang="en-US"/>
            </a:p>
          </p:txBody>
        </p:sp>
        <p:sp>
          <p:nvSpPr>
            <p:cNvPr id="35845" name="Line 5"/>
            <p:cNvSpPr>
              <a:spLocks noChangeShapeType="1"/>
            </p:cNvSpPr>
            <p:nvPr/>
          </p:nvSpPr>
          <p:spPr bwMode="auto">
            <a:xfrm flipV="1">
              <a:off x="564" y="2503"/>
              <a:ext cx="661" cy="55"/>
            </a:xfrm>
            <a:prstGeom prst="line">
              <a:avLst/>
            </a:prstGeom>
            <a:noFill/>
            <a:ln w="76200">
              <a:solidFill>
                <a:srgbClr val="666699"/>
              </a:solidFill>
              <a:round/>
              <a:headEnd/>
              <a:tailEnd/>
            </a:ln>
            <a:effectLst/>
          </p:spPr>
          <p:txBody>
            <a:bodyPr/>
            <a:lstStyle/>
            <a:p>
              <a:endParaRPr lang="en-US"/>
            </a:p>
          </p:txBody>
        </p:sp>
        <p:sp>
          <p:nvSpPr>
            <p:cNvPr id="35846" name="Line 6"/>
            <p:cNvSpPr>
              <a:spLocks noChangeShapeType="1"/>
            </p:cNvSpPr>
            <p:nvPr/>
          </p:nvSpPr>
          <p:spPr bwMode="auto">
            <a:xfrm flipH="1">
              <a:off x="720" y="2528"/>
              <a:ext cx="480" cy="432"/>
            </a:xfrm>
            <a:prstGeom prst="line">
              <a:avLst/>
            </a:prstGeom>
            <a:noFill/>
            <a:ln w="76200">
              <a:solidFill>
                <a:srgbClr val="666699"/>
              </a:solidFill>
              <a:round/>
              <a:headEnd/>
              <a:tailEnd/>
            </a:ln>
            <a:effectLst/>
          </p:spPr>
          <p:txBody>
            <a:bodyPr/>
            <a:lstStyle/>
            <a:p>
              <a:endParaRPr lang="en-US"/>
            </a:p>
          </p:txBody>
        </p:sp>
      </p:grpSp>
      <p:grpSp>
        <p:nvGrpSpPr>
          <p:cNvPr id="3" name="Group 7"/>
          <p:cNvGrpSpPr>
            <a:grpSpLocks/>
          </p:cNvGrpSpPr>
          <p:nvPr/>
        </p:nvGrpSpPr>
        <p:grpSpPr bwMode="auto">
          <a:xfrm>
            <a:off x="719138" y="2741613"/>
            <a:ext cx="963612" cy="1639887"/>
            <a:chOff x="453" y="1952"/>
            <a:chExt cx="607" cy="1033"/>
          </a:xfrm>
        </p:grpSpPr>
        <p:sp>
          <p:nvSpPr>
            <p:cNvPr id="35848" name="Line 8"/>
            <p:cNvSpPr>
              <a:spLocks noChangeShapeType="1"/>
            </p:cNvSpPr>
            <p:nvPr/>
          </p:nvSpPr>
          <p:spPr bwMode="auto">
            <a:xfrm flipH="1">
              <a:off x="564" y="2062"/>
              <a:ext cx="385" cy="496"/>
            </a:xfrm>
            <a:prstGeom prst="line">
              <a:avLst/>
            </a:prstGeom>
            <a:noFill/>
            <a:ln w="76200">
              <a:solidFill>
                <a:srgbClr val="666699"/>
              </a:solidFill>
              <a:round/>
              <a:headEnd/>
              <a:tailEnd/>
            </a:ln>
            <a:effectLst/>
          </p:spPr>
          <p:txBody>
            <a:bodyPr/>
            <a:lstStyle/>
            <a:p>
              <a:endParaRPr lang="en-US"/>
            </a:p>
          </p:txBody>
        </p:sp>
        <p:sp>
          <p:nvSpPr>
            <p:cNvPr id="35849" name="Line 9"/>
            <p:cNvSpPr>
              <a:spLocks noChangeShapeType="1"/>
            </p:cNvSpPr>
            <p:nvPr/>
          </p:nvSpPr>
          <p:spPr bwMode="auto">
            <a:xfrm>
              <a:off x="576" y="2576"/>
              <a:ext cx="144" cy="409"/>
            </a:xfrm>
            <a:prstGeom prst="line">
              <a:avLst/>
            </a:prstGeom>
            <a:noFill/>
            <a:ln w="76200">
              <a:solidFill>
                <a:srgbClr val="666699"/>
              </a:solidFill>
              <a:round/>
              <a:headEnd/>
              <a:tailEnd/>
            </a:ln>
            <a:effectLst/>
          </p:spPr>
          <p:txBody>
            <a:bodyPr/>
            <a:lstStyle/>
            <a:p>
              <a:endParaRPr lang="en-US"/>
            </a:p>
          </p:txBody>
        </p:sp>
        <p:sp>
          <p:nvSpPr>
            <p:cNvPr id="35850" name="Oval 10"/>
            <p:cNvSpPr>
              <a:spLocks noChangeArrowheads="1"/>
            </p:cNvSpPr>
            <p:nvPr/>
          </p:nvSpPr>
          <p:spPr bwMode="auto">
            <a:xfrm>
              <a:off x="453" y="2448"/>
              <a:ext cx="221" cy="220"/>
            </a:xfrm>
            <a:prstGeom prst="ellipse">
              <a:avLst/>
            </a:prstGeom>
            <a:solidFill>
              <a:srgbClr val="FF6600"/>
            </a:solidFill>
            <a:ln w="38100">
              <a:solidFill>
                <a:schemeClr val="tx1"/>
              </a:solidFill>
              <a:round/>
              <a:headEnd/>
              <a:tailEnd/>
            </a:ln>
            <a:effectLst/>
          </p:spPr>
          <p:txBody>
            <a:bodyPr wrap="none" anchor="ctr"/>
            <a:lstStyle/>
            <a:p>
              <a:endParaRPr lang="en-US"/>
            </a:p>
          </p:txBody>
        </p:sp>
        <p:sp>
          <p:nvSpPr>
            <p:cNvPr id="35851" name="Oval 11"/>
            <p:cNvSpPr>
              <a:spLocks noChangeArrowheads="1"/>
            </p:cNvSpPr>
            <p:nvPr/>
          </p:nvSpPr>
          <p:spPr bwMode="auto">
            <a:xfrm>
              <a:off x="839" y="1952"/>
              <a:ext cx="221" cy="220"/>
            </a:xfrm>
            <a:prstGeom prst="ellipse">
              <a:avLst/>
            </a:prstGeom>
            <a:solidFill>
              <a:srgbClr val="FF6600"/>
            </a:solidFill>
            <a:ln w="38100">
              <a:solidFill>
                <a:schemeClr val="tx1"/>
              </a:solidFill>
              <a:round/>
              <a:headEnd/>
              <a:tailEnd/>
            </a:ln>
            <a:effectLst/>
          </p:spPr>
          <p:txBody>
            <a:bodyPr wrap="none" anchor="ctr"/>
            <a:lstStyle/>
            <a:p>
              <a:endParaRPr lang="en-US"/>
            </a:p>
          </p:txBody>
        </p:sp>
      </p:grpSp>
      <p:sp>
        <p:nvSpPr>
          <p:cNvPr id="35852" name="Line 12"/>
          <p:cNvSpPr>
            <a:spLocks noChangeShapeType="1"/>
          </p:cNvSpPr>
          <p:nvPr/>
        </p:nvSpPr>
        <p:spPr bwMode="auto">
          <a:xfrm flipV="1">
            <a:off x="685800" y="4341813"/>
            <a:ext cx="457200" cy="533400"/>
          </a:xfrm>
          <a:prstGeom prst="line">
            <a:avLst/>
          </a:prstGeom>
          <a:noFill/>
          <a:ln w="76200">
            <a:solidFill>
              <a:srgbClr val="666699"/>
            </a:solidFill>
            <a:round/>
            <a:headEnd/>
            <a:tailEnd/>
          </a:ln>
          <a:effectLst/>
        </p:spPr>
        <p:txBody>
          <a:bodyPr/>
          <a:lstStyle/>
          <a:p>
            <a:endParaRPr lang="en-US"/>
          </a:p>
        </p:txBody>
      </p:sp>
      <p:sp>
        <p:nvSpPr>
          <p:cNvPr id="35853" name="Line 13"/>
          <p:cNvSpPr>
            <a:spLocks noChangeShapeType="1"/>
          </p:cNvSpPr>
          <p:nvPr/>
        </p:nvSpPr>
        <p:spPr bwMode="auto">
          <a:xfrm flipH="1">
            <a:off x="1143000" y="4265613"/>
            <a:ext cx="1066800" cy="76200"/>
          </a:xfrm>
          <a:prstGeom prst="line">
            <a:avLst/>
          </a:prstGeom>
          <a:noFill/>
          <a:ln w="76200" cap="rnd">
            <a:solidFill>
              <a:srgbClr val="FF0101"/>
            </a:solidFill>
            <a:prstDash val="sysDot"/>
            <a:round/>
            <a:headEnd/>
            <a:tailEnd/>
          </a:ln>
          <a:effectLst/>
        </p:spPr>
        <p:txBody>
          <a:bodyPr/>
          <a:lstStyle/>
          <a:p>
            <a:endParaRPr lang="en-US"/>
          </a:p>
        </p:txBody>
      </p:sp>
      <p:sp>
        <p:nvSpPr>
          <p:cNvPr id="35854" name="Line 14"/>
          <p:cNvSpPr>
            <a:spLocks noChangeShapeType="1"/>
          </p:cNvSpPr>
          <p:nvPr/>
        </p:nvSpPr>
        <p:spPr bwMode="auto">
          <a:xfrm flipH="1" flipV="1">
            <a:off x="1981200" y="3656013"/>
            <a:ext cx="228600" cy="533400"/>
          </a:xfrm>
          <a:prstGeom prst="line">
            <a:avLst/>
          </a:prstGeom>
          <a:noFill/>
          <a:ln w="76200" cap="rnd">
            <a:solidFill>
              <a:srgbClr val="FF0101"/>
            </a:solidFill>
            <a:prstDash val="sysDot"/>
            <a:round/>
            <a:headEnd/>
            <a:tailEnd/>
          </a:ln>
          <a:effectLst/>
        </p:spPr>
        <p:txBody>
          <a:bodyPr/>
          <a:lstStyle/>
          <a:p>
            <a:endParaRPr lang="en-US"/>
          </a:p>
        </p:txBody>
      </p:sp>
      <p:grpSp>
        <p:nvGrpSpPr>
          <p:cNvPr id="4" name="Group 15"/>
          <p:cNvGrpSpPr>
            <a:grpSpLocks/>
          </p:cNvGrpSpPr>
          <p:nvPr/>
        </p:nvGrpSpPr>
        <p:grpSpPr bwMode="auto">
          <a:xfrm>
            <a:off x="457200" y="4113213"/>
            <a:ext cx="4111625" cy="1778000"/>
            <a:chOff x="288" y="2816"/>
            <a:chExt cx="2590" cy="1120"/>
          </a:xfrm>
        </p:grpSpPr>
        <p:grpSp>
          <p:nvGrpSpPr>
            <p:cNvPr id="5" name="Group 16"/>
            <p:cNvGrpSpPr>
              <a:grpSpLocks/>
            </p:cNvGrpSpPr>
            <p:nvPr/>
          </p:nvGrpSpPr>
          <p:grpSpPr bwMode="auto">
            <a:xfrm>
              <a:off x="398" y="2912"/>
              <a:ext cx="2480" cy="914"/>
              <a:chOff x="398" y="2912"/>
              <a:chExt cx="2480" cy="914"/>
            </a:xfrm>
          </p:grpSpPr>
          <p:sp>
            <p:nvSpPr>
              <p:cNvPr id="35857" name="Line 17"/>
              <p:cNvSpPr>
                <a:spLocks noChangeShapeType="1"/>
              </p:cNvSpPr>
              <p:nvPr/>
            </p:nvSpPr>
            <p:spPr bwMode="auto">
              <a:xfrm flipH="1" flipV="1">
                <a:off x="2272" y="3440"/>
                <a:ext cx="220" cy="220"/>
              </a:xfrm>
              <a:prstGeom prst="line">
                <a:avLst/>
              </a:prstGeom>
              <a:noFill/>
              <a:ln w="76200">
                <a:solidFill>
                  <a:srgbClr val="666699"/>
                </a:solidFill>
                <a:round/>
                <a:headEnd/>
                <a:tailEnd/>
              </a:ln>
              <a:effectLst/>
            </p:spPr>
            <p:txBody>
              <a:bodyPr/>
              <a:lstStyle/>
              <a:p>
                <a:endParaRPr lang="en-US"/>
              </a:p>
            </p:txBody>
          </p:sp>
          <p:sp>
            <p:nvSpPr>
              <p:cNvPr id="35858" name="Line 18"/>
              <p:cNvSpPr>
                <a:spLocks noChangeShapeType="1"/>
              </p:cNvSpPr>
              <p:nvPr/>
            </p:nvSpPr>
            <p:spPr bwMode="auto">
              <a:xfrm flipV="1">
                <a:off x="2492" y="3385"/>
                <a:ext cx="386" cy="275"/>
              </a:xfrm>
              <a:prstGeom prst="line">
                <a:avLst/>
              </a:prstGeom>
              <a:noFill/>
              <a:ln w="76200">
                <a:solidFill>
                  <a:srgbClr val="666699"/>
                </a:solidFill>
                <a:round/>
                <a:headEnd/>
                <a:tailEnd/>
              </a:ln>
              <a:effectLst/>
            </p:spPr>
            <p:txBody>
              <a:bodyPr/>
              <a:lstStyle/>
              <a:p>
                <a:endParaRPr lang="en-US"/>
              </a:p>
            </p:txBody>
          </p:sp>
          <p:sp>
            <p:nvSpPr>
              <p:cNvPr id="35859" name="Line 19"/>
              <p:cNvSpPr>
                <a:spLocks noChangeShapeType="1"/>
              </p:cNvSpPr>
              <p:nvPr/>
            </p:nvSpPr>
            <p:spPr bwMode="auto">
              <a:xfrm>
                <a:off x="453" y="3275"/>
                <a:ext cx="662" cy="165"/>
              </a:xfrm>
              <a:prstGeom prst="line">
                <a:avLst/>
              </a:prstGeom>
              <a:noFill/>
              <a:ln w="76200">
                <a:solidFill>
                  <a:srgbClr val="666699"/>
                </a:solidFill>
                <a:round/>
                <a:headEnd/>
                <a:tailEnd/>
              </a:ln>
              <a:effectLst/>
            </p:spPr>
            <p:txBody>
              <a:bodyPr/>
              <a:lstStyle/>
              <a:p>
                <a:endParaRPr lang="en-US"/>
              </a:p>
            </p:txBody>
          </p:sp>
          <p:sp>
            <p:nvSpPr>
              <p:cNvPr id="35860" name="Line 20"/>
              <p:cNvSpPr>
                <a:spLocks noChangeShapeType="1"/>
              </p:cNvSpPr>
              <p:nvPr/>
            </p:nvSpPr>
            <p:spPr bwMode="auto">
              <a:xfrm flipV="1">
                <a:off x="398" y="3275"/>
                <a:ext cx="55" cy="385"/>
              </a:xfrm>
              <a:prstGeom prst="line">
                <a:avLst/>
              </a:prstGeom>
              <a:noFill/>
              <a:ln w="76200">
                <a:solidFill>
                  <a:srgbClr val="666699"/>
                </a:solidFill>
                <a:round/>
                <a:headEnd/>
                <a:tailEnd/>
              </a:ln>
              <a:effectLst/>
            </p:spPr>
            <p:txBody>
              <a:bodyPr/>
              <a:lstStyle/>
              <a:p>
                <a:endParaRPr lang="en-US"/>
              </a:p>
            </p:txBody>
          </p:sp>
          <p:sp>
            <p:nvSpPr>
              <p:cNvPr id="35861" name="Line 21"/>
              <p:cNvSpPr>
                <a:spLocks noChangeShapeType="1"/>
              </p:cNvSpPr>
              <p:nvPr/>
            </p:nvSpPr>
            <p:spPr bwMode="auto">
              <a:xfrm flipV="1">
                <a:off x="398" y="3440"/>
                <a:ext cx="717" cy="220"/>
              </a:xfrm>
              <a:prstGeom prst="line">
                <a:avLst/>
              </a:prstGeom>
              <a:noFill/>
              <a:ln w="76200">
                <a:solidFill>
                  <a:srgbClr val="666699"/>
                </a:solidFill>
                <a:round/>
                <a:headEnd/>
                <a:tailEnd/>
              </a:ln>
              <a:effectLst/>
            </p:spPr>
            <p:txBody>
              <a:bodyPr/>
              <a:lstStyle/>
              <a:p>
                <a:endParaRPr lang="en-US"/>
              </a:p>
            </p:txBody>
          </p:sp>
          <p:sp>
            <p:nvSpPr>
              <p:cNvPr id="35862" name="Line 22"/>
              <p:cNvSpPr>
                <a:spLocks noChangeShapeType="1"/>
              </p:cNvSpPr>
              <p:nvPr/>
            </p:nvSpPr>
            <p:spPr bwMode="auto">
              <a:xfrm>
                <a:off x="398" y="3660"/>
                <a:ext cx="496" cy="111"/>
              </a:xfrm>
              <a:prstGeom prst="line">
                <a:avLst/>
              </a:prstGeom>
              <a:noFill/>
              <a:ln w="76200">
                <a:solidFill>
                  <a:srgbClr val="666699"/>
                </a:solidFill>
                <a:round/>
                <a:headEnd/>
                <a:tailEnd/>
              </a:ln>
              <a:effectLst/>
            </p:spPr>
            <p:txBody>
              <a:bodyPr/>
              <a:lstStyle/>
              <a:p>
                <a:endParaRPr lang="en-US"/>
              </a:p>
            </p:txBody>
          </p:sp>
          <p:sp>
            <p:nvSpPr>
              <p:cNvPr id="35863" name="Line 23"/>
              <p:cNvSpPr>
                <a:spLocks noChangeShapeType="1"/>
              </p:cNvSpPr>
              <p:nvPr/>
            </p:nvSpPr>
            <p:spPr bwMode="auto">
              <a:xfrm flipV="1">
                <a:off x="894" y="3440"/>
                <a:ext cx="221" cy="331"/>
              </a:xfrm>
              <a:prstGeom prst="line">
                <a:avLst/>
              </a:prstGeom>
              <a:noFill/>
              <a:ln w="76200">
                <a:solidFill>
                  <a:srgbClr val="666699"/>
                </a:solidFill>
                <a:round/>
                <a:headEnd/>
                <a:tailEnd/>
              </a:ln>
              <a:effectLst/>
            </p:spPr>
            <p:txBody>
              <a:bodyPr/>
              <a:lstStyle/>
              <a:p>
                <a:endParaRPr lang="en-US"/>
              </a:p>
            </p:txBody>
          </p:sp>
          <p:sp>
            <p:nvSpPr>
              <p:cNvPr id="35864" name="Line 24"/>
              <p:cNvSpPr>
                <a:spLocks noChangeShapeType="1"/>
              </p:cNvSpPr>
              <p:nvPr/>
            </p:nvSpPr>
            <p:spPr bwMode="auto">
              <a:xfrm flipV="1">
                <a:off x="1115" y="2912"/>
                <a:ext cx="277" cy="528"/>
              </a:xfrm>
              <a:prstGeom prst="line">
                <a:avLst/>
              </a:prstGeom>
              <a:noFill/>
              <a:ln w="76200">
                <a:solidFill>
                  <a:srgbClr val="666699"/>
                </a:solidFill>
                <a:round/>
                <a:headEnd/>
                <a:tailEnd/>
              </a:ln>
              <a:effectLst/>
            </p:spPr>
            <p:txBody>
              <a:bodyPr/>
              <a:lstStyle/>
              <a:p>
                <a:endParaRPr lang="en-US"/>
              </a:p>
            </p:txBody>
          </p:sp>
          <p:sp>
            <p:nvSpPr>
              <p:cNvPr id="35865" name="Line 25"/>
              <p:cNvSpPr>
                <a:spLocks noChangeShapeType="1"/>
              </p:cNvSpPr>
              <p:nvPr/>
            </p:nvSpPr>
            <p:spPr bwMode="auto">
              <a:xfrm>
                <a:off x="1440" y="2912"/>
                <a:ext cx="624" cy="0"/>
              </a:xfrm>
              <a:prstGeom prst="line">
                <a:avLst/>
              </a:prstGeom>
              <a:noFill/>
              <a:ln w="76200">
                <a:solidFill>
                  <a:srgbClr val="666699"/>
                </a:solidFill>
                <a:round/>
                <a:headEnd/>
                <a:tailEnd/>
              </a:ln>
              <a:effectLst/>
            </p:spPr>
            <p:txBody>
              <a:bodyPr/>
              <a:lstStyle/>
              <a:p>
                <a:endParaRPr lang="en-US"/>
              </a:p>
            </p:txBody>
          </p:sp>
          <p:sp>
            <p:nvSpPr>
              <p:cNvPr id="35866" name="Line 26"/>
              <p:cNvSpPr>
                <a:spLocks noChangeShapeType="1"/>
              </p:cNvSpPr>
              <p:nvPr/>
            </p:nvSpPr>
            <p:spPr bwMode="auto">
              <a:xfrm>
                <a:off x="2064" y="2912"/>
                <a:ext cx="208" cy="528"/>
              </a:xfrm>
              <a:prstGeom prst="line">
                <a:avLst/>
              </a:prstGeom>
              <a:noFill/>
              <a:ln w="76200">
                <a:solidFill>
                  <a:srgbClr val="666699"/>
                </a:solidFill>
                <a:round/>
                <a:headEnd/>
                <a:tailEnd/>
              </a:ln>
              <a:effectLst/>
            </p:spPr>
            <p:txBody>
              <a:bodyPr/>
              <a:lstStyle/>
              <a:p>
                <a:endParaRPr lang="en-US"/>
              </a:p>
            </p:txBody>
          </p:sp>
          <p:sp>
            <p:nvSpPr>
              <p:cNvPr id="35867" name="Line 27"/>
              <p:cNvSpPr>
                <a:spLocks noChangeShapeType="1"/>
              </p:cNvSpPr>
              <p:nvPr/>
            </p:nvSpPr>
            <p:spPr bwMode="auto">
              <a:xfrm flipV="1">
                <a:off x="2217" y="3440"/>
                <a:ext cx="55" cy="386"/>
              </a:xfrm>
              <a:prstGeom prst="line">
                <a:avLst/>
              </a:prstGeom>
              <a:noFill/>
              <a:ln w="76200">
                <a:solidFill>
                  <a:srgbClr val="666699"/>
                </a:solidFill>
                <a:round/>
                <a:headEnd/>
                <a:tailEnd/>
              </a:ln>
              <a:effectLst/>
            </p:spPr>
            <p:txBody>
              <a:bodyPr/>
              <a:lstStyle/>
              <a:p>
                <a:endParaRPr lang="en-US"/>
              </a:p>
            </p:txBody>
          </p:sp>
          <p:sp>
            <p:nvSpPr>
              <p:cNvPr id="35868" name="Line 28"/>
              <p:cNvSpPr>
                <a:spLocks noChangeShapeType="1"/>
              </p:cNvSpPr>
              <p:nvPr/>
            </p:nvSpPr>
            <p:spPr bwMode="auto">
              <a:xfrm flipV="1">
                <a:off x="2217" y="3660"/>
                <a:ext cx="275" cy="166"/>
              </a:xfrm>
              <a:prstGeom prst="line">
                <a:avLst/>
              </a:prstGeom>
              <a:noFill/>
              <a:ln w="76200">
                <a:solidFill>
                  <a:srgbClr val="666699"/>
                </a:solidFill>
                <a:round/>
                <a:headEnd/>
                <a:tailEnd/>
              </a:ln>
              <a:effectLst/>
            </p:spPr>
            <p:txBody>
              <a:bodyPr/>
              <a:lstStyle/>
              <a:p>
                <a:endParaRPr lang="en-US"/>
              </a:p>
            </p:txBody>
          </p:sp>
          <p:sp>
            <p:nvSpPr>
              <p:cNvPr id="35869" name="Line 29"/>
              <p:cNvSpPr>
                <a:spLocks noChangeShapeType="1"/>
              </p:cNvSpPr>
              <p:nvPr/>
            </p:nvSpPr>
            <p:spPr bwMode="auto">
              <a:xfrm flipV="1">
                <a:off x="2272" y="3385"/>
                <a:ext cx="606" cy="55"/>
              </a:xfrm>
              <a:prstGeom prst="line">
                <a:avLst/>
              </a:prstGeom>
              <a:noFill/>
              <a:ln w="76200">
                <a:solidFill>
                  <a:srgbClr val="666699"/>
                </a:solidFill>
                <a:round/>
                <a:headEnd/>
                <a:tailEnd/>
              </a:ln>
              <a:effectLst/>
            </p:spPr>
            <p:txBody>
              <a:bodyPr/>
              <a:lstStyle/>
              <a:p>
                <a:endParaRPr lang="en-US"/>
              </a:p>
            </p:txBody>
          </p:sp>
        </p:grpSp>
        <p:grpSp>
          <p:nvGrpSpPr>
            <p:cNvPr id="6" name="Group 30"/>
            <p:cNvGrpSpPr>
              <a:grpSpLocks/>
            </p:cNvGrpSpPr>
            <p:nvPr/>
          </p:nvGrpSpPr>
          <p:grpSpPr bwMode="auto">
            <a:xfrm>
              <a:off x="288" y="2816"/>
              <a:ext cx="2315" cy="1120"/>
              <a:chOff x="288" y="2816"/>
              <a:chExt cx="2315" cy="1120"/>
            </a:xfrm>
          </p:grpSpPr>
          <p:sp>
            <p:nvSpPr>
              <p:cNvPr id="35871" name="Oval 31"/>
              <p:cNvSpPr>
                <a:spLocks noChangeArrowheads="1"/>
              </p:cNvSpPr>
              <p:nvPr/>
            </p:nvSpPr>
            <p:spPr bwMode="auto">
              <a:xfrm>
                <a:off x="2162" y="3330"/>
                <a:ext cx="220" cy="220"/>
              </a:xfrm>
              <a:prstGeom prst="ellipse">
                <a:avLst/>
              </a:prstGeom>
              <a:solidFill>
                <a:srgbClr val="FF6600"/>
              </a:solidFill>
              <a:ln w="38100">
                <a:solidFill>
                  <a:schemeClr val="tx1"/>
                </a:solidFill>
                <a:round/>
                <a:headEnd/>
                <a:tailEnd/>
              </a:ln>
              <a:effectLst/>
            </p:spPr>
            <p:txBody>
              <a:bodyPr wrap="none" anchor="ctr"/>
              <a:lstStyle/>
              <a:p>
                <a:endParaRPr lang="en-US"/>
              </a:p>
            </p:txBody>
          </p:sp>
          <p:sp>
            <p:nvSpPr>
              <p:cNvPr id="35872" name="Oval 32"/>
              <p:cNvSpPr>
                <a:spLocks noChangeArrowheads="1"/>
              </p:cNvSpPr>
              <p:nvPr/>
            </p:nvSpPr>
            <p:spPr bwMode="auto">
              <a:xfrm>
                <a:off x="1004" y="3330"/>
                <a:ext cx="221" cy="220"/>
              </a:xfrm>
              <a:prstGeom prst="ellipse">
                <a:avLst/>
              </a:prstGeom>
              <a:solidFill>
                <a:srgbClr val="FF6600"/>
              </a:solidFill>
              <a:ln w="38100">
                <a:solidFill>
                  <a:schemeClr val="tx1"/>
                </a:solidFill>
                <a:round/>
                <a:headEnd/>
                <a:tailEnd/>
              </a:ln>
              <a:effectLst/>
            </p:spPr>
            <p:txBody>
              <a:bodyPr wrap="none" anchor="ctr"/>
              <a:lstStyle/>
              <a:p>
                <a:endParaRPr lang="en-US"/>
              </a:p>
            </p:txBody>
          </p:sp>
          <p:sp>
            <p:nvSpPr>
              <p:cNvPr id="35873" name="Oval 33"/>
              <p:cNvSpPr>
                <a:spLocks noChangeArrowheads="1"/>
              </p:cNvSpPr>
              <p:nvPr/>
            </p:nvSpPr>
            <p:spPr bwMode="auto">
              <a:xfrm>
                <a:off x="784" y="3660"/>
                <a:ext cx="220" cy="221"/>
              </a:xfrm>
              <a:prstGeom prst="ellipse">
                <a:avLst/>
              </a:prstGeom>
              <a:solidFill>
                <a:srgbClr val="FF6600"/>
              </a:solidFill>
              <a:ln w="38100">
                <a:solidFill>
                  <a:schemeClr val="tx1"/>
                </a:solidFill>
                <a:round/>
                <a:headEnd/>
                <a:tailEnd/>
              </a:ln>
              <a:effectLst/>
            </p:spPr>
            <p:txBody>
              <a:bodyPr wrap="none" anchor="ctr"/>
              <a:lstStyle/>
              <a:p>
                <a:endParaRPr lang="en-US"/>
              </a:p>
            </p:txBody>
          </p:sp>
          <p:sp>
            <p:nvSpPr>
              <p:cNvPr id="35874" name="Oval 34"/>
              <p:cNvSpPr>
                <a:spLocks noChangeArrowheads="1"/>
              </p:cNvSpPr>
              <p:nvPr/>
            </p:nvSpPr>
            <p:spPr bwMode="auto">
              <a:xfrm>
                <a:off x="288" y="3550"/>
                <a:ext cx="220" cy="221"/>
              </a:xfrm>
              <a:prstGeom prst="ellipse">
                <a:avLst/>
              </a:prstGeom>
              <a:solidFill>
                <a:srgbClr val="FF6600"/>
              </a:solidFill>
              <a:ln w="38100">
                <a:solidFill>
                  <a:schemeClr val="tx1"/>
                </a:solidFill>
                <a:round/>
                <a:headEnd/>
                <a:tailEnd/>
              </a:ln>
              <a:effectLst/>
            </p:spPr>
            <p:txBody>
              <a:bodyPr wrap="none" anchor="ctr"/>
              <a:lstStyle/>
              <a:p>
                <a:endParaRPr lang="en-US"/>
              </a:p>
            </p:txBody>
          </p:sp>
          <p:sp>
            <p:nvSpPr>
              <p:cNvPr id="35875" name="Oval 35"/>
              <p:cNvSpPr>
                <a:spLocks noChangeArrowheads="1"/>
              </p:cNvSpPr>
              <p:nvPr/>
            </p:nvSpPr>
            <p:spPr bwMode="auto">
              <a:xfrm>
                <a:off x="1296" y="2816"/>
                <a:ext cx="221" cy="220"/>
              </a:xfrm>
              <a:prstGeom prst="ellipse">
                <a:avLst/>
              </a:prstGeom>
              <a:solidFill>
                <a:srgbClr val="FF6600"/>
              </a:solidFill>
              <a:ln w="38100">
                <a:solidFill>
                  <a:schemeClr val="tx1"/>
                </a:solidFill>
                <a:round/>
                <a:headEnd/>
                <a:tailEnd/>
              </a:ln>
              <a:effectLst/>
            </p:spPr>
            <p:txBody>
              <a:bodyPr wrap="none" anchor="ctr"/>
              <a:lstStyle/>
              <a:p>
                <a:endParaRPr lang="en-US"/>
              </a:p>
            </p:txBody>
          </p:sp>
          <p:sp>
            <p:nvSpPr>
              <p:cNvPr id="35876" name="Oval 36"/>
              <p:cNvSpPr>
                <a:spLocks noChangeArrowheads="1"/>
              </p:cNvSpPr>
              <p:nvPr/>
            </p:nvSpPr>
            <p:spPr bwMode="auto">
              <a:xfrm>
                <a:off x="1920" y="2816"/>
                <a:ext cx="221" cy="220"/>
              </a:xfrm>
              <a:prstGeom prst="ellipse">
                <a:avLst/>
              </a:prstGeom>
              <a:solidFill>
                <a:srgbClr val="FF6600"/>
              </a:solidFill>
              <a:ln w="38100">
                <a:solidFill>
                  <a:schemeClr val="tx1"/>
                </a:solidFill>
                <a:round/>
                <a:headEnd/>
                <a:tailEnd/>
              </a:ln>
              <a:effectLst/>
            </p:spPr>
            <p:txBody>
              <a:bodyPr wrap="none" anchor="ctr"/>
              <a:lstStyle/>
              <a:p>
                <a:endParaRPr lang="en-US"/>
              </a:p>
            </p:txBody>
          </p:sp>
          <p:sp>
            <p:nvSpPr>
              <p:cNvPr id="35877" name="Oval 37"/>
              <p:cNvSpPr>
                <a:spLocks noChangeArrowheads="1"/>
              </p:cNvSpPr>
              <p:nvPr/>
            </p:nvSpPr>
            <p:spPr bwMode="auto">
              <a:xfrm>
                <a:off x="2107" y="3716"/>
                <a:ext cx="220" cy="220"/>
              </a:xfrm>
              <a:prstGeom prst="ellipse">
                <a:avLst/>
              </a:prstGeom>
              <a:solidFill>
                <a:srgbClr val="FF6600"/>
              </a:solidFill>
              <a:ln w="38100">
                <a:solidFill>
                  <a:schemeClr val="tx1"/>
                </a:solidFill>
                <a:round/>
                <a:headEnd/>
                <a:tailEnd/>
              </a:ln>
              <a:effectLst/>
            </p:spPr>
            <p:txBody>
              <a:bodyPr wrap="none" anchor="ctr"/>
              <a:lstStyle/>
              <a:p>
                <a:endParaRPr lang="en-US"/>
              </a:p>
            </p:txBody>
          </p:sp>
          <p:sp>
            <p:nvSpPr>
              <p:cNvPr id="35878" name="Oval 38"/>
              <p:cNvSpPr>
                <a:spLocks noChangeArrowheads="1"/>
              </p:cNvSpPr>
              <p:nvPr/>
            </p:nvSpPr>
            <p:spPr bwMode="auto">
              <a:xfrm>
                <a:off x="2382" y="3550"/>
                <a:ext cx="221" cy="221"/>
              </a:xfrm>
              <a:prstGeom prst="ellipse">
                <a:avLst/>
              </a:prstGeom>
              <a:solidFill>
                <a:srgbClr val="FF6600"/>
              </a:solidFill>
              <a:ln w="38100">
                <a:solidFill>
                  <a:schemeClr val="tx1"/>
                </a:solidFill>
                <a:round/>
                <a:headEnd/>
                <a:tailEnd/>
              </a:ln>
              <a:effectLst/>
            </p:spPr>
            <p:txBody>
              <a:bodyPr wrap="none" anchor="ctr"/>
              <a:lstStyle/>
              <a:p>
                <a:endParaRPr lang="en-US"/>
              </a:p>
            </p:txBody>
          </p:sp>
          <p:sp>
            <p:nvSpPr>
              <p:cNvPr id="35879" name="Oval 39"/>
              <p:cNvSpPr>
                <a:spLocks noChangeArrowheads="1"/>
              </p:cNvSpPr>
              <p:nvPr/>
            </p:nvSpPr>
            <p:spPr bwMode="auto">
              <a:xfrm>
                <a:off x="336" y="3152"/>
                <a:ext cx="220" cy="220"/>
              </a:xfrm>
              <a:prstGeom prst="ellipse">
                <a:avLst/>
              </a:prstGeom>
              <a:solidFill>
                <a:srgbClr val="FF6600"/>
              </a:solidFill>
              <a:ln w="38100">
                <a:solidFill>
                  <a:schemeClr val="tx1"/>
                </a:solidFill>
                <a:round/>
                <a:headEnd/>
                <a:tailEnd/>
              </a:ln>
              <a:effectLst/>
            </p:spPr>
            <p:txBody>
              <a:bodyPr wrap="none" anchor="ctr"/>
              <a:lstStyle/>
              <a:p>
                <a:endParaRPr lang="en-US"/>
              </a:p>
            </p:txBody>
          </p:sp>
        </p:grpSp>
      </p:grpSp>
      <p:grpSp>
        <p:nvGrpSpPr>
          <p:cNvPr id="7" name="Group 40"/>
          <p:cNvGrpSpPr>
            <a:grpSpLocks/>
          </p:cNvGrpSpPr>
          <p:nvPr/>
        </p:nvGrpSpPr>
        <p:grpSpPr bwMode="auto">
          <a:xfrm>
            <a:off x="4343400" y="4138613"/>
            <a:ext cx="685800" cy="877887"/>
            <a:chOff x="2736" y="2832"/>
            <a:chExt cx="432" cy="553"/>
          </a:xfrm>
        </p:grpSpPr>
        <p:sp>
          <p:nvSpPr>
            <p:cNvPr id="35881" name="Line 41"/>
            <p:cNvSpPr>
              <a:spLocks noChangeShapeType="1"/>
            </p:cNvSpPr>
            <p:nvPr/>
          </p:nvSpPr>
          <p:spPr bwMode="auto">
            <a:xfrm flipH="1" flipV="1">
              <a:off x="2736" y="2928"/>
              <a:ext cx="142" cy="457"/>
            </a:xfrm>
            <a:prstGeom prst="line">
              <a:avLst/>
            </a:prstGeom>
            <a:noFill/>
            <a:ln w="76200">
              <a:solidFill>
                <a:srgbClr val="666699"/>
              </a:solidFill>
              <a:round/>
              <a:headEnd/>
              <a:tailEnd/>
            </a:ln>
            <a:effectLst/>
          </p:spPr>
          <p:txBody>
            <a:bodyPr/>
            <a:lstStyle/>
            <a:p>
              <a:endParaRPr lang="en-US"/>
            </a:p>
          </p:txBody>
        </p:sp>
        <p:sp>
          <p:nvSpPr>
            <p:cNvPr id="35882" name="Line 42"/>
            <p:cNvSpPr>
              <a:spLocks noChangeShapeType="1"/>
            </p:cNvSpPr>
            <p:nvPr/>
          </p:nvSpPr>
          <p:spPr bwMode="auto">
            <a:xfrm flipV="1">
              <a:off x="2880" y="2832"/>
              <a:ext cx="276" cy="551"/>
            </a:xfrm>
            <a:prstGeom prst="line">
              <a:avLst/>
            </a:prstGeom>
            <a:noFill/>
            <a:ln w="76200">
              <a:solidFill>
                <a:srgbClr val="666699"/>
              </a:solidFill>
              <a:round/>
              <a:headEnd/>
              <a:tailEnd/>
            </a:ln>
            <a:effectLst/>
          </p:spPr>
          <p:txBody>
            <a:bodyPr/>
            <a:lstStyle/>
            <a:p>
              <a:endParaRPr lang="en-US"/>
            </a:p>
          </p:txBody>
        </p:sp>
        <p:sp>
          <p:nvSpPr>
            <p:cNvPr id="35883" name="Line 43"/>
            <p:cNvSpPr>
              <a:spLocks noChangeShapeType="1"/>
            </p:cNvSpPr>
            <p:nvPr/>
          </p:nvSpPr>
          <p:spPr bwMode="auto">
            <a:xfrm flipV="1">
              <a:off x="2736" y="2832"/>
              <a:ext cx="432" cy="96"/>
            </a:xfrm>
            <a:prstGeom prst="line">
              <a:avLst/>
            </a:prstGeom>
            <a:noFill/>
            <a:ln w="76200">
              <a:solidFill>
                <a:srgbClr val="666699"/>
              </a:solidFill>
              <a:round/>
              <a:headEnd/>
              <a:tailEnd/>
            </a:ln>
            <a:effectLst/>
          </p:spPr>
          <p:txBody>
            <a:bodyPr/>
            <a:lstStyle/>
            <a:p>
              <a:endParaRPr lang="en-US"/>
            </a:p>
          </p:txBody>
        </p:sp>
      </p:grpSp>
      <p:sp>
        <p:nvSpPr>
          <p:cNvPr id="35884" name="Line 44"/>
          <p:cNvSpPr>
            <a:spLocks noChangeShapeType="1"/>
          </p:cNvSpPr>
          <p:nvPr/>
        </p:nvSpPr>
        <p:spPr bwMode="auto">
          <a:xfrm flipV="1">
            <a:off x="5029200" y="3910013"/>
            <a:ext cx="685800" cy="228600"/>
          </a:xfrm>
          <a:prstGeom prst="line">
            <a:avLst/>
          </a:prstGeom>
          <a:noFill/>
          <a:ln w="76200">
            <a:solidFill>
              <a:srgbClr val="666699"/>
            </a:solidFill>
            <a:round/>
            <a:headEnd/>
            <a:tailEnd/>
          </a:ln>
          <a:effectLst/>
        </p:spPr>
        <p:txBody>
          <a:bodyPr/>
          <a:lstStyle/>
          <a:p>
            <a:endParaRPr lang="en-US"/>
          </a:p>
        </p:txBody>
      </p:sp>
      <p:sp>
        <p:nvSpPr>
          <p:cNvPr id="35885" name="Line 45"/>
          <p:cNvSpPr>
            <a:spLocks noChangeShapeType="1"/>
          </p:cNvSpPr>
          <p:nvPr/>
        </p:nvSpPr>
        <p:spPr bwMode="auto">
          <a:xfrm flipV="1">
            <a:off x="5029200" y="3910013"/>
            <a:ext cx="685800" cy="228600"/>
          </a:xfrm>
          <a:prstGeom prst="line">
            <a:avLst/>
          </a:prstGeom>
          <a:noFill/>
          <a:ln w="76200" cap="rnd">
            <a:solidFill>
              <a:srgbClr val="FF0101"/>
            </a:solidFill>
            <a:prstDash val="sysDot"/>
            <a:round/>
            <a:headEnd/>
            <a:tailEnd/>
          </a:ln>
          <a:effectLst/>
        </p:spPr>
        <p:txBody>
          <a:bodyPr/>
          <a:lstStyle/>
          <a:p>
            <a:endParaRPr lang="en-US"/>
          </a:p>
        </p:txBody>
      </p:sp>
      <p:sp>
        <p:nvSpPr>
          <p:cNvPr id="35886" name="Freeform 46"/>
          <p:cNvSpPr>
            <a:spLocks/>
          </p:cNvSpPr>
          <p:nvPr/>
        </p:nvSpPr>
        <p:spPr bwMode="auto">
          <a:xfrm>
            <a:off x="1752600" y="3833813"/>
            <a:ext cx="762000" cy="635000"/>
          </a:xfrm>
          <a:custGeom>
            <a:avLst/>
            <a:gdLst/>
            <a:ahLst/>
            <a:cxnLst>
              <a:cxn ang="0">
                <a:pos x="480" y="16"/>
              </a:cxn>
              <a:cxn ang="0">
                <a:pos x="240" y="64"/>
              </a:cxn>
              <a:cxn ang="0">
                <a:pos x="0" y="400"/>
              </a:cxn>
            </a:cxnLst>
            <a:rect l="0" t="0" r="r" b="b"/>
            <a:pathLst>
              <a:path w="480" h="400">
                <a:moveTo>
                  <a:pt x="480" y="16"/>
                </a:moveTo>
                <a:cubicBezTo>
                  <a:pt x="400" y="8"/>
                  <a:pt x="320" y="0"/>
                  <a:pt x="240" y="64"/>
                </a:cubicBezTo>
                <a:cubicBezTo>
                  <a:pt x="160" y="128"/>
                  <a:pt x="40" y="344"/>
                  <a:pt x="0" y="400"/>
                </a:cubicBezTo>
              </a:path>
            </a:pathLst>
          </a:custGeom>
          <a:noFill/>
          <a:ln w="76200">
            <a:solidFill>
              <a:schemeClr val="tx1"/>
            </a:solidFill>
            <a:round/>
            <a:headEnd/>
            <a:tailEnd/>
          </a:ln>
          <a:effectLst/>
        </p:spPr>
        <p:txBody>
          <a:bodyPr/>
          <a:lstStyle/>
          <a:p>
            <a:endParaRPr lang="en-US"/>
          </a:p>
        </p:txBody>
      </p:sp>
      <p:grpSp>
        <p:nvGrpSpPr>
          <p:cNvPr id="8" name="Group 47"/>
          <p:cNvGrpSpPr>
            <a:grpSpLocks/>
          </p:cNvGrpSpPr>
          <p:nvPr/>
        </p:nvGrpSpPr>
        <p:grpSpPr bwMode="auto">
          <a:xfrm>
            <a:off x="4343400" y="4138613"/>
            <a:ext cx="685800" cy="877887"/>
            <a:chOff x="2736" y="2832"/>
            <a:chExt cx="432" cy="553"/>
          </a:xfrm>
        </p:grpSpPr>
        <p:sp>
          <p:nvSpPr>
            <p:cNvPr id="35888" name="Line 48"/>
            <p:cNvSpPr>
              <a:spLocks noChangeShapeType="1"/>
            </p:cNvSpPr>
            <p:nvPr/>
          </p:nvSpPr>
          <p:spPr bwMode="auto">
            <a:xfrm flipH="1" flipV="1">
              <a:off x="2736" y="2928"/>
              <a:ext cx="142" cy="457"/>
            </a:xfrm>
            <a:prstGeom prst="line">
              <a:avLst/>
            </a:prstGeom>
            <a:noFill/>
            <a:ln w="76200" cap="rnd">
              <a:solidFill>
                <a:srgbClr val="FF0101"/>
              </a:solidFill>
              <a:prstDash val="sysDot"/>
              <a:round/>
              <a:headEnd/>
              <a:tailEnd/>
            </a:ln>
            <a:effectLst/>
          </p:spPr>
          <p:txBody>
            <a:bodyPr/>
            <a:lstStyle/>
            <a:p>
              <a:endParaRPr lang="en-US"/>
            </a:p>
          </p:txBody>
        </p:sp>
        <p:sp>
          <p:nvSpPr>
            <p:cNvPr id="35889" name="Line 49"/>
            <p:cNvSpPr>
              <a:spLocks noChangeShapeType="1"/>
            </p:cNvSpPr>
            <p:nvPr/>
          </p:nvSpPr>
          <p:spPr bwMode="auto">
            <a:xfrm flipV="1">
              <a:off x="2736" y="2832"/>
              <a:ext cx="432" cy="96"/>
            </a:xfrm>
            <a:prstGeom prst="line">
              <a:avLst/>
            </a:prstGeom>
            <a:noFill/>
            <a:ln w="76200" cap="rnd">
              <a:solidFill>
                <a:srgbClr val="FF0101"/>
              </a:solidFill>
              <a:prstDash val="sysDot"/>
              <a:round/>
              <a:headEnd/>
              <a:tailEnd/>
            </a:ln>
            <a:effectLst/>
          </p:spPr>
          <p:txBody>
            <a:bodyPr/>
            <a:lstStyle/>
            <a:p>
              <a:endParaRPr lang="en-US"/>
            </a:p>
          </p:txBody>
        </p:sp>
        <p:sp>
          <p:nvSpPr>
            <p:cNvPr id="35890" name="Line 50"/>
            <p:cNvSpPr>
              <a:spLocks noChangeShapeType="1"/>
            </p:cNvSpPr>
            <p:nvPr/>
          </p:nvSpPr>
          <p:spPr bwMode="auto">
            <a:xfrm flipV="1">
              <a:off x="2878" y="2834"/>
              <a:ext cx="276" cy="551"/>
            </a:xfrm>
            <a:prstGeom prst="line">
              <a:avLst/>
            </a:prstGeom>
            <a:noFill/>
            <a:ln w="76200" cap="rnd">
              <a:solidFill>
                <a:srgbClr val="FF0101"/>
              </a:solidFill>
              <a:prstDash val="sysDot"/>
              <a:round/>
              <a:headEnd/>
              <a:tailEnd/>
            </a:ln>
            <a:effectLst/>
          </p:spPr>
          <p:txBody>
            <a:bodyPr/>
            <a:lstStyle/>
            <a:p>
              <a:endParaRPr lang="en-US"/>
            </a:p>
          </p:txBody>
        </p:sp>
      </p:grpSp>
      <p:sp>
        <p:nvSpPr>
          <p:cNvPr id="35891" name="Rectangle 51"/>
          <p:cNvSpPr>
            <a:spLocks noGrp="1" noChangeArrowheads="1"/>
          </p:cNvSpPr>
          <p:nvPr>
            <p:ph type="title"/>
          </p:nvPr>
        </p:nvSpPr>
        <p:spPr>
          <a:xfrm>
            <a:off x="457200" y="384175"/>
            <a:ext cx="8229600" cy="1139825"/>
          </a:xfrm>
        </p:spPr>
        <p:txBody>
          <a:bodyPr/>
          <a:lstStyle/>
          <a:p>
            <a:r>
              <a:rPr lang="en-US"/>
              <a:t>Sensor Network</a:t>
            </a:r>
          </a:p>
        </p:txBody>
      </p:sp>
      <p:graphicFrame>
        <p:nvGraphicFramePr>
          <p:cNvPr id="35892" name="Object 52"/>
          <p:cNvGraphicFramePr>
            <a:graphicFrameLocks noGrp="1" noChangeAspect="1"/>
          </p:cNvGraphicFramePr>
          <p:nvPr>
            <p:ph sz="half" idx="1"/>
          </p:nvPr>
        </p:nvGraphicFramePr>
        <p:xfrm>
          <a:off x="6934200" y="3276600"/>
          <a:ext cx="2070100" cy="1524000"/>
        </p:xfrm>
        <a:graphic>
          <a:graphicData uri="http://schemas.openxmlformats.org/presentationml/2006/ole">
            <mc:AlternateContent xmlns:mc="http://schemas.openxmlformats.org/markup-compatibility/2006">
              <mc:Choice xmlns:v="urn:schemas-microsoft-com:vml" Requires="v">
                <p:oleObj spid="_x0000_s3076" name="CorelDRAW" r:id="rId3" imgW="2375306" imgH="2008937" progId="CorelDRAW.Graphic.10">
                  <p:embed/>
                </p:oleObj>
              </mc:Choice>
              <mc:Fallback>
                <p:oleObj name="CorelDRAW" r:id="rId3" imgW="2375306" imgH="2008937" progId="CorelDRAW.Graphic.10">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4200" y="3276600"/>
                        <a:ext cx="2070100" cy="152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93" name="Oval 53"/>
          <p:cNvSpPr>
            <a:spLocks noChangeArrowheads="1"/>
          </p:cNvSpPr>
          <p:nvPr/>
        </p:nvSpPr>
        <p:spPr bwMode="auto">
          <a:xfrm>
            <a:off x="990600" y="4189413"/>
            <a:ext cx="350838" cy="350837"/>
          </a:xfrm>
          <a:prstGeom prst="ellipse">
            <a:avLst/>
          </a:prstGeom>
          <a:solidFill>
            <a:srgbClr val="FF6600"/>
          </a:solidFill>
          <a:ln w="38100">
            <a:solidFill>
              <a:schemeClr val="tx1"/>
            </a:solidFill>
            <a:round/>
            <a:headEnd/>
            <a:tailEnd/>
          </a:ln>
          <a:effectLst/>
        </p:spPr>
        <p:txBody>
          <a:bodyPr wrap="none" anchor="ctr"/>
          <a:lstStyle/>
          <a:p>
            <a:endParaRPr lang="en-US"/>
          </a:p>
        </p:txBody>
      </p:sp>
      <p:sp>
        <p:nvSpPr>
          <p:cNvPr id="35894" name="Oval 54"/>
          <p:cNvSpPr>
            <a:spLocks noChangeArrowheads="1"/>
          </p:cNvSpPr>
          <p:nvPr/>
        </p:nvSpPr>
        <p:spPr bwMode="auto">
          <a:xfrm>
            <a:off x="1770063" y="3441700"/>
            <a:ext cx="349250" cy="349250"/>
          </a:xfrm>
          <a:prstGeom prst="ellipse">
            <a:avLst/>
          </a:prstGeom>
          <a:solidFill>
            <a:srgbClr val="FF6600"/>
          </a:solidFill>
          <a:ln w="38100">
            <a:solidFill>
              <a:schemeClr val="tx1"/>
            </a:solidFill>
            <a:round/>
            <a:headEnd/>
            <a:tailEnd/>
          </a:ln>
          <a:effectLst/>
        </p:spPr>
        <p:txBody>
          <a:bodyPr wrap="none" anchor="ctr"/>
          <a:lstStyle/>
          <a:p>
            <a:endParaRPr lang="en-US"/>
          </a:p>
        </p:txBody>
      </p:sp>
      <p:sp>
        <p:nvSpPr>
          <p:cNvPr id="35895" name="Oval 55"/>
          <p:cNvSpPr>
            <a:spLocks noChangeArrowheads="1"/>
          </p:cNvSpPr>
          <p:nvPr/>
        </p:nvSpPr>
        <p:spPr bwMode="auto">
          <a:xfrm>
            <a:off x="4832350" y="3967163"/>
            <a:ext cx="349250" cy="349250"/>
          </a:xfrm>
          <a:prstGeom prst="ellipse">
            <a:avLst/>
          </a:prstGeom>
          <a:solidFill>
            <a:srgbClr val="FF6600"/>
          </a:solidFill>
          <a:ln w="38100">
            <a:solidFill>
              <a:schemeClr val="tx1"/>
            </a:solidFill>
            <a:round/>
            <a:headEnd/>
            <a:tailEnd/>
          </a:ln>
          <a:effectLst/>
        </p:spPr>
        <p:txBody>
          <a:bodyPr wrap="none" anchor="ctr"/>
          <a:lstStyle/>
          <a:p>
            <a:endParaRPr lang="en-US"/>
          </a:p>
        </p:txBody>
      </p:sp>
      <p:graphicFrame>
        <p:nvGraphicFramePr>
          <p:cNvPr id="35896" name="Object 56"/>
          <p:cNvGraphicFramePr>
            <a:graphicFrameLocks noChangeAspect="1"/>
          </p:cNvGraphicFramePr>
          <p:nvPr/>
        </p:nvGraphicFramePr>
        <p:xfrm>
          <a:off x="7693025" y="1219200"/>
          <a:ext cx="1222375" cy="1828800"/>
        </p:xfrm>
        <a:graphic>
          <a:graphicData uri="http://schemas.openxmlformats.org/presentationml/2006/ole">
            <mc:AlternateContent xmlns:mc="http://schemas.openxmlformats.org/markup-compatibility/2006">
              <mc:Choice xmlns:v="urn:schemas-microsoft-com:vml" Requires="v">
                <p:oleObj spid="_x0000_s3077" name="VISIO" r:id="rId5" imgW="841320" imgH="1096560" progId="Visio.Drawing.4">
                  <p:embed/>
                </p:oleObj>
              </mc:Choice>
              <mc:Fallback>
                <p:oleObj name="VISIO" r:id="rId5" imgW="841320" imgH="1096560" progId="Visio.Drawing.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93025" y="1219200"/>
                        <a:ext cx="1222375"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9" name="Group 57"/>
          <p:cNvGrpSpPr>
            <a:grpSpLocks/>
          </p:cNvGrpSpPr>
          <p:nvPr/>
        </p:nvGrpSpPr>
        <p:grpSpPr bwMode="auto">
          <a:xfrm>
            <a:off x="2209800" y="838200"/>
            <a:ext cx="3200400" cy="3048000"/>
            <a:chOff x="1440" y="768"/>
            <a:chExt cx="2016" cy="1920"/>
          </a:xfrm>
        </p:grpSpPr>
        <p:grpSp>
          <p:nvGrpSpPr>
            <p:cNvPr id="10" name="Group 58"/>
            <p:cNvGrpSpPr>
              <a:grpSpLocks/>
            </p:cNvGrpSpPr>
            <p:nvPr/>
          </p:nvGrpSpPr>
          <p:grpSpPr bwMode="auto">
            <a:xfrm>
              <a:off x="1440" y="768"/>
              <a:ext cx="2016" cy="1728"/>
              <a:chOff x="1344" y="624"/>
              <a:chExt cx="2016" cy="1728"/>
            </a:xfrm>
          </p:grpSpPr>
          <p:sp>
            <p:nvSpPr>
              <p:cNvPr id="35899" name="Text Box 59"/>
              <p:cNvSpPr txBox="1">
                <a:spLocks noChangeArrowheads="1"/>
              </p:cNvSpPr>
              <p:nvPr/>
            </p:nvSpPr>
            <p:spPr bwMode="auto">
              <a:xfrm>
                <a:off x="2016" y="1104"/>
                <a:ext cx="1344" cy="577"/>
              </a:xfrm>
              <a:prstGeom prst="rect">
                <a:avLst/>
              </a:prstGeom>
              <a:noFill/>
              <a:ln w="9525">
                <a:noFill/>
                <a:miter lim="800000"/>
                <a:headEnd/>
                <a:tailEnd/>
              </a:ln>
              <a:effectLst/>
            </p:spPr>
            <p:txBody>
              <a:bodyPr>
                <a:spAutoFit/>
              </a:bodyPr>
              <a:lstStyle/>
              <a:p>
                <a:pPr algn="ctr" eaLnBrk="1" hangingPunct="1">
                  <a:spcBef>
                    <a:spcPct val="50000"/>
                  </a:spcBef>
                </a:pPr>
                <a:r>
                  <a:rPr lang="en-US">
                    <a:latin typeface="Arial" charset="0"/>
                  </a:rPr>
                  <a:t>Interface  electronics, radio and microcontroller</a:t>
                </a:r>
              </a:p>
            </p:txBody>
          </p:sp>
          <p:sp>
            <p:nvSpPr>
              <p:cNvPr id="35900" name="Text Box 60"/>
              <p:cNvSpPr txBox="1">
                <a:spLocks noChangeArrowheads="1"/>
              </p:cNvSpPr>
              <p:nvPr/>
            </p:nvSpPr>
            <p:spPr bwMode="auto">
              <a:xfrm>
                <a:off x="1536" y="1756"/>
                <a:ext cx="1008" cy="404"/>
              </a:xfrm>
              <a:prstGeom prst="rect">
                <a:avLst/>
              </a:prstGeom>
              <a:noFill/>
              <a:ln w="9525">
                <a:noFill/>
                <a:miter lim="800000"/>
                <a:headEnd/>
                <a:tailEnd/>
              </a:ln>
              <a:effectLst/>
            </p:spPr>
            <p:txBody>
              <a:bodyPr>
                <a:spAutoFit/>
              </a:bodyPr>
              <a:lstStyle/>
              <a:p>
                <a:pPr algn="ctr" eaLnBrk="1" hangingPunct="1">
                  <a:spcBef>
                    <a:spcPct val="50000"/>
                  </a:spcBef>
                </a:pPr>
                <a:r>
                  <a:rPr lang="en-US">
                    <a:latin typeface="Arial" charset="0"/>
                  </a:rPr>
                  <a:t>Soil moisture probe</a:t>
                </a:r>
              </a:p>
            </p:txBody>
          </p:sp>
          <p:pic>
            <p:nvPicPr>
              <p:cNvPr id="35901" name="Picture 61" descr="mote02"/>
              <p:cNvPicPr>
                <a:picLocks noChangeAspect="1" noChangeArrowheads="1"/>
              </p:cNvPicPr>
              <p:nvPr/>
            </p:nvPicPr>
            <p:blipFill>
              <a:blip r:embed="rId7"/>
              <a:srcRect/>
              <a:stretch>
                <a:fillRect/>
              </a:stretch>
            </p:blipFill>
            <p:spPr bwMode="auto">
              <a:xfrm>
                <a:off x="1392" y="672"/>
                <a:ext cx="998" cy="1632"/>
              </a:xfrm>
              <a:prstGeom prst="rect">
                <a:avLst/>
              </a:prstGeom>
              <a:noFill/>
            </p:spPr>
          </p:pic>
          <p:sp>
            <p:nvSpPr>
              <p:cNvPr id="35902" name="Rectangle 62"/>
              <p:cNvSpPr>
                <a:spLocks noChangeArrowheads="1"/>
              </p:cNvSpPr>
              <p:nvPr/>
            </p:nvSpPr>
            <p:spPr bwMode="auto">
              <a:xfrm>
                <a:off x="1344" y="624"/>
                <a:ext cx="2016" cy="1728"/>
              </a:xfrm>
              <a:prstGeom prst="rect">
                <a:avLst/>
              </a:prstGeom>
              <a:solidFill>
                <a:srgbClr val="006699">
                  <a:alpha val="6000"/>
                </a:srgbClr>
              </a:solidFill>
              <a:ln w="12700">
                <a:solidFill>
                  <a:schemeClr val="tx1"/>
                </a:solidFill>
                <a:miter lim="800000"/>
                <a:headEnd/>
                <a:tailEnd/>
              </a:ln>
              <a:effectLst/>
            </p:spPr>
            <p:txBody>
              <a:bodyPr wrap="none" anchor="ctr"/>
              <a:lstStyle/>
              <a:p>
                <a:endParaRPr lang="en-US"/>
              </a:p>
            </p:txBody>
          </p:sp>
          <p:sp>
            <p:nvSpPr>
              <p:cNvPr id="35903" name="Text Box 63"/>
              <p:cNvSpPr txBox="1">
                <a:spLocks noChangeArrowheads="1"/>
              </p:cNvSpPr>
              <p:nvPr/>
            </p:nvSpPr>
            <p:spPr bwMode="auto">
              <a:xfrm>
                <a:off x="2304" y="1968"/>
                <a:ext cx="1008" cy="288"/>
              </a:xfrm>
              <a:prstGeom prst="rect">
                <a:avLst/>
              </a:prstGeom>
              <a:noFill/>
              <a:ln w="9525">
                <a:noFill/>
                <a:miter lim="800000"/>
                <a:headEnd/>
                <a:tailEnd/>
              </a:ln>
              <a:effectLst/>
            </p:spPr>
            <p:txBody>
              <a:bodyPr>
                <a:spAutoFit/>
              </a:bodyPr>
              <a:lstStyle/>
              <a:p>
                <a:pPr algn="r" eaLnBrk="1" hangingPunct="1">
                  <a:spcBef>
                    <a:spcPct val="50000"/>
                  </a:spcBef>
                </a:pPr>
                <a:r>
                  <a:rPr lang="en-US" sz="2400" b="1" dirty="0">
                    <a:solidFill>
                      <a:schemeClr val="accent2"/>
                    </a:solidFill>
                    <a:latin typeface="Arial" charset="0"/>
                  </a:rPr>
                  <a:t>Node</a:t>
                </a:r>
              </a:p>
            </p:txBody>
          </p:sp>
          <p:sp>
            <p:nvSpPr>
              <p:cNvPr id="35904" name="Text Box 64"/>
              <p:cNvSpPr txBox="1">
                <a:spLocks noChangeArrowheads="1"/>
              </p:cNvSpPr>
              <p:nvPr/>
            </p:nvSpPr>
            <p:spPr bwMode="auto">
              <a:xfrm>
                <a:off x="2304" y="672"/>
                <a:ext cx="864" cy="231"/>
              </a:xfrm>
              <a:prstGeom prst="rect">
                <a:avLst/>
              </a:prstGeom>
              <a:noFill/>
              <a:ln w="9525">
                <a:noFill/>
                <a:miter lim="800000"/>
                <a:headEnd/>
                <a:tailEnd/>
              </a:ln>
              <a:effectLst/>
            </p:spPr>
            <p:txBody>
              <a:bodyPr>
                <a:spAutoFit/>
              </a:bodyPr>
              <a:lstStyle/>
              <a:p>
                <a:pPr eaLnBrk="1" hangingPunct="1">
                  <a:spcBef>
                    <a:spcPct val="50000"/>
                  </a:spcBef>
                </a:pPr>
                <a:r>
                  <a:rPr lang="en-US">
                    <a:latin typeface="Arial" charset="0"/>
                  </a:rPr>
                  <a:t>Antenna</a:t>
                </a:r>
              </a:p>
            </p:txBody>
          </p:sp>
        </p:grpSp>
        <p:sp>
          <p:nvSpPr>
            <p:cNvPr id="35905" name="Line 65"/>
            <p:cNvSpPr>
              <a:spLocks noChangeShapeType="1"/>
            </p:cNvSpPr>
            <p:nvPr/>
          </p:nvSpPr>
          <p:spPr bwMode="auto">
            <a:xfrm>
              <a:off x="2784" y="2400"/>
              <a:ext cx="288" cy="288"/>
            </a:xfrm>
            <a:prstGeom prst="line">
              <a:avLst/>
            </a:prstGeom>
            <a:noFill/>
            <a:ln w="28575">
              <a:solidFill>
                <a:schemeClr val="tx1"/>
              </a:solidFill>
              <a:round/>
              <a:headEnd/>
              <a:tailEnd/>
            </a:ln>
            <a:effectLst/>
          </p:spPr>
          <p:txBody>
            <a:bodyPr/>
            <a:lstStyle/>
            <a:p>
              <a:endParaRPr lang="en-US"/>
            </a:p>
          </p:txBody>
        </p:sp>
      </p:grpSp>
      <p:sp>
        <p:nvSpPr>
          <p:cNvPr id="35906" name="Rectangle 66"/>
          <p:cNvSpPr>
            <a:spLocks noChangeArrowheads="1"/>
          </p:cNvSpPr>
          <p:nvPr/>
        </p:nvSpPr>
        <p:spPr bwMode="auto">
          <a:xfrm>
            <a:off x="5638800" y="3605213"/>
            <a:ext cx="609600" cy="533400"/>
          </a:xfrm>
          <a:prstGeom prst="rect">
            <a:avLst/>
          </a:prstGeom>
          <a:solidFill>
            <a:srgbClr val="FFCC00"/>
          </a:solidFill>
          <a:ln w="9525">
            <a:solidFill>
              <a:schemeClr val="tx1"/>
            </a:solidFill>
            <a:miter lim="800000"/>
            <a:headEnd/>
            <a:tailEnd/>
          </a:ln>
          <a:effectLst/>
        </p:spPr>
        <p:txBody>
          <a:bodyPr wrap="none" anchor="ctr"/>
          <a:lstStyle/>
          <a:p>
            <a:pPr algn="ctr" eaLnBrk="1" hangingPunct="1"/>
            <a:endParaRPr lang="en-US">
              <a:solidFill>
                <a:srgbClr val="FF9900"/>
              </a:solidFill>
              <a:latin typeface="Arial" charset="0"/>
            </a:endParaRPr>
          </a:p>
        </p:txBody>
      </p:sp>
      <p:sp>
        <p:nvSpPr>
          <p:cNvPr id="35907" name="Text Box 67"/>
          <p:cNvSpPr txBox="1">
            <a:spLocks noChangeArrowheads="1"/>
          </p:cNvSpPr>
          <p:nvPr/>
        </p:nvSpPr>
        <p:spPr bwMode="auto">
          <a:xfrm>
            <a:off x="5334000" y="4216400"/>
            <a:ext cx="1219200" cy="379413"/>
          </a:xfrm>
          <a:prstGeom prst="rect">
            <a:avLst/>
          </a:prstGeom>
          <a:solidFill>
            <a:srgbClr val="006699">
              <a:alpha val="5000"/>
            </a:srgbClr>
          </a:solidFill>
          <a:ln w="12700">
            <a:solidFill>
              <a:schemeClr val="tx1"/>
            </a:solidFill>
            <a:miter lim="800000"/>
            <a:headEnd/>
            <a:tailEnd/>
          </a:ln>
          <a:effectLst/>
        </p:spPr>
        <p:txBody>
          <a:bodyPr>
            <a:spAutoFit/>
          </a:bodyPr>
          <a:lstStyle/>
          <a:p>
            <a:pPr algn="ctr" eaLnBrk="1" hangingPunct="1">
              <a:spcBef>
                <a:spcPct val="50000"/>
              </a:spcBef>
            </a:pPr>
            <a:r>
              <a:rPr lang="en-US">
                <a:solidFill>
                  <a:schemeClr val="accent2"/>
                </a:solidFill>
                <a:latin typeface="Arial" charset="0"/>
              </a:rPr>
              <a:t>Gateway</a:t>
            </a:r>
          </a:p>
        </p:txBody>
      </p:sp>
      <p:sp>
        <p:nvSpPr>
          <p:cNvPr id="35908" name="Text Box 68"/>
          <p:cNvSpPr txBox="1">
            <a:spLocks noChangeArrowheads="1"/>
          </p:cNvSpPr>
          <p:nvPr/>
        </p:nvSpPr>
        <p:spPr bwMode="auto">
          <a:xfrm>
            <a:off x="6477000" y="1295400"/>
            <a:ext cx="1447800" cy="379413"/>
          </a:xfrm>
          <a:prstGeom prst="rect">
            <a:avLst/>
          </a:prstGeom>
          <a:solidFill>
            <a:srgbClr val="006699">
              <a:alpha val="5000"/>
            </a:srgbClr>
          </a:solidFill>
          <a:ln w="12700">
            <a:solidFill>
              <a:schemeClr val="tx1"/>
            </a:solidFill>
            <a:miter lim="800000"/>
            <a:headEnd/>
            <a:tailEnd/>
          </a:ln>
          <a:effectLst/>
        </p:spPr>
        <p:txBody>
          <a:bodyPr>
            <a:spAutoFit/>
          </a:bodyPr>
          <a:lstStyle/>
          <a:p>
            <a:pPr algn="ctr" eaLnBrk="1" hangingPunct="1">
              <a:spcBef>
                <a:spcPct val="50000"/>
              </a:spcBef>
            </a:pPr>
            <a:r>
              <a:rPr lang="en-US">
                <a:solidFill>
                  <a:schemeClr val="accent2"/>
                </a:solidFill>
                <a:latin typeface="Arial" charset="0"/>
              </a:rPr>
              <a:t>Server</a:t>
            </a:r>
          </a:p>
        </p:txBody>
      </p:sp>
      <p:sp>
        <p:nvSpPr>
          <p:cNvPr id="35909" name="AutoShape 69"/>
          <p:cNvSpPr>
            <a:spLocks noChangeArrowheads="1"/>
          </p:cNvSpPr>
          <p:nvPr/>
        </p:nvSpPr>
        <p:spPr bwMode="auto">
          <a:xfrm>
            <a:off x="6172200" y="3733800"/>
            <a:ext cx="990600" cy="304800"/>
          </a:xfrm>
          <a:prstGeom prst="leftRightArrow">
            <a:avLst>
              <a:gd name="adj1" fmla="val 43750"/>
              <a:gd name="adj2" fmla="val 82755"/>
            </a:avLst>
          </a:prstGeom>
          <a:solidFill>
            <a:srgbClr val="666699"/>
          </a:solidFill>
          <a:ln w="9525">
            <a:solidFill>
              <a:schemeClr val="tx1"/>
            </a:solidFill>
            <a:miter lim="800000"/>
            <a:headEnd/>
            <a:tailEnd/>
          </a:ln>
          <a:effectLst/>
        </p:spPr>
        <p:txBody>
          <a:bodyPr wrap="none" anchor="ctr"/>
          <a:lstStyle/>
          <a:p>
            <a:endParaRPr lang="en-US"/>
          </a:p>
        </p:txBody>
      </p:sp>
      <p:sp>
        <p:nvSpPr>
          <p:cNvPr id="35910" name="AutoShape 70"/>
          <p:cNvSpPr>
            <a:spLocks noChangeArrowheads="1"/>
          </p:cNvSpPr>
          <p:nvPr/>
        </p:nvSpPr>
        <p:spPr bwMode="auto">
          <a:xfrm rot="-5400000">
            <a:off x="7962900" y="3009900"/>
            <a:ext cx="685800" cy="304800"/>
          </a:xfrm>
          <a:prstGeom prst="leftRightArrow">
            <a:avLst>
              <a:gd name="adj1" fmla="val 43750"/>
              <a:gd name="adj2" fmla="val 57292"/>
            </a:avLst>
          </a:prstGeom>
          <a:solidFill>
            <a:srgbClr val="666699"/>
          </a:solidFill>
          <a:ln w="9525">
            <a:solidFill>
              <a:schemeClr val="tx1"/>
            </a:solidFill>
            <a:miter lim="800000"/>
            <a:headEnd/>
            <a:tailEnd/>
          </a:ln>
          <a:effectLst/>
        </p:spPr>
        <p:txBody>
          <a:bodyPr wrap="none" anchor="ctr"/>
          <a:lstStyle/>
          <a:p>
            <a:endParaRPr lang="en-US"/>
          </a:p>
        </p:txBody>
      </p:sp>
      <p:sp>
        <p:nvSpPr>
          <p:cNvPr id="35911" name="Text Box 71"/>
          <p:cNvSpPr txBox="1">
            <a:spLocks noChangeArrowheads="1"/>
          </p:cNvSpPr>
          <p:nvPr/>
        </p:nvSpPr>
        <p:spPr bwMode="auto">
          <a:xfrm>
            <a:off x="7315200" y="5334000"/>
            <a:ext cx="1524000" cy="379413"/>
          </a:xfrm>
          <a:prstGeom prst="rect">
            <a:avLst/>
          </a:prstGeom>
          <a:solidFill>
            <a:srgbClr val="006699">
              <a:alpha val="5000"/>
            </a:srgbClr>
          </a:solidFill>
          <a:ln w="12700">
            <a:solidFill>
              <a:schemeClr val="tx1"/>
            </a:solidFill>
            <a:miter lim="800000"/>
            <a:headEnd/>
            <a:tailEnd/>
          </a:ln>
          <a:effectLst/>
        </p:spPr>
        <p:txBody>
          <a:bodyPr>
            <a:spAutoFit/>
          </a:bodyPr>
          <a:lstStyle/>
          <a:p>
            <a:pPr algn="ctr" eaLnBrk="1" hangingPunct="1">
              <a:spcBef>
                <a:spcPct val="50000"/>
              </a:spcBef>
            </a:pPr>
            <a:r>
              <a:rPr lang="en-US">
                <a:solidFill>
                  <a:schemeClr val="accent2"/>
                </a:solidFill>
                <a:latin typeface="Arial" charset="0"/>
              </a:rPr>
              <a:t>Internet</a:t>
            </a:r>
          </a:p>
        </p:txBody>
      </p:sp>
      <p:grpSp>
        <p:nvGrpSpPr>
          <p:cNvPr id="11" name="Group 72"/>
          <p:cNvGrpSpPr>
            <a:grpSpLocks/>
          </p:cNvGrpSpPr>
          <p:nvPr/>
        </p:nvGrpSpPr>
        <p:grpSpPr bwMode="auto">
          <a:xfrm>
            <a:off x="4146550" y="4138613"/>
            <a:ext cx="596900" cy="1052512"/>
            <a:chOff x="2612" y="2832"/>
            <a:chExt cx="376" cy="663"/>
          </a:xfrm>
        </p:grpSpPr>
        <p:sp>
          <p:nvSpPr>
            <p:cNvPr id="35913" name="Oval 73"/>
            <p:cNvSpPr>
              <a:spLocks noChangeArrowheads="1"/>
            </p:cNvSpPr>
            <p:nvPr/>
          </p:nvSpPr>
          <p:spPr bwMode="auto">
            <a:xfrm>
              <a:off x="2768" y="3275"/>
              <a:ext cx="220" cy="220"/>
            </a:xfrm>
            <a:prstGeom prst="ellipse">
              <a:avLst/>
            </a:prstGeom>
            <a:solidFill>
              <a:srgbClr val="FF6600"/>
            </a:solidFill>
            <a:ln w="38100">
              <a:solidFill>
                <a:schemeClr val="tx1"/>
              </a:solidFill>
              <a:round/>
              <a:headEnd/>
              <a:tailEnd/>
            </a:ln>
            <a:effectLst/>
          </p:spPr>
          <p:txBody>
            <a:bodyPr wrap="none" anchor="ctr"/>
            <a:lstStyle/>
            <a:p>
              <a:endParaRPr lang="en-US"/>
            </a:p>
          </p:txBody>
        </p:sp>
        <p:sp>
          <p:nvSpPr>
            <p:cNvPr id="35914" name="Oval 74"/>
            <p:cNvSpPr>
              <a:spLocks noChangeArrowheads="1"/>
            </p:cNvSpPr>
            <p:nvPr/>
          </p:nvSpPr>
          <p:spPr bwMode="auto">
            <a:xfrm>
              <a:off x="2612" y="2832"/>
              <a:ext cx="220" cy="220"/>
            </a:xfrm>
            <a:prstGeom prst="ellipse">
              <a:avLst/>
            </a:prstGeom>
            <a:solidFill>
              <a:srgbClr val="FF6600"/>
            </a:solidFill>
            <a:ln w="38100">
              <a:solidFill>
                <a:schemeClr val="tx1"/>
              </a:solidFill>
              <a:round/>
              <a:headEnd/>
              <a:tailEnd/>
            </a:ln>
            <a:effectLst/>
          </p:spPr>
          <p:txBody>
            <a:bodyPr wrap="none" anchor="ctr"/>
            <a:lstStyle/>
            <a:p>
              <a:endParaRPr lang="en-US"/>
            </a:p>
          </p:txBody>
        </p:sp>
      </p:grpSp>
      <p:grpSp>
        <p:nvGrpSpPr>
          <p:cNvPr id="12" name="Group 75"/>
          <p:cNvGrpSpPr>
            <a:grpSpLocks/>
          </p:cNvGrpSpPr>
          <p:nvPr/>
        </p:nvGrpSpPr>
        <p:grpSpPr bwMode="auto">
          <a:xfrm>
            <a:off x="2209800" y="2995613"/>
            <a:ext cx="1981200" cy="838200"/>
            <a:chOff x="1392" y="2112"/>
            <a:chExt cx="1248" cy="528"/>
          </a:xfrm>
        </p:grpSpPr>
        <p:sp>
          <p:nvSpPr>
            <p:cNvPr id="35916" name="Text Box 76"/>
            <p:cNvSpPr txBox="1">
              <a:spLocks noChangeArrowheads="1"/>
            </p:cNvSpPr>
            <p:nvPr/>
          </p:nvSpPr>
          <p:spPr bwMode="auto">
            <a:xfrm>
              <a:off x="1392" y="2112"/>
              <a:ext cx="1248" cy="412"/>
            </a:xfrm>
            <a:prstGeom prst="rect">
              <a:avLst/>
            </a:prstGeom>
            <a:solidFill>
              <a:srgbClr val="006699">
                <a:alpha val="5000"/>
              </a:srgbClr>
            </a:solidFill>
            <a:ln w="12700">
              <a:solidFill>
                <a:schemeClr val="tx1"/>
              </a:solidFill>
              <a:miter lim="800000"/>
              <a:headEnd/>
              <a:tailEnd/>
            </a:ln>
            <a:effectLst/>
          </p:spPr>
          <p:txBody>
            <a:bodyPr>
              <a:spAutoFit/>
            </a:bodyPr>
            <a:lstStyle/>
            <a:p>
              <a:pPr algn="ctr" eaLnBrk="1" hangingPunct="1">
                <a:spcBef>
                  <a:spcPct val="50000"/>
                </a:spcBef>
              </a:pPr>
              <a:r>
                <a:rPr lang="en-US">
                  <a:solidFill>
                    <a:schemeClr val="accent2"/>
                  </a:solidFill>
                  <a:latin typeface="Arial" charset="0"/>
                </a:rPr>
                <a:t>Communications barrier</a:t>
              </a:r>
            </a:p>
          </p:txBody>
        </p:sp>
        <p:sp>
          <p:nvSpPr>
            <p:cNvPr id="35917" name="Line 77"/>
            <p:cNvSpPr>
              <a:spLocks noChangeShapeType="1"/>
            </p:cNvSpPr>
            <p:nvPr/>
          </p:nvSpPr>
          <p:spPr bwMode="auto">
            <a:xfrm flipV="1">
              <a:off x="1440" y="2352"/>
              <a:ext cx="96" cy="288"/>
            </a:xfrm>
            <a:prstGeom prst="line">
              <a:avLst/>
            </a:prstGeom>
            <a:noFill/>
            <a:ln w="12700">
              <a:solidFill>
                <a:schemeClr val="tx1"/>
              </a:solidFill>
              <a:round/>
              <a:headEnd/>
              <a:tailEnd/>
            </a:ln>
            <a:effectLst/>
          </p:spPr>
          <p:txBody>
            <a:bodyPr/>
            <a:lstStyle/>
            <a:p>
              <a:endParaRPr lang="en-US"/>
            </a:p>
          </p:txBody>
        </p:sp>
      </p:grpSp>
      <p:sp>
        <p:nvSpPr>
          <p:cNvPr id="35918" name="Text Box 78"/>
          <p:cNvSpPr txBox="1">
            <a:spLocks noChangeArrowheads="1"/>
          </p:cNvSpPr>
          <p:nvPr/>
        </p:nvSpPr>
        <p:spPr bwMode="auto">
          <a:xfrm>
            <a:off x="5334000" y="2767013"/>
            <a:ext cx="1524000" cy="379412"/>
          </a:xfrm>
          <a:prstGeom prst="rect">
            <a:avLst/>
          </a:prstGeom>
          <a:solidFill>
            <a:srgbClr val="006699">
              <a:alpha val="5000"/>
            </a:srgbClr>
          </a:solidFill>
          <a:ln w="12700">
            <a:solidFill>
              <a:schemeClr val="tx1"/>
            </a:solidFill>
            <a:miter lim="800000"/>
            <a:headEnd/>
            <a:tailEnd/>
          </a:ln>
          <a:effectLst/>
        </p:spPr>
        <p:txBody>
          <a:bodyPr>
            <a:spAutoFit/>
          </a:bodyPr>
          <a:lstStyle/>
          <a:p>
            <a:pPr algn="ctr" eaLnBrk="1" hangingPunct="1">
              <a:spcBef>
                <a:spcPct val="50000"/>
              </a:spcBef>
            </a:pPr>
            <a:r>
              <a:rPr lang="en-US">
                <a:solidFill>
                  <a:schemeClr val="accent2"/>
                </a:solidFill>
                <a:latin typeface="Arial" charset="0"/>
              </a:rPr>
              <a:t>Sensor field</a:t>
            </a:r>
          </a:p>
        </p:txBody>
      </p:sp>
      <p:sp>
        <p:nvSpPr>
          <p:cNvPr id="35919" name="Line 79"/>
          <p:cNvSpPr>
            <a:spLocks noChangeShapeType="1"/>
          </p:cNvSpPr>
          <p:nvPr/>
        </p:nvSpPr>
        <p:spPr bwMode="auto">
          <a:xfrm>
            <a:off x="6096000" y="3071813"/>
            <a:ext cx="139700" cy="304800"/>
          </a:xfrm>
          <a:prstGeom prst="line">
            <a:avLst/>
          </a:prstGeom>
          <a:noFill/>
          <a:ln w="12700">
            <a:solidFill>
              <a:schemeClr val="tx1"/>
            </a:solidFill>
            <a:round/>
            <a:headEnd/>
            <a:tailEnd/>
          </a:ln>
          <a:effectLst/>
        </p:spPr>
        <p:txBody>
          <a:bodyPr/>
          <a:lstStyle/>
          <a:p>
            <a:endParaRPr lang="en-US"/>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35908"/>
                                        </p:tgtEl>
                                        <p:attrNameLst>
                                          <p:attrName>style.visibility</p:attrName>
                                        </p:attrNameLst>
                                      </p:cBhvr>
                                      <p:to>
                                        <p:strVal val="visible"/>
                                      </p:to>
                                    </p:set>
                                    <p:anim calcmode="lin" valueType="num">
                                      <p:cBhvr>
                                        <p:cTn id="7" dur="500" fill="hold"/>
                                        <p:tgtEl>
                                          <p:spTgt spid="35908"/>
                                        </p:tgtEl>
                                        <p:attrNameLst>
                                          <p:attrName>ppt_w</p:attrName>
                                        </p:attrNameLst>
                                      </p:cBhvr>
                                      <p:tavLst>
                                        <p:tav tm="0">
                                          <p:val>
                                            <p:fltVal val="0"/>
                                          </p:val>
                                        </p:tav>
                                        <p:tav tm="100000">
                                          <p:val>
                                            <p:strVal val="#ppt_w"/>
                                          </p:val>
                                        </p:tav>
                                      </p:tavLst>
                                    </p:anim>
                                    <p:anim calcmode="lin" valueType="num">
                                      <p:cBhvr>
                                        <p:cTn id="8" dur="500" fill="hold"/>
                                        <p:tgtEl>
                                          <p:spTgt spid="35908"/>
                                        </p:tgtEl>
                                        <p:attrNameLst>
                                          <p:attrName>ppt_h</p:attrName>
                                        </p:attrNameLst>
                                      </p:cBhvr>
                                      <p:tavLst>
                                        <p:tav tm="0">
                                          <p:val>
                                            <p:fltVal val="0"/>
                                          </p:val>
                                        </p:tav>
                                        <p:tav tm="100000">
                                          <p:val>
                                            <p:strVal val="#ppt_h"/>
                                          </p:val>
                                        </p:tav>
                                      </p:tavLst>
                                    </p:anim>
                                    <p:animEffect transition="in" filter="fade">
                                      <p:cBhvr>
                                        <p:cTn id="9" dur="500"/>
                                        <p:tgtEl>
                                          <p:spTgt spid="35908"/>
                                        </p:tgtEl>
                                      </p:cBhvr>
                                    </p:animEffect>
                                  </p:childTnLst>
                                </p:cTn>
                              </p:par>
                              <p:par>
                                <p:cTn id="10" presetID="53" presetClass="entr" presetSubtype="0" fill="hold" nodeType="withEffect">
                                  <p:stCondLst>
                                    <p:cond delay="0"/>
                                  </p:stCondLst>
                                  <p:childTnLst>
                                    <p:set>
                                      <p:cBhvr>
                                        <p:cTn id="11" dur="1" fill="hold">
                                          <p:stCondLst>
                                            <p:cond delay="0"/>
                                          </p:stCondLst>
                                        </p:cTn>
                                        <p:tgtEl>
                                          <p:spTgt spid="35896"/>
                                        </p:tgtEl>
                                        <p:attrNameLst>
                                          <p:attrName>style.visibility</p:attrName>
                                        </p:attrNameLst>
                                      </p:cBhvr>
                                      <p:to>
                                        <p:strVal val="visible"/>
                                      </p:to>
                                    </p:set>
                                    <p:anim calcmode="lin" valueType="num">
                                      <p:cBhvr>
                                        <p:cTn id="12" dur="500" fill="hold"/>
                                        <p:tgtEl>
                                          <p:spTgt spid="35896"/>
                                        </p:tgtEl>
                                        <p:attrNameLst>
                                          <p:attrName>ppt_w</p:attrName>
                                        </p:attrNameLst>
                                      </p:cBhvr>
                                      <p:tavLst>
                                        <p:tav tm="0">
                                          <p:val>
                                            <p:fltVal val="0"/>
                                          </p:val>
                                        </p:tav>
                                        <p:tav tm="100000">
                                          <p:val>
                                            <p:strVal val="#ppt_w"/>
                                          </p:val>
                                        </p:tav>
                                      </p:tavLst>
                                    </p:anim>
                                    <p:anim calcmode="lin" valueType="num">
                                      <p:cBhvr>
                                        <p:cTn id="13" dur="500" fill="hold"/>
                                        <p:tgtEl>
                                          <p:spTgt spid="35896"/>
                                        </p:tgtEl>
                                        <p:attrNameLst>
                                          <p:attrName>ppt_h</p:attrName>
                                        </p:attrNameLst>
                                      </p:cBhvr>
                                      <p:tavLst>
                                        <p:tav tm="0">
                                          <p:val>
                                            <p:fltVal val="0"/>
                                          </p:val>
                                        </p:tav>
                                        <p:tav tm="100000">
                                          <p:val>
                                            <p:strVal val="#ppt_h"/>
                                          </p:val>
                                        </p:tav>
                                      </p:tavLst>
                                    </p:anim>
                                    <p:animEffect transition="in" filter="fade">
                                      <p:cBhvr>
                                        <p:cTn id="14" dur="500"/>
                                        <p:tgtEl>
                                          <p:spTgt spid="35896"/>
                                        </p:tgtEl>
                                      </p:cBhvr>
                                    </p:animEffect>
                                  </p:childTnLst>
                                </p:cTn>
                              </p:par>
                              <p:par>
                                <p:cTn id="15" presetID="53" presetClass="entr" presetSubtype="0" fill="hold" grpId="0" nodeType="withEffect">
                                  <p:stCondLst>
                                    <p:cond delay="0"/>
                                  </p:stCondLst>
                                  <p:childTnLst>
                                    <p:set>
                                      <p:cBhvr>
                                        <p:cTn id="16" dur="1" fill="hold">
                                          <p:stCondLst>
                                            <p:cond delay="0"/>
                                          </p:stCondLst>
                                        </p:cTn>
                                        <p:tgtEl>
                                          <p:spTgt spid="35910"/>
                                        </p:tgtEl>
                                        <p:attrNameLst>
                                          <p:attrName>style.visibility</p:attrName>
                                        </p:attrNameLst>
                                      </p:cBhvr>
                                      <p:to>
                                        <p:strVal val="visible"/>
                                      </p:to>
                                    </p:set>
                                    <p:anim calcmode="lin" valueType="num">
                                      <p:cBhvr>
                                        <p:cTn id="17" dur="500" fill="hold"/>
                                        <p:tgtEl>
                                          <p:spTgt spid="35910"/>
                                        </p:tgtEl>
                                        <p:attrNameLst>
                                          <p:attrName>ppt_w</p:attrName>
                                        </p:attrNameLst>
                                      </p:cBhvr>
                                      <p:tavLst>
                                        <p:tav tm="0">
                                          <p:val>
                                            <p:fltVal val="0"/>
                                          </p:val>
                                        </p:tav>
                                        <p:tav tm="100000">
                                          <p:val>
                                            <p:strVal val="#ppt_w"/>
                                          </p:val>
                                        </p:tav>
                                      </p:tavLst>
                                    </p:anim>
                                    <p:anim calcmode="lin" valueType="num">
                                      <p:cBhvr>
                                        <p:cTn id="18" dur="500" fill="hold"/>
                                        <p:tgtEl>
                                          <p:spTgt spid="35910"/>
                                        </p:tgtEl>
                                        <p:attrNameLst>
                                          <p:attrName>ppt_h</p:attrName>
                                        </p:attrNameLst>
                                      </p:cBhvr>
                                      <p:tavLst>
                                        <p:tav tm="0">
                                          <p:val>
                                            <p:fltVal val="0"/>
                                          </p:val>
                                        </p:tav>
                                        <p:tav tm="100000">
                                          <p:val>
                                            <p:strVal val="#ppt_h"/>
                                          </p:val>
                                        </p:tav>
                                      </p:tavLst>
                                    </p:anim>
                                    <p:animEffect transition="in" filter="fade">
                                      <p:cBhvr>
                                        <p:cTn id="19" dur="500"/>
                                        <p:tgtEl>
                                          <p:spTgt spid="35910"/>
                                        </p:tgtEl>
                                      </p:cBhvr>
                                    </p:animEffect>
                                  </p:childTnLst>
                                </p:cTn>
                              </p:par>
                              <p:par>
                                <p:cTn id="20" presetID="53" presetClass="entr" presetSubtype="0" fill="hold" nodeType="withEffect">
                                  <p:stCondLst>
                                    <p:cond delay="0"/>
                                  </p:stCondLst>
                                  <p:childTnLst>
                                    <p:set>
                                      <p:cBhvr>
                                        <p:cTn id="21" dur="1" fill="hold">
                                          <p:stCondLst>
                                            <p:cond delay="0"/>
                                          </p:stCondLst>
                                        </p:cTn>
                                        <p:tgtEl>
                                          <p:spTgt spid="35892"/>
                                        </p:tgtEl>
                                        <p:attrNameLst>
                                          <p:attrName>style.visibility</p:attrName>
                                        </p:attrNameLst>
                                      </p:cBhvr>
                                      <p:to>
                                        <p:strVal val="visible"/>
                                      </p:to>
                                    </p:set>
                                    <p:anim calcmode="lin" valueType="num">
                                      <p:cBhvr>
                                        <p:cTn id="22" dur="500" fill="hold"/>
                                        <p:tgtEl>
                                          <p:spTgt spid="35892"/>
                                        </p:tgtEl>
                                        <p:attrNameLst>
                                          <p:attrName>ppt_w</p:attrName>
                                        </p:attrNameLst>
                                      </p:cBhvr>
                                      <p:tavLst>
                                        <p:tav tm="0">
                                          <p:val>
                                            <p:fltVal val="0"/>
                                          </p:val>
                                        </p:tav>
                                        <p:tav tm="100000">
                                          <p:val>
                                            <p:strVal val="#ppt_w"/>
                                          </p:val>
                                        </p:tav>
                                      </p:tavLst>
                                    </p:anim>
                                    <p:anim calcmode="lin" valueType="num">
                                      <p:cBhvr>
                                        <p:cTn id="23" dur="500" fill="hold"/>
                                        <p:tgtEl>
                                          <p:spTgt spid="35892"/>
                                        </p:tgtEl>
                                        <p:attrNameLst>
                                          <p:attrName>ppt_h</p:attrName>
                                        </p:attrNameLst>
                                      </p:cBhvr>
                                      <p:tavLst>
                                        <p:tav tm="0">
                                          <p:val>
                                            <p:fltVal val="0"/>
                                          </p:val>
                                        </p:tav>
                                        <p:tav tm="100000">
                                          <p:val>
                                            <p:strVal val="#ppt_h"/>
                                          </p:val>
                                        </p:tav>
                                      </p:tavLst>
                                    </p:anim>
                                    <p:animEffect transition="in" filter="fade">
                                      <p:cBhvr>
                                        <p:cTn id="24" dur="500"/>
                                        <p:tgtEl>
                                          <p:spTgt spid="35892"/>
                                        </p:tgtEl>
                                      </p:cBhvr>
                                    </p:animEffect>
                                  </p:childTnLst>
                                </p:cTn>
                              </p:par>
                              <p:par>
                                <p:cTn id="25" presetID="53" presetClass="entr" presetSubtype="0" fill="hold" grpId="0" nodeType="withEffect">
                                  <p:stCondLst>
                                    <p:cond delay="0"/>
                                  </p:stCondLst>
                                  <p:childTnLst>
                                    <p:set>
                                      <p:cBhvr>
                                        <p:cTn id="26" dur="1" fill="hold">
                                          <p:stCondLst>
                                            <p:cond delay="0"/>
                                          </p:stCondLst>
                                        </p:cTn>
                                        <p:tgtEl>
                                          <p:spTgt spid="35911"/>
                                        </p:tgtEl>
                                        <p:attrNameLst>
                                          <p:attrName>style.visibility</p:attrName>
                                        </p:attrNameLst>
                                      </p:cBhvr>
                                      <p:to>
                                        <p:strVal val="visible"/>
                                      </p:to>
                                    </p:set>
                                    <p:anim calcmode="lin" valueType="num">
                                      <p:cBhvr>
                                        <p:cTn id="27" dur="500" fill="hold"/>
                                        <p:tgtEl>
                                          <p:spTgt spid="35911"/>
                                        </p:tgtEl>
                                        <p:attrNameLst>
                                          <p:attrName>ppt_w</p:attrName>
                                        </p:attrNameLst>
                                      </p:cBhvr>
                                      <p:tavLst>
                                        <p:tav tm="0">
                                          <p:val>
                                            <p:fltVal val="0"/>
                                          </p:val>
                                        </p:tav>
                                        <p:tav tm="100000">
                                          <p:val>
                                            <p:strVal val="#ppt_w"/>
                                          </p:val>
                                        </p:tav>
                                      </p:tavLst>
                                    </p:anim>
                                    <p:anim calcmode="lin" valueType="num">
                                      <p:cBhvr>
                                        <p:cTn id="28" dur="500" fill="hold"/>
                                        <p:tgtEl>
                                          <p:spTgt spid="35911"/>
                                        </p:tgtEl>
                                        <p:attrNameLst>
                                          <p:attrName>ppt_h</p:attrName>
                                        </p:attrNameLst>
                                      </p:cBhvr>
                                      <p:tavLst>
                                        <p:tav tm="0">
                                          <p:val>
                                            <p:fltVal val="0"/>
                                          </p:val>
                                        </p:tav>
                                        <p:tav tm="100000">
                                          <p:val>
                                            <p:strVal val="#ppt_h"/>
                                          </p:val>
                                        </p:tav>
                                      </p:tavLst>
                                    </p:anim>
                                    <p:animEffect transition="in" filter="fade">
                                      <p:cBhvr>
                                        <p:cTn id="29" dur="500"/>
                                        <p:tgtEl>
                                          <p:spTgt spid="35911"/>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0" fill="hold" grpId="0" nodeType="clickEffect">
                                  <p:stCondLst>
                                    <p:cond delay="0"/>
                                  </p:stCondLst>
                                  <p:childTnLst>
                                    <p:set>
                                      <p:cBhvr>
                                        <p:cTn id="33" dur="1" fill="hold">
                                          <p:stCondLst>
                                            <p:cond delay="0"/>
                                          </p:stCondLst>
                                        </p:cTn>
                                        <p:tgtEl>
                                          <p:spTgt spid="35895"/>
                                        </p:tgtEl>
                                        <p:attrNameLst>
                                          <p:attrName>style.visibility</p:attrName>
                                        </p:attrNameLst>
                                      </p:cBhvr>
                                      <p:to>
                                        <p:strVal val="visible"/>
                                      </p:to>
                                    </p:set>
                                    <p:anim calcmode="lin" valueType="num">
                                      <p:cBhvr>
                                        <p:cTn id="34" dur="500" fill="hold"/>
                                        <p:tgtEl>
                                          <p:spTgt spid="35895"/>
                                        </p:tgtEl>
                                        <p:attrNameLst>
                                          <p:attrName>ppt_w</p:attrName>
                                        </p:attrNameLst>
                                      </p:cBhvr>
                                      <p:tavLst>
                                        <p:tav tm="0">
                                          <p:val>
                                            <p:fltVal val="0"/>
                                          </p:val>
                                        </p:tav>
                                        <p:tav tm="100000">
                                          <p:val>
                                            <p:strVal val="#ppt_w"/>
                                          </p:val>
                                        </p:tav>
                                      </p:tavLst>
                                    </p:anim>
                                    <p:anim calcmode="lin" valueType="num">
                                      <p:cBhvr>
                                        <p:cTn id="35" dur="500" fill="hold"/>
                                        <p:tgtEl>
                                          <p:spTgt spid="35895"/>
                                        </p:tgtEl>
                                        <p:attrNameLst>
                                          <p:attrName>ppt_h</p:attrName>
                                        </p:attrNameLst>
                                      </p:cBhvr>
                                      <p:tavLst>
                                        <p:tav tm="0">
                                          <p:val>
                                            <p:fltVal val="0"/>
                                          </p:val>
                                        </p:tav>
                                        <p:tav tm="100000">
                                          <p:val>
                                            <p:strVal val="#ppt_h"/>
                                          </p:val>
                                        </p:tav>
                                      </p:tavLst>
                                    </p:anim>
                                    <p:animEffect transition="in" filter="fade">
                                      <p:cBhvr>
                                        <p:cTn id="36" dur="500"/>
                                        <p:tgtEl>
                                          <p:spTgt spid="35895"/>
                                        </p:tgtEl>
                                      </p:cBhvr>
                                    </p:animEffect>
                                  </p:childTnLst>
                                </p:cTn>
                              </p:par>
                              <p:par>
                                <p:cTn id="37" presetID="53" presetClass="entr" presetSubtype="0" fill="hold" nodeType="with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p:cTn id="39" dur="500" fill="hold"/>
                                        <p:tgtEl>
                                          <p:spTgt spid="9"/>
                                        </p:tgtEl>
                                        <p:attrNameLst>
                                          <p:attrName>ppt_w</p:attrName>
                                        </p:attrNameLst>
                                      </p:cBhvr>
                                      <p:tavLst>
                                        <p:tav tm="0">
                                          <p:val>
                                            <p:fltVal val="0"/>
                                          </p:val>
                                        </p:tav>
                                        <p:tav tm="100000">
                                          <p:val>
                                            <p:strVal val="#ppt_w"/>
                                          </p:val>
                                        </p:tav>
                                      </p:tavLst>
                                    </p:anim>
                                    <p:anim calcmode="lin" valueType="num">
                                      <p:cBhvr>
                                        <p:cTn id="40" dur="500" fill="hold"/>
                                        <p:tgtEl>
                                          <p:spTgt spid="9"/>
                                        </p:tgtEl>
                                        <p:attrNameLst>
                                          <p:attrName>ppt_h</p:attrName>
                                        </p:attrNameLst>
                                      </p:cBhvr>
                                      <p:tavLst>
                                        <p:tav tm="0">
                                          <p:val>
                                            <p:fltVal val="0"/>
                                          </p:val>
                                        </p:tav>
                                        <p:tav tm="100000">
                                          <p:val>
                                            <p:strVal val="#ppt_h"/>
                                          </p:val>
                                        </p:tav>
                                      </p:tavLst>
                                    </p:anim>
                                    <p:animEffect transition="in" filter="fade">
                                      <p:cBhvr>
                                        <p:cTn id="41" dur="500"/>
                                        <p:tgtEl>
                                          <p:spTgt spid="9"/>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xit" presetSubtype="0" fill="hold" nodeType="clickEffect">
                                  <p:stCondLst>
                                    <p:cond delay="0"/>
                                  </p:stCondLst>
                                  <p:childTnLst>
                                    <p:anim calcmode="lin" valueType="num">
                                      <p:cBhvr>
                                        <p:cTn id="45" dur="500"/>
                                        <p:tgtEl>
                                          <p:spTgt spid="9"/>
                                        </p:tgtEl>
                                        <p:attrNameLst>
                                          <p:attrName>ppt_w</p:attrName>
                                        </p:attrNameLst>
                                      </p:cBhvr>
                                      <p:tavLst>
                                        <p:tav tm="0">
                                          <p:val>
                                            <p:strVal val="ppt_w"/>
                                          </p:val>
                                        </p:tav>
                                        <p:tav tm="100000">
                                          <p:val>
                                            <p:fltVal val="0"/>
                                          </p:val>
                                        </p:tav>
                                      </p:tavLst>
                                    </p:anim>
                                    <p:anim calcmode="lin" valueType="num">
                                      <p:cBhvr>
                                        <p:cTn id="46" dur="500"/>
                                        <p:tgtEl>
                                          <p:spTgt spid="9"/>
                                        </p:tgtEl>
                                        <p:attrNameLst>
                                          <p:attrName>ppt_h</p:attrName>
                                        </p:attrNameLst>
                                      </p:cBhvr>
                                      <p:tavLst>
                                        <p:tav tm="0">
                                          <p:val>
                                            <p:strVal val="ppt_h"/>
                                          </p:val>
                                        </p:tav>
                                        <p:tav tm="100000">
                                          <p:val>
                                            <p:fltVal val="0"/>
                                          </p:val>
                                        </p:tav>
                                      </p:tavLst>
                                    </p:anim>
                                    <p:animEffect transition="out" filter="fade">
                                      <p:cBhvr>
                                        <p:cTn id="47" dur="500"/>
                                        <p:tgtEl>
                                          <p:spTgt spid="9"/>
                                        </p:tgtEl>
                                      </p:cBhvr>
                                    </p:animEffect>
                                    <p:set>
                                      <p:cBhvr>
                                        <p:cTn id="48" dur="1" fill="hold">
                                          <p:stCondLst>
                                            <p:cond delay="499"/>
                                          </p:stCondLst>
                                        </p:cTn>
                                        <p:tgtEl>
                                          <p:spTgt spid="9"/>
                                        </p:tgtEl>
                                        <p:attrNameLst>
                                          <p:attrName>style.visibility</p:attrName>
                                        </p:attrNameLst>
                                      </p:cBhvr>
                                      <p:to>
                                        <p:strVal val="hidden"/>
                                      </p:to>
                                    </p:set>
                                  </p:childTnLst>
                                </p:cTn>
                              </p:par>
                            </p:childTnLst>
                          </p:cTn>
                        </p:par>
                        <p:par>
                          <p:cTn id="49" fill="hold">
                            <p:stCondLst>
                              <p:cond delay="500"/>
                            </p:stCondLst>
                            <p:childTnLst>
                              <p:par>
                                <p:cTn id="50" presetID="53" presetClass="entr" presetSubtype="0" fill="hold" grpId="0" nodeType="afterEffect">
                                  <p:stCondLst>
                                    <p:cond delay="0"/>
                                  </p:stCondLst>
                                  <p:childTnLst>
                                    <p:set>
                                      <p:cBhvr>
                                        <p:cTn id="51" dur="1" fill="hold">
                                          <p:stCondLst>
                                            <p:cond delay="0"/>
                                          </p:stCondLst>
                                        </p:cTn>
                                        <p:tgtEl>
                                          <p:spTgt spid="35906"/>
                                        </p:tgtEl>
                                        <p:attrNameLst>
                                          <p:attrName>style.visibility</p:attrName>
                                        </p:attrNameLst>
                                      </p:cBhvr>
                                      <p:to>
                                        <p:strVal val="visible"/>
                                      </p:to>
                                    </p:set>
                                    <p:anim calcmode="lin" valueType="num">
                                      <p:cBhvr>
                                        <p:cTn id="52" dur="500" fill="hold"/>
                                        <p:tgtEl>
                                          <p:spTgt spid="35906"/>
                                        </p:tgtEl>
                                        <p:attrNameLst>
                                          <p:attrName>ppt_w</p:attrName>
                                        </p:attrNameLst>
                                      </p:cBhvr>
                                      <p:tavLst>
                                        <p:tav tm="0">
                                          <p:val>
                                            <p:fltVal val="0"/>
                                          </p:val>
                                        </p:tav>
                                        <p:tav tm="100000">
                                          <p:val>
                                            <p:strVal val="#ppt_w"/>
                                          </p:val>
                                        </p:tav>
                                      </p:tavLst>
                                    </p:anim>
                                    <p:anim calcmode="lin" valueType="num">
                                      <p:cBhvr>
                                        <p:cTn id="53" dur="500" fill="hold"/>
                                        <p:tgtEl>
                                          <p:spTgt spid="35906"/>
                                        </p:tgtEl>
                                        <p:attrNameLst>
                                          <p:attrName>ppt_h</p:attrName>
                                        </p:attrNameLst>
                                      </p:cBhvr>
                                      <p:tavLst>
                                        <p:tav tm="0">
                                          <p:val>
                                            <p:fltVal val="0"/>
                                          </p:val>
                                        </p:tav>
                                        <p:tav tm="100000">
                                          <p:val>
                                            <p:strVal val="#ppt_h"/>
                                          </p:val>
                                        </p:tav>
                                      </p:tavLst>
                                    </p:anim>
                                    <p:animEffect transition="in" filter="fade">
                                      <p:cBhvr>
                                        <p:cTn id="54" dur="500"/>
                                        <p:tgtEl>
                                          <p:spTgt spid="35906"/>
                                        </p:tgtEl>
                                      </p:cBhvr>
                                    </p:animEffect>
                                  </p:childTnLst>
                                </p:cTn>
                              </p:par>
                              <p:par>
                                <p:cTn id="55" presetID="53" presetClass="entr" presetSubtype="0" fill="hold" nodeType="withEffect">
                                  <p:stCondLst>
                                    <p:cond delay="0"/>
                                  </p:stCondLst>
                                  <p:childTnLst>
                                    <p:set>
                                      <p:cBhvr>
                                        <p:cTn id="56" dur="1" fill="hold">
                                          <p:stCondLst>
                                            <p:cond delay="0"/>
                                          </p:stCondLst>
                                        </p:cTn>
                                        <p:tgtEl>
                                          <p:spTgt spid="35907"/>
                                        </p:tgtEl>
                                        <p:attrNameLst>
                                          <p:attrName>style.visibility</p:attrName>
                                        </p:attrNameLst>
                                      </p:cBhvr>
                                      <p:to>
                                        <p:strVal val="visible"/>
                                      </p:to>
                                    </p:set>
                                    <p:anim calcmode="lin" valueType="num">
                                      <p:cBhvr>
                                        <p:cTn id="57" dur="500" fill="hold"/>
                                        <p:tgtEl>
                                          <p:spTgt spid="35907"/>
                                        </p:tgtEl>
                                        <p:attrNameLst>
                                          <p:attrName>ppt_w</p:attrName>
                                        </p:attrNameLst>
                                      </p:cBhvr>
                                      <p:tavLst>
                                        <p:tav tm="0">
                                          <p:val>
                                            <p:fltVal val="0"/>
                                          </p:val>
                                        </p:tav>
                                        <p:tav tm="100000">
                                          <p:val>
                                            <p:strVal val="#ppt_w"/>
                                          </p:val>
                                        </p:tav>
                                      </p:tavLst>
                                    </p:anim>
                                    <p:anim calcmode="lin" valueType="num">
                                      <p:cBhvr>
                                        <p:cTn id="58" dur="500" fill="hold"/>
                                        <p:tgtEl>
                                          <p:spTgt spid="35907"/>
                                        </p:tgtEl>
                                        <p:attrNameLst>
                                          <p:attrName>ppt_h</p:attrName>
                                        </p:attrNameLst>
                                      </p:cBhvr>
                                      <p:tavLst>
                                        <p:tav tm="0">
                                          <p:val>
                                            <p:fltVal val="0"/>
                                          </p:val>
                                        </p:tav>
                                        <p:tav tm="100000">
                                          <p:val>
                                            <p:strVal val="#ppt_h"/>
                                          </p:val>
                                        </p:tav>
                                      </p:tavLst>
                                    </p:anim>
                                    <p:animEffect transition="in" filter="fade">
                                      <p:cBhvr>
                                        <p:cTn id="59" dur="500"/>
                                        <p:tgtEl>
                                          <p:spTgt spid="35907"/>
                                        </p:tgtEl>
                                      </p:cBhvr>
                                    </p:animEffect>
                                  </p:childTnLst>
                                </p:cTn>
                              </p:par>
                              <p:par>
                                <p:cTn id="60" presetID="53" presetClass="entr" presetSubtype="0" fill="hold" grpId="0" nodeType="withEffect">
                                  <p:stCondLst>
                                    <p:cond delay="0"/>
                                  </p:stCondLst>
                                  <p:childTnLst>
                                    <p:set>
                                      <p:cBhvr>
                                        <p:cTn id="61" dur="1" fill="hold">
                                          <p:stCondLst>
                                            <p:cond delay="0"/>
                                          </p:stCondLst>
                                        </p:cTn>
                                        <p:tgtEl>
                                          <p:spTgt spid="35909"/>
                                        </p:tgtEl>
                                        <p:attrNameLst>
                                          <p:attrName>style.visibility</p:attrName>
                                        </p:attrNameLst>
                                      </p:cBhvr>
                                      <p:to>
                                        <p:strVal val="visible"/>
                                      </p:to>
                                    </p:set>
                                    <p:anim calcmode="lin" valueType="num">
                                      <p:cBhvr>
                                        <p:cTn id="62" dur="500" fill="hold"/>
                                        <p:tgtEl>
                                          <p:spTgt spid="35909"/>
                                        </p:tgtEl>
                                        <p:attrNameLst>
                                          <p:attrName>ppt_w</p:attrName>
                                        </p:attrNameLst>
                                      </p:cBhvr>
                                      <p:tavLst>
                                        <p:tav tm="0">
                                          <p:val>
                                            <p:fltVal val="0"/>
                                          </p:val>
                                        </p:tav>
                                        <p:tav tm="100000">
                                          <p:val>
                                            <p:strVal val="#ppt_w"/>
                                          </p:val>
                                        </p:tav>
                                      </p:tavLst>
                                    </p:anim>
                                    <p:anim calcmode="lin" valueType="num">
                                      <p:cBhvr>
                                        <p:cTn id="63" dur="500" fill="hold"/>
                                        <p:tgtEl>
                                          <p:spTgt spid="35909"/>
                                        </p:tgtEl>
                                        <p:attrNameLst>
                                          <p:attrName>ppt_h</p:attrName>
                                        </p:attrNameLst>
                                      </p:cBhvr>
                                      <p:tavLst>
                                        <p:tav tm="0">
                                          <p:val>
                                            <p:fltVal val="0"/>
                                          </p:val>
                                        </p:tav>
                                        <p:tav tm="100000">
                                          <p:val>
                                            <p:strVal val="#ppt_h"/>
                                          </p:val>
                                        </p:tav>
                                      </p:tavLst>
                                    </p:anim>
                                    <p:animEffect transition="in" filter="fade">
                                      <p:cBhvr>
                                        <p:cTn id="64" dur="500"/>
                                        <p:tgtEl>
                                          <p:spTgt spid="35909"/>
                                        </p:tgtEl>
                                      </p:cBhvr>
                                    </p:animEffect>
                                  </p:childTnLst>
                                </p:cTn>
                              </p:par>
                            </p:childTnLst>
                          </p:cTn>
                        </p:par>
                      </p:childTnLst>
                    </p:cTn>
                  </p:par>
                  <p:par>
                    <p:cTn id="65" fill="hold">
                      <p:stCondLst>
                        <p:cond delay="indefinite"/>
                      </p:stCondLst>
                      <p:childTnLst>
                        <p:par>
                          <p:cTn id="66" fill="hold">
                            <p:stCondLst>
                              <p:cond delay="0"/>
                            </p:stCondLst>
                            <p:childTnLst>
                              <p:par>
                                <p:cTn id="67" presetID="53" presetClass="entr" presetSubtype="0" fill="hold" grpId="0" nodeType="clickEffect">
                                  <p:stCondLst>
                                    <p:cond delay="0"/>
                                  </p:stCondLst>
                                  <p:childTnLst>
                                    <p:set>
                                      <p:cBhvr>
                                        <p:cTn id="68" dur="1" fill="hold">
                                          <p:stCondLst>
                                            <p:cond delay="0"/>
                                          </p:stCondLst>
                                        </p:cTn>
                                        <p:tgtEl>
                                          <p:spTgt spid="35885"/>
                                        </p:tgtEl>
                                        <p:attrNameLst>
                                          <p:attrName>style.visibility</p:attrName>
                                        </p:attrNameLst>
                                      </p:cBhvr>
                                      <p:to>
                                        <p:strVal val="visible"/>
                                      </p:to>
                                    </p:set>
                                    <p:anim calcmode="lin" valueType="num">
                                      <p:cBhvr>
                                        <p:cTn id="69" dur="500" fill="hold"/>
                                        <p:tgtEl>
                                          <p:spTgt spid="35885"/>
                                        </p:tgtEl>
                                        <p:attrNameLst>
                                          <p:attrName>ppt_w</p:attrName>
                                        </p:attrNameLst>
                                      </p:cBhvr>
                                      <p:tavLst>
                                        <p:tav tm="0">
                                          <p:val>
                                            <p:fltVal val="0"/>
                                          </p:val>
                                        </p:tav>
                                        <p:tav tm="100000">
                                          <p:val>
                                            <p:strVal val="#ppt_w"/>
                                          </p:val>
                                        </p:tav>
                                      </p:tavLst>
                                    </p:anim>
                                    <p:anim calcmode="lin" valueType="num">
                                      <p:cBhvr>
                                        <p:cTn id="70" dur="500" fill="hold"/>
                                        <p:tgtEl>
                                          <p:spTgt spid="35885"/>
                                        </p:tgtEl>
                                        <p:attrNameLst>
                                          <p:attrName>ppt_h</p:attrName>
                                        </p:attrNameLst>
                                      </p:cBhvr>
                                      <p:tavLst>
                                        <p:tav tm="0">
                                          <p:val>
                                            <p:fltVal val="0"/>
                                          </p:val>
                                        </p:tav>
                                        <p:tav tm="100000">
                                          <p:val>
                                            <p:strVal val="#ppt_h"/>
                                          </p:val>
                                        </p:tav>
                                      </p:tavLst>
                                    </p:anim>
                                    <p:animEffect transition="in" filter="fade">
                                      <p:cBhvr>
                                        <p:cTn id="71" dur="500"/>
                                        <p:tgtEl>
                                          <p:spTgt spid="35885"/>
                                        </p:tgtEl>
                                      </p:cBhvr>
                                    </p:animEffect>
                                  </p:childTnLst>
                                </p:cTn>
                              </p:par>
                            </p:childTnLst>
                          </p:cTn>
                        </p:par>
                      </p:childTnLst>
                    </p:cTn>
                  </p:par>
                  <p:par>
                    <p:cTn id="72" fill="hold">
                      <p:stCondLst>
                        <p:cond delay="indefinite"/>
                      </p:stCondLst>
                      <p:childTnLst>
                        <p:par>
                          <p:cTn id="73" fill="hold">
                            <p:stCondLst>
                              <p:cond delay="0"/>
                            </p:stCondLst>
                            <p:childTnLst>
                              <p:par>
                                <p:cTn id="74" presetID="11" presetClass="exit" presetSubtype="0" fill="hold" grpId="1" nodeType="clickEffect">
                                  <p:stCondLst>
                                    <p:cond delay="0"/>
                                  </p:stCondLst>
                                  <p:childTnLst>
                                    <p:anim calcmode="discrete" valueType="str">
                                      <p:cBhvr>
                                        <p:cTn id="75" dur="1000"/>
                                        <p:tgtEl>
                                          <p:spTgt spid="35885"/>
                                        </p:tgtEl>
                                        <p:attrNameLst>
                                          <p:attrName>style.visibility</p:attrName>
                                        </p:attrNameLst>
                                      </p:cBhvr>
                                      <p:tavLst>
                                        <p:tav tm="0">
                                          <p:val>
                                            <p:strVal val="hidden"/>
                                          </p:val>
                                        </p:tav>
                                        <p:tav tm="50000">
                                          <p:val>
                                            <p:strVal val="visible"/>
                                          </p:val>
                                        </p:tav>
                                      </p:tavLst>
                                    </p:anim>
                                    <p:set>
                                      <p:cBhvr>
                                        <p:cTn id="76" dur="1" fill="hold">
                                          <p:stCondLst>
                                            <p:cond delay="999"/>
                                          </p:stCondLst>
                                        </p:cTn>
                                        <p:tgtEl>
                                          <p:spTgt spid="35885"/>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53" presetClass="entr" presetSubtype="0" fill="hold" grpId="0" nodeType="clickEffect">
                                  <p:stCondLst>
                                    <p:cond delay="0"/>
                                  </p:stCondLst>
                                  <p:childTnLst>
                                    <p:set>
                                      <p:cBhvr>
                                        <p:cTn id="80" dur="1" fill="hold">
                                          <p:stCondLst>
                                            <p:cond delay="0"/>
                                          </p:stCondLst>
                                        </p:cTn>
                                        <p:tgtEl>
                                          <p:spTgt spid="35884"/>
                                        </p:tgtEl>
                                        <p:attrNameLst>
                                          <p:attrName>style.visibility</p:attrName>
                                        </p:attrNameLst>
                                      </p:cBhvr>
                                      <p:to>
                                        <p:strVal val="visible"/>
                                      </p:to>
                                    </p:set>
                                    <p:anim calcmode="lin" valueType="num">
                                      <p:cBhvr>
                                        <p:cTn id="81" dur="500" fill="hold"/>
                                        <p:tgtEl>
                                          <p:spTgt spid="35884"/>
                                        </p:tgtEl>
                                        <p:attrNameLst>
                                          <p:attrName>ppt_w</p:attrName>
                                        </p:attrNameLst>
                                      </p:cBhvr>
                                      <p:tavLst>
                                        <p:tav tm="0">
                                          <p:val>
                                            <p:fltVal val="0"/>
                                          </p:val>
                                        </p:tav>
                                        <p:tav tm="100000">
                                          <p:val>
                                            <p:strVal val="#ppt_w"/>
                                          </p:val>
                                        </p:tav>
                                      </p:tavLst>
                                    </p:anim>
                                    <p:anim calcmode="lin" valueType="num">
                                      <p:cBhvr>
                                        <p:cTn id="82" dur="500" fill="hold"/>
                                        <p:tgtEl>
                                          <p:spTgt spid="35884"/>
                                        </p:tgtEl>
                                        <p:attrNameLst>
                                          <p:attrName>ppt_h</p:attrName>
                                        </p:attrNameLst>
                                      </p:cBhvr>
                                      <p:tavLst>
                                        <p:tav tm="0">
                                          <p:val>
                                            <p:fltVal val="0"/>
                                          </p:val>
                                        </p:tav>
                                        <p:tav tm="100000">
                                          <p:val>
                                            <p:strVal val="#ppt_h"/>
                                          </p:val>
                                        </p:tav>
                                      </p:tavLst>
                                    </p:anim>
                                    <p:animEffect transition="in" filter="fade">
                                      <p:cBhvr>
                                        <p:cTn id="83" dur="500"/>
                                        <p:tgtEl>
                                          <p:spTgt spid="35884"/>
                                        </p:tgtEl>
                                      </p:cBhvr>
                                    </p:animEffect>
                                  </p:childTnLst>
                                </p:cTn>
                              </p:par>
                            </p:childTnLst>
                          </p:cTn>
                        </p:par>
                      </p:childTnLst>
                    </p:cTn>
                  </p:par>
                  <p:par>
                    <p:cTn id="84" fill="hold">
                      <p:stCondLst>
                        <p:cond delay="indefinite"/>
                      </p:stCondLst>
                      <p:childTnLst>
                        <p:par>
                          <p:cTn id="85" fill="hold">
                            <p:stCondLst>
                              <p:cond delay="0"/>
                            </p:stCondLst>
                            <p:childTnLst>
                              <p:par>
                                <p:cTn id="86" presetID="53" presetClass="entr" presetSubtype="0" fill="hold" nodeType="clickEffect">
                                  <p:stCondLst>
                                    <p:cond delay="0"/>
                                  </p:stCondLst>
                                  <p:childTnLst>
                                    <p:set>
                                      <p:cBhvr>
                                        <p:cTn id="87" dur="1" fill="hold">
                                          <p:stCondLst>
                                            <p:cond delay="0"/>
                                          </p:stCondLst>
                                        </p:cTn>
                                        <p:tgtEl>
                                          <p:spTgt spid="11"/>
                                        </p:tgtEl>
                                        <p:attrNameLst>
                                          <p:attrName>style.visibility</p:attrName>
                                        </p:attrNameLst>
                                      </p:cBhvr>
                                      <p:to>
                                        <p:strVal val="visible"/>
                                      </p:to>
                                    </p:set>
                                    <p:anim calcmode="lin" valueType="num">
                                      <p:cBhvr>
                                        <p:cTn id="88" dur="500" fill="hold"/>
                                        <p:tgtEl>
                                          <p:spTgt spid="11"/>
                                        </p:tgtEl>
                                        <p:attrNameLst>
                                          <p:attrName>ppt_w</p:attrName>
                                        </p:attrNameLst>
                                      </p:cBhvr>
                                      <p:tavLst>
                                        <p:tav tm="0">
                                          <p:val>
                                            <p:fltVal val="0"/>
                                          </p:val>
                                        </p:tav>
                                        <p:tav tm="100000">
                                          <p:val>
                                            <p:strVal val="#ppt_w"/>
                                          </p:val>
                                        </p:tav>
                                      </p:tavLst>
                                    </p:anim>
                                    <p:anim calcmode="lin" valueType="num">
                                      <p:cBhvr>
                                        <p:cTn id="89" dur="500" fill="hold"/>
                                        <p:tgtEl>
                                          <p:spTgt spid="11"/>
                                        </p:tgtEl>
                                        <p:attrNameLst>
                                          <p:attrName>ppt_h</p:attrName>
                                        </p:attrNameLst>
                                      </p:cBhvr>
                                      <p:tavLst>
                                        <p:tav tm="0">
                                          <p:val>
                                            <p:fltVal val="0"/>
                                          </p:val>
                                        </p:tav>
                                        <p:tav tm="100000">
                                          <p:val>
                                            <p:strVal val="#ppt_h"/>
                                          </p:val>
                                        </p:tav>
                                      </p:tavLst>
                                    </p:anim>
                                    <p:animEffect transition="in" filter="fade">
                                      <p:cBhvr>
                                        <p:cTn id="90" dur="500"/>
                                        <p:tgtEl>
                                          <p:spTgt spid="11"/>
                                        </p:tgtEl>
                                      </p:cBhvr>
                                    </p:animEffect>
                                  </p:childTnLst>
                                </p:cTn>
                              </p:par>
                            </p:childTnLst>
                          </p:cTn>
                        </p:par>
                      </p:childTnLst>
                    </p:cTn>
                  </p:par>
                  <p:par>
                    <p:cTn id="91" fill="hold">
                      <p:stCondLst>
                        <p:cond delay="indefinite"/>
                      </p:stCondLst>
                      <p:childTnLst>
                        <p:par>
                          <p:cTn id="92" fill="hold">
                            <p:stCondLst>
                              <p:cond delay="0"/>
                            </p:stCondLst>
                            <p:childTnLst>
                              <p:par>
                                <p:cTn id="93" presetID="53" presetClass="entr" presetSubtype="0" fill="hold" nodeType="clickEffect">
                                  <p:stCondLst>
                                    <p:cond delay="0"/>
                                  </p:stCondLst>
                                  <p:childTnLst>
                                    <p:set>
                                      <p:cBhvr>
                                        <p:cTn id="94" dur="1" fill="hold">
                                          <p:stCondLst>
                                            <p:cond delay="0"/>
                                          </p:stCondLst>
                                        </p:cTn>
                                        <p:tgtEl>
                                          <p:spTgt spid="8"/>
                                        </p:tgtEl>
                                        <p:attrNameLst>
                                          <p:attrName>style.visibility</p:attrName>
                                        </p:attrNameLst>
                                      </p:cBhvr>
                                      <p:to>
                                        <p:strVal val="visible"/>
                                      </p:to>
                                    </p:set>
                                    <p:anim calcmode="lin" valueType="num">
                                      <p:cBhvr>
                                        <p:cTn id="95" dur="500" fill="hold"/>
                                        <p:tgtEl>
                                          <p:spTgt spid="8"/>
                                        </p:tgtEl>
                                        <p:attrNameLst>
                                          <p:attrName>ppt_w</p:attrName>
                                        </p:attrNameLst>
                                      </p:cBhvr>
                                      <p:tavLst>
                                        <p:tav tm="0">
                                          <p:val>
                                            <p:fltVal val="0"/>
                                          </p:val>
                                        </p:tav>
                                        <p:tav tm="100000">
                                          <p:val>
                                            <p:strVal val="#ppt_w"/>
                                          </p:val>
                                        </p:tav>
                                      </p:tavLst>
                                    </p:anim>
                                    <p:anim calcmode="lin" valueType="num">
                                      <p:cBhvr>
                                        <p:cTn id="96" dur="500" fill="hold"/>
                                        <p:tgtEl>
                                          <p:spTgt spid="8"/>
                                        </p:tgtEl>
                                        <p:attrNameLst>
                                          <p:attrName>ppt_h</p:attrName>
                                        </p:attrNameLst>
                                      </p:cBhvr>
                                      <p:tavLst>
                                        <p:tav tm="0">
                                          <p:val>
                                            <p:fltVal val="0"/>
                                          </p:val>
                                        </p:tav>
                                        <p:tav tm="100000">
                                          <p:val>
                                            <p:strVal val="#ppt_h"/>
                                          </p:val>
                                        </p:tav>
                                      </p:tavLst>
                                    </p:anim>
                                    <p:animEffect transition="in" filter="fade">
                                      <p:cBhvr>
                                        <p:cTn id="97" dur="500"/>
                                        <p:tgtEl>
                                          <p:spTgt spid="8"/>
                                        </p:tgtEl>
                                      </p:cBhvr>
                                    </p:animEffect>
                                  </p:childTnLst>
                                </p:cTn>
                              </p:par>
                            </p:childTnLst>
                          </p:cTn>
                        </p:par>
                      </p:childTnLst>
                    </p:cTn>
                  </p:par>
                  <p:par>
                    <p:cTn id="98" fill="hold">
                      <p:stCondLst>
                        <p:cond delay="indefinite"/>
                      </p:stCondLst>
                      <p:childTnLst>
                        <p:par>
                          <p:cTn id="99" fill="hold">
                            <p:stCondLst>
                              <p:cond delay="0"/>
                            </p:stCondLst>
                            <p:childTnLst>
                              <p:par>
                                <p:cTn id="100" presetID="11" presetClass="exit" presetSubtype="0" fill="hold" nodeType="clickEffect">
                                  <p:stCondLst>
                                    <p:cond delay="0"/>
                                  </p:stCondLst>
                                  <p:childTnLst>
                                    <p:anim calcmode="discrete" valueType="str">
                                      <p:cBhvr>
                                        <p:cTn id="101" dur="1000"/>
                                        <p:tgtEl>
                                          <p:spTgt spid="8"/>
                                        </p:tgtEl>
                                        <p:attrNameLst>
                                          <p:attrName>style.visibility</p:attrName>
                                        </p:attrNameLst>
                                      </p:cBhvr>
                                      <p:tavLst>
                                        <p:tav tm="0">
                                          <p:val>
                                            <p:strVal val="hidden"/>
                                          </p:val>
                                        </p:tav>
                                        <p:tav tm="50000">
                                          <p:val>
                                            <p:strVal val="visible"/>
                                          </p:val>
                                        </p:tav>
                                      </p:tavLst>
                                    </p:anim>
                                    <p:set>
                                      <p:cBhvr>
                                        <p:cTn id="102" dur="1" fill="hold">
                                          <p:stCondLst>
                                            <p:cond delay="999"/>
                                          </p:stCondLst>
                                        </p:cTn>
                                        <p:tgtEl>
                                          <p:spTgt spid="8"/>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53" presetClass="entr" presetSubtype="0" fill="hold" nodeType="clickEffect">
                                  <p:stCondLst>
                                    <p:cond delay="0"/>
                                  </p:stCondLst>
                                  <p:childTnLst>
                                    <p:set>
                                      <p:cBhvr>
                                        <p:cTn id="106" dur="1" fill="hold">
                                          <p:stCondLst>
                                            <p:cond delay="0"/>
                                          </p:stCondLst>
                                        </p:cTn>
                                        <p:tgtEl>
                                          <p:spTgt spid="7"/>
                                        </p:tgtEl>
                                        <p:attrNameLst>
                                          <p:attrName>style.visibility</p:attrName>
                                        </p:attrNameLst>
                                      </p:cBhvr>
                                      <p:to>
                                        <p:strVal val="visible"/>
                                      </p:to>
                                    </p:set>
                                    <p:anim calcmode="lin" valueType="num">
                                      <p:cBhvr>
                                        <p:cTn id="107" dur="500" fill="hold"/>
                                        <p:tgtEl>
                                          <p:spTgt spid="7"/>
                                        </p:tgtEl>
                                        <p:attrNameLst>
                                          <p:attrName>ppt_w</p:attrName>
                                        </p:attrNameLst>
                                      </p:cBhvr>
                                      <p:tavLst>
                                        <p:tav tm="0">
                                          <p:val>
                                            <p:fltVal val="0"/>
                                          </p:val>
                                        </p:tav>
                                        <p:tav tm="100000">
                                          <p:val>
                                            <p:strVal val="#ppt_w"/>
                                          </p:val>
                                        </p:tav>
                                      </p:tavLst>
                                    </p:anim>
                                    <p:anim calcmode="lin" valueType="num">
                                      <p:cBhvr>
                                        <p:cTn id="108" dur="500" fill="hold"/>
                                        <p:tgtEl>
                                          <p:spTgt spid="7"/>
                                        </p:tgtEl>
                                        <p:attrNameLst>
                                          <p:attrName>ppt_h</p:attrName>
                                        </p:attrNameLst>
                                      </p:cBhvr>
                                      <p:tavLst>
                                        <p:tav tm="0">
                                          <p:val>
                                            <p:fltVal val="0"/>
                                          </p:val>
                                        </p:tav>
                                        <p:tav tm="100000">
                                          <p:val>
                                            <p:strVal val="#ppt_h"/>
                                          </p:val>
                                        </p:tav>
                                      </p:tavLst>
                                    </p:anim>
                                    <p:animEffect transition="in" filter="fade">
                                      <p:cBhvr>
                                        <p:cTn id="109" dur="500"/>
                                        <p:tgtEl>
                                          <p:spTgt spid="7"/>
                                        </p:tgtEl>
                                      </p:cBhvr>
                                    </p:animEffect>
                                  </p:childTnLst>
                                </p:cTn>
                              </p:par>
                            </p:childTnLst>
                          </p:cTn>
                        </p:par>
                      </p:childTnLst>
                    </p:cTn>
                  </p:par>
                  <p:par>
                    <p:cTn id="110" fill="hold">
                      <p:stCondLst>
                        <p:cond delay="indefinite"/>
                      </p:stCondLst>
                      <p:childTnLst>
                        <p:par>
                          <p:cTn id="111" fill="hold">
                            <p:stCondLst>
                              <p:cond delay="0"/>
                            </p:stCondLst>
                            <p:childTnLst>
                              <p:par>
                                <p:cTn id="112" presetID="53" presetClass="entr" presetSubtype="0" fill="hold" nodeType="clickEffect">
                                  <p:stCondLst>
                                    <p:cond delay="0"/>
                                  </p:stCondLst>
                                  <p:childTnLst>
                                    <p:set>
                                      <p:cBhvr>
                                        <p:cTn id="113" dur="1" fill="hold">
                                          <p:stCondLst>
                                            <p:cond delay="0"/>
                                          </p:stCondLst>
                                        </p:cTn>
                                        <p:tgtEl>
                                          <p:spTgt spid="4"/>
                                        </p:tgtEl>
                                        <p:attrNameLst>
                                          <p:attrName>style.visibility</p:attrName>
                                        </p:attrNameLst>
                                      </p:cBhvr>
                                      <p:to>
                                        <p:strVal val="visible"/>
                                      </p:to>
                                    </p:set>
                                    <p:anim calcmode="lin" valueType="num">
                                      <p:cBhvr>
                                        <p:cTn id="114" dur="500" fill="hold"/>
                                        <p:tgtEl>
                                          <p:spTgt spid="4"/>
                                        </p:tgtEl>
                                        <p:attrNameLst>
                                          <p:attrName>ppt_w</p:attrName>
                                        </p:attrNameLst>
                                      </p:cBhvr>
                                      <p:tavLst>
                                        <p:tav tm="0">
                                          <p:val>
                                            <p:fltVal val="0"/>
                                          </p:val>
                                        </p:tav>
                                        <p:tav tm="100000">
                                          <p:val>
                                            <p:strVal val="#ppt_w"/>
                                          </p:val>
                                        </p:tav>
                                      </p:tavLst>
                                    </p:anim>
                                    <p:anim calcmode="lin" valueType="num">
                                      <p:cBhvr>
                                        <p:cTn id="115" dur="500" fill="hold"/>
                                        <p:tgtEl>
                                          <p:spTgt spid="4"/>
                                        </p:tgtEl>
                                        <p:attrNameLst>
                                          <p:attrName>ppt_h</p:attrName>
                                        </p:attrNameLst>
                                      </p:cBhvr>
                                      <p:tavLst>
                                        <p:tav tm="0">
                                          <p:val>
                                            <p:fltVal val="0"/>
                                          </p:val>
                                        </p:tav>
                                        <p:tav tm="100000">
                                          <p:val>
                                            <p:strVal val="#ppt_h"/>
                                          </p:val>
                                        </p:tav>
                                      </p:tavLst>
                                    </p:anim>
                                    <p:animEffect transition="in" filter="fade">
                                      <p:cBhvr>
                                        <p:cTn id="116" dur="500"/>
                                        <p:tgtEl>
                                          <p:spTgt spid="4"/>
                                        </p:tgtEl>
                                      </p:cBhvr>
                                    </p:animEffect>
                                  </p:childTnLst>
                                </p:cTn>
                              </p:par>
                            </p:childTnLst>
                          </p:cTn>
                        </p:par>
                      </p:childTnLst>
                    </p:cTn>
                  </p:par>
                  <p:par>
                    <p:cTn id="117" fill="hold">
                      <p:stCondLst>
                        <p:cond delay="indefinite"/>
                      </p:stCondLst>
                      <p:childTnLst>
                        <p:par>
                          <p:cTn id="118" fill="hold">
                            <p:stCondLst>
                              <p:cond delay="0"/>
                            </p:stCondLst>
                            <p:childTnLst>
                              <p:par>
                                <p:cTn id="119" presetID="53" presetClass="entr" presetSubtype="0" fill="hold" grpId="0" nodeType="clickEffect">
                                  <p:stCondLst>
                                    <p:cond delay="0"/>
                                  </p:stCondLst>
                                  <p:childTnLst>
                                    <p:set>
                                      <p:cBhvr>
                                        <p:cTn id="120" dur="1" fill="hold">
                                          <p:stCondLst>
                                            <p:cond delay="0"/>
                                          </p:stCondLst>
                                        </p:cTn>
                                        <p:tgtEl>
                                          <p:spTgt spid="35852"/>
                                        </p:tgtEl>
                                        <p:attrNameLst>
                                          <p:attrName>style.visibility</p:attrName>
                                        </p:attrNameLst>
                                      </p:cBhvr>
                                      <p:to>
                                        <p:strVal val="visible"/>
                                      </p:to>
                                    </p:set>
                                    <p:anim calcmode="lin" valueType="num">
                                      <p:cBhvr>
                                        <p:cTn id="121" dur="500" fill="hold"/>
                                        <p:tgtEl>
                                          <p:spTgt spid="35852"/>
                                        </p:tgtEl>
                                        <p:attrNameLst>
                                          <p:attrName>ppt_w</p:attrName>
                                        </p:attrNameLst>
                                      </p:cBhvr>
                                      <p:tavLst>
                                        <p:tav tm="0">
                                          <p:val>
                                            <p:fltVal val="0"/>
                                          </p:val>
                                        </p:tav>
                                        <p:tav tm="100000">
                                          <p:val>
                                            <p:strVal val="#ppt_w"/>
                                          </p:val>
                                        </p:tav>
                                      </p:tavLst>
                                    </p:anim>
                                    <p:anim calcmode="lin" valueType="num">
                                      <p:cBhvr>
                                        <p:cTn id="122" dur="500" fill="hold"/>
                                        <p:tgtEl>
                                          <p:spTgt spid="35852"/>
                                        </p:tgtEl>
                                        <p:attrNameLst>
                                          <p:attrName>ppt_h</p:attrName>
                                        </p:attrNameLst>
                                      </p:cBhvr>
                                      <p:tavLst>
                                        <p:tav tm="0">
                                          <p:val>
                                            <p:fltVal val="0"/>
                                          </p:val>
                                        </p:tav>
                                        <p:tav tm="100000">
                                          <p:val>
                                            <p:strVal val="#ppt_h"/>
                                          </p:val>
                                        </p:tav>
                                      </p:tavLst>
                                    </p:anim>
                                    <p:animEffect transition="in" filter="fade">
                                      <p:cBhvr>
                                        <p:cTn id="123" dur="500"/>
                                        <p:tgtEl>
                                          <p:spTgt spid="35852"/>
                                        </p:tgtEl>
                                      </p:cBhvr>
                                    </p:animEffect>
                                  </p:childTnLst>
                                </p:cTn>
                              </p:par>
                              <p:par>
                                <p:cTn id="124" presetID="53" presetClass="entr" presetSubtype="0" fill="hold" grpId="0" nodeType="withEffect">
                                  <p:stCondLst>
                                    <p:cond delay="0"/>
                                  </p:stCondLst>
                                  <p:childTnLst>
                                    <p:set>
                                      <p:cBhvr>
                                        <p:cTn id="125" dur="1" fill="hold">
                                          <p:stCondLst>
                                            <p:cond delay="0"/>
                                          </p:stCondLst>
                                        </p:cTn>
                                        <p:tgtEl>
                                          <p:spTgt spid="35893"/>
                                        </p:tgtEl>
                                        <p:attrNameLst>
                                          <p:attrName>style.visibility</p:attrName>
                                        </p:attrNameLst>
                                      </p:cBhvr>
                                      <p:to>
                                        <p:strVal val="visible"/>
                                      </p:to>
                                    </p:set>
                                    <p:anim calcmode="lin" valueType="num">
                                      <p:cBhvr>
                                        <p:cTn id="126" dur="500" fill="hold"/>
                                        <p:tgtEl>
                                          <p:spTgt spid="35893"/>
                                        </p:tgtEl>
                                        <p:attrNameLst>
                                          <p:attrName>ppt_w</p:attrName>
                                        </p:attrNameLst>
                                      </p:cBhvr>
                                      <p:tavLst>
                                        <p:tav tm="0">
                                          <p:val>
                                            <p:fltVal val="0"/>
                                          </p:val>
                                        </p:tav>
                                        <p:tav tm="100000">
                                          <p:val>
                                            <p:strVal val="#ppt_w"/>
                                          </p:val>
                                        </p:tav>
                                      </p:tavLst>
                                    </p:anim>
                                    <p:anim calcmode="lin" valueType="num">
                                      <p:cBhvr>
                                        <p:cTn id="127" dur="500" fill="hold"/>
                                        <p:tgtEl>
                                          <p:spTgt spid="35893"/>
                                        </p:tgtEl>
                                        <p:attrNameLst>
                                          <p:attrName>ppt_h</p:attrName>
                                        </p:attrNameLst>
                                      </p:cBhvr>
                                      <p:tavLst>
                                        <p:tav tm="0">
                                          <p:val>
                                            <p:fltVal val="0"/>
                                          </p:val>
                                        </p:tav>
                                        <p:tav tm="100000">
                                          <p:val>
                                            <p:strVal val="#ppt_h"/>
                                          </p:val>
                                        </p:tav>
                                      </p:tavLst>
                                    </p:anim>
                                    <p:animEffect transition="in" filter="fade">
                                      <p:cBhvr>
                                        <p:cTn id="128" dur="500"/>
                                        <p:tgtEl>
                                          <p:spTgt spid="35893"/>
                                        </p:tgtEl>
                                      </p:cBhvr>
                                    </p:animEffect>
                                  </p:childTnLst>
                                </p:cTn>
                              </p:par>
                            </p:childTnLst>
                          </p:cTn>
                        </p:par>
                      </p:childTnLst>
                    </p:cTn>
                  </p:par>
                  <p:par>
                    <p:cTn id="129" fill="hold">
                      <p:stCondLst>
                        <p:cond delay="indefinite"/>
                      </p:stCondLst>
                      <p:childTnLst>
                        <p:par>
                          <p:cTn id="130" fill="hold">
                            <p:stCondLst>
                              <p:cond delay="0"/>
                            </p:stCondLst>
                            <p:childTnLst>
                              <p:par>
                                <p:cTn id="131" presetID="53" presetClass="entr" presetSubtype="0" fill="hold" nodeType="clickEffect">
                                  <p:stCondLst>
                                    <p:cond delay="0"/>
                                  </p:stCondLst>
                                  <p:childTnLst>
                                    <p:set>
                                      <p:cBhvr>
                                        <p:cTn id="132" dur="1" fill="hold">
                                          <p:stCondLst>
                                            <p:cond delay="0"/>
                                          </p:stCondLst>
                                        </p:cTn>
                                        <p:tgtEl>
                                          <p:spTgt spid="12"/>
                                        </p:tgtEl>
                                        <p:attrNameLst>
                                          <p:attrName>style.visibility</p:attrName>
                                        </p:attrNameLst>
                                      </p:cBhvr>
                                      <p:to>
                                        <p:strVal val="visible"/>
                                      </p:to>
                                    </p:set>
                                    <p:anim calcmode="lin" valueType="num">
                                      <p:cBhvr>
                                        <p:cTn id="133" dur="500" fill="hold"/>
                                        <p:tgtEl>
                                          <p:spTgt spid="12"/>
                                        </p:tgtEl>
                                        <p:attrNameLst>
                                          <p:attrName>ppt_w</p:attrName>
                                        </p:attrNameLst>
                                      </p:cBhvr>
                                      <p:tavLst>
                                        <p:tav tm="0">
                                          <p:val>
                                            <p:fltVal val="0"/>
                                          </p:val>
                                        </p:tav>
                                        <p:tav tm="100000">
                                          <p:val>
                                            <p:strVal val="#ppt_w"/>
                                          </p:val>
                                        </p:tav>
                                      </p:tavLst>
                                    </p:anim>
                                    <p:anim calcmode="lin" valueType="num">
                                      <p:cBhvr>
                                        <p:cTn id="134" dur="500" fill="hold"/>
                                        <p:tgtEl>
                                          <p:spTgt spid="12"/>
                                        </p:tgtEl>
                                        <p:attrNameLst>
                                          <p:attrName>ppt_h</p:attrName>
                                        </p:attrNameLst>
                                      </p:cBhvr>
                                      <p:tavLst>
                                        <p:tav tm="0">
                                          <p:val>
                                            <p:fltVal val="0"/>
                                          </p:val>
                                        </p:tav>
                                        <p:tav tm="100000">
                                          <p:val>
                                            <p:strVal val="#ppt_h"/>
                                          </p:val>
                                        </p:tav>
                                      </p:tavLst>
                                    </p:anim>
                                    <p:animEffect transition="in" filter="fade">
                                      <p:cBhvr>
                                        <p:cTn id="135" dur="500"/>
                                        <p:tgtEl>
                                          <p:spTgt spid="12"/>
                                        </p:tgtEl>
                                      </p:cBhvr>
                                    </p:animEffect>
                                  </p:childTnLst>
                                </p:cTn>
                              </p:par>
                              <p:par>
                                <p:cTn id="136" presetID="53" presetClass="entr" presetSubtype="0" fill="hold" grpId="0" nodeType="withEffect">
                                  <p:stCondLst>
                                    <p:cond delay="0"/>
                                  </p:stCondLst>
                                  <p:childTnLst>
                                    <p:set>
                                      <p:cBhvr>
                                        <p:cTn id="137" dur="1" fill="hold">
                                          <p:stCondLst>
                                            <p:cond delay="0"/>
                                          </p:stCondLst>
                                        </p:cTn>
                                        <p:tgtEl>
                                          <p:spTgt spid="35886"/>
                                        </p:tgtEl>
                                        <p:attrNameLst>
                                          <p:attrName>style.visibility</p:attrName>
                                        </p:attrNameLst>
                                      </p:cBhvr>
                                      <p:to>
                                        <p:strVal val="visible"/>
                                      </p:to>
                                    </p:set>
                                    <p:anim calcmode="lin" valueType="num">
                                      <p:cBhvr>
                                        <p:cTn id="138" dur="500" fill="hold"/>
                                        <p:tgtEl>
                                          <p:spTgt spid="35886"/>
                                        </p:tgtEl>
                                        <p:attrNameLst>
                                          <p:attrName>ppt_w</p:attrName>
                                        </p:attrNameLst>
                                      </p:cBhvr>
                                      <p:tavLst>
                                        <p:tav tm="0">
                                          <p:val>
                                            <p:fltVal val="0"/>
                                          </p:val>
                                        </p:tav>
                                        <p:tav tm="100000">
                                          <p:val>
                                            <p:strVal val="#ppt_w"/>
                                          </p:val>
                                        </p:tav>
                                      </p:tavLst>
                                    </p:anim>
                                    <p:anim calcmode="lin" valueType="num">
                                      <p:cBhvr>
                                        <p:cTn id="139" dur="500" fill="hold"/>
                                        <p:tgtEl>
                                          <p:spTgt spid="35886"/>
                                        </p:tgtEl>
                                        <p:attrNameLst>
                                          <p:attrName>ppt_h</p:attrName>
                                        </p:attrNameLst>
                                      </p:cBhvr>
                                      <p:tavLst>
                                        <p:tav tm="0">
                                          <p:val>
                                            <p:fltVal val="0"/>
                                          </p:val>
                                        </p:tav>
                                        <p:tav tm="100000">
                                          <p:val>
                                            <p:strVal val="#ppt_h"/>
                                          </p:val>
                                        </p:tav>
                                      </p:tavLst>
                                    </p:anim>
                                    <p:animEffect transition="in" filter="fade">
                                      <p:cBhvr>
                                        <p:cTn id="140" dur="500"/>
                                        <p:tgtEl>
                                          <p:spTgt spid="35886"/>
                                        </p:tgtEl>
                                      </p:cBhvr>
                                    </p:animEffect>
                                  </p:childTnLst>
                                </p:cTn>
                              </p:par>
                            </p:childTnLst>
                          </p:cTn>
                        </p:par>
                      </p:childTnLst>
                    </p:cTn>
                  </p:par>
                  <p:par>
                    <p:cTn id="141" fill="hold">
                      <p:stCondLst>
                        <p:cond delay="indefinite"/>
                      </p:stCondLst>
                      <p:childTnLst>
                        <p:par>
                          <p:cTn id="142" fill="hold">
                            <p:stCondLst>
                              <p:cond delay="0"/>
                            </p:stCondLst>
                            <p:childTnLst>
                              <p:par>
                                <p:cTn id="143" presetID="53" presetClass="entr" presetSubtype="0" fill="hold" grpId="0" nodeType="clickEffect">
                                  <p:stCondLst>
                                    <p:cond delay="0"/>
                                  </p:stCondLst>
                                  <p:childTnLst>
                                    <p:set>
                                      <p:cBhvr>
                                        <p:cTn id="144" dur="1" fill="hold">
                                          <p:stCondLst>
                                            <p:cond delay="0"/>
                                          </p:stCondLst>
                                        </p:cTn>
                                        <p:tgtEl>
                                          <p:spTgt spid="35853"/>
                                        </p:tgtEl>
                                        <p:attrNameLst>
                                          <p:attrName>style.visibility</p:attrName>
                                        </p:attrNameLst>
                                      </p:cBhvr>
                                      <p:to>
                                        <p:strVal val="visible"/>
                                      </p:to>
                                    </p:set>
                                    <p:anim calcmode="lin" valueType="num">
                                      <p:cBhvr>
                                        <p:cTn id="145" dur="500" fill="hold"/>
                                        <p:tgtEl>
                                          <p:spTgt spid="35853"/>
                                        </p:tgtEl>
                                        <p:attrNameLst>
                                          <p:attrName>ppt_w</p:attrName>
                                        </p:attrNameLst>
                                      </p:cBhvr>
                                      <p:tavLst>
                                        <p:tav tm="0">
                                          <p:val>
                                            <p:fltVal val="0"/>
                                          </p:val>
                                        </p:tav>
                                        <p:tav tm="100000">
                                          <p:val>
                                            <p:strVal val="#ppt_w"/>
                                          </p:val>
                                        </p:tav>
                                      </p:tavLst>
                                    </p:anim>
                                    <p:anim calcmode="lin" valueType="num">
                                      <p:cBhvr>
                                        <p:cTn id="146" dur="500" fill="hold"/>
                                        <p:tgtEl>
                                          <p:spTgt spid="35853"/>
                                        </p:tgtEl>
                                        <p:attrNameLst>
                                          <p:attrName>ppt_h</p:attrName>
                                        </p:attrNameLst>
                                      </p:cBhvr>
                                      <p:tavLst>
                                        <p:tav tm="0">
                                          <p:val>
                                            <p:fltVal val="0"/>
                                          </p:val>
                                        </p:tav>
                                        <p:tav tm="100000">
                                          <p:val>
                                            <p:strVal val="#ppt_h"/>
                                          </p:val>
                                        </p:tav>
                                      </p:tavLst>
                                    </p:anim>
                                    <p:animEffect transition="in" filter="fade">
                                      <p:cBhvr>
                                        <p:cTn id="147" dur="500"/>
                                        <p:tgtEl>
                                          <p:spTgt spid="35853"/>
                                        </p:tgtEl>
                                      </p:cBhvr>
                                    </p:animEffect>
                                  </p:childTnLst>
                                </p:cTn>
                              </p:par>
                            </p:childTnLst>
                          </p:cTn>
                        </p:par>
                      </p:childTnLst>
                    </p:cTn>
                  </p:par>
                  <p:par>
                    <p:cTn id="148" fill="hold">
                      <p:stCondLst>
                        <p:cond delay="indefinite"/>
                      </p:stCondLst>
                      <p:childTnLst>
                        <p:par>
                          <p:cTn id="149" fill="hold">
                            <p:stCondLst>
                              <p:cond delay="0"/>
                            </p:stCondLst>
                            <p:childTnLst>
                              <p:par>
                                <p:cTn id="150" presetID="11" presetClass="exit" presetSubtype="0" fill="hold" grpId="1" nodeType="clickEffect">
                                  <p:stCondLst>
                                    <p:cond delay="0"/>
                                  </p:stCondLst>
                                  <p:childTnLst>
                                    <p:anim calcmode="discrete" valueType="str">
                                      <p:cBhvr>
                                        <p:cTn id="151" dur="1000"/>
                                        <p:tgtEl>
                                          <p:spTgt spid="35853"/>
                                        </p:tgtEl>
                                        <p:attrNameLst>
                                          <p:attrName>style.visibility</p:attrName>
                                        </p:attrNameLst>
                                      </p:cBhvr>
                                      <p:tavLst>
                                        <p:tav tm="0">
                                          <p:val>
                                            <p:strVal val="hidden"/>
                                          </p:val>
                                        </p:tav>
                                        <p:tav tm="50000">
                                          <p:val>
                                            <p:strVal val="visible"/>
                                          </p:val>
                                        </p:tav>
                                      </p:tavLst>
                                    </p:anim>
                                    <p:set>
                                      <p:cBhvr>
                                        <p:cTn id="152" dur="1" fill="hold">
                                          <p:stCondLst>
                                            <p:cond delay="999"/>
                                          </p:stCondLst>
                                        </p:cTn>
                                        <p:tgtEl>
                                          <p:spTgt spid="35853"/>
                                        </p:tgtEl>
                                        <p:attrNameLst>
                                          <p:attrName>style.visibility</p:attrName>
                                        </p:attrNameLst>
                                      </p:cBhvr>
                                      <p:to>
                                        <p:strVal val="hidden"/>
                                      </p:to>
                                    </p:set>
                                  </p:childTnLst>
                                </p:cTn>
                              </p:par>
                            </p:childTnLst>
                          </p:cTn>
                        </p:par>
                      </p:childTnLst>
                    </p:cTn>
                  </p:par>
                  <p:par>
                    <p:cTn id="153" fill="hold">
                      <p:stCondLst>
                        <p:cond delay="indefinite"/>
                      </p:stCondLst>
                      <p:childTnLst>
                        <p:par>
                          <p:cTn id="154" fill="hold">
                            <p:stCondLst>
                              <p:cond delay="0"/>
                            </p:stCondLst>
                            <p:childTnLst>
                              <p:par>
                                <p:cTn id="155" presetID="53" presetClass="entr" presetSubtype="0" fill="hold" nodeType="clickEffect">
                                  <p:stCondLst>
                                    <p:cond delay="0"/>
                                  </p:stCondLst>
                                  <p:childTnLst>
                                    <p:set>
                                      <p:cBhvr>
                                        <p:cTn id="156" dur="1" fill="hold">
                                          <p:stCondLst>
                                            <p:cond delay="0"/>
                                          </p:stCondLst>
                                        </p:cTn>
                                        <p:tgtEl>
                                          <p:spTgt spid="3"/>
                                        </p:tgtEl>
                                        <p:attrNameLst>
                                          <p:attrName>style.visibility</p:attrName>
                                        </p:attrNameLst>
                                      </p:cBhvr>
                                      <p:to>
                                        <p:strVal val="visible"/>
                                      </p:to>
                                    </p:set>
                                    <p:anim calcmode="lin" valueType="num">
                                      <p:cBhvr>
                                        <p:cTn id="157" dur="500" fill="hold"/>
                                        <p:tgtEl>
                                          <p:spTgt spid="3"/>
                                        </p:tgtEl>
                                        <p:attrNameLst>
                                          <p:attrName>ppt_w</p:attrName>
                                        </p:attrNameLst>
                                      </p:cBhvr>
                                      <p:tavLst>
                                        <p:tav tm="0">
                                          <p:val>
                                            <p:fltVal val="0"/>
                                          </p:val>
                                        </p:tav>
                                        <p:tav tm="100000">
                                          <p:val>
                                            <p:strVal val="#ppt_w"/>
                                          </p:val>
                                        </p:tav>
                                      </p:tavLst>
                                    </p:anim>
                                    <p:anim calcmode="lin" valueType="num">
                                      <p:cBhvr>
                                        <p:cTn id="158" dur="500" fill="hold"/>
                                        <p:tgtEl>
                                          <p:spTgt spid="3"/>
                                        </p:tgtEl>
                                        <p:attrNameLst>
                                          <p:attrName>ppt_h</p:attrName>
                                        </p:attrNameLst>
                                      </p:cBhvr>
                                      <p:tavLst>
                                        <p:tav tm="0">
                                          <p:val>
                                            <p:fltVal val="0"/>
                                          </p:val>
                                        </p:tav>
                                        <p:tav tm="100000">
                                          <p:val>
                                            <p:strVal val="#ppt_h"/>
                                          </p:val>
                                        </p:tav>
                                      </p:tavLst>
                                    </p:anim>
                                    <p:animEffect transition="in" filter="fade">
                                      <p:cBhvr>
                                        <p:cTn id="159" dur="500"/>
                                        <p:tgtEl>
                                          <p:spTgt spid="3"/>
                                        </p:tgtEl>
                                      </p:cBhvr>
                                    </p:animEffect>
                                  </p:childTnLst>
                                </p:cTn>
                              </p:par>
                            </p:childTnLst>
                          </p:cTn>
                        </p:par>
                      </p:childTnLst>
                    </p:cTn>
                  </p:par>
                  <p:par>
                    <p:cTn id="160" fill="hold">
                      <p:stCondLst>
                        <p:cond delay="indefinite"/>
                      </p:stCondLst>
                      <p:childTnLst>
                        <p:par>
                          <p:cTn id="161" fill="hold">
                            <p:stCondLst>
                              <p:cond delay="0"/>
                            </p:stCondLst>
                            <p:childTnLst>
                              <p:par>
                                <p:cTn id="162" presetID="53" presetClass="entr" presetSubtype="0" fill="hold" grpId="0" nodeType="clickEffect">
                                  <p:stCondLst>
                                    <p:cond delay="0"/>
                                  </p:stCondLst>
                                  <p:childTnLst>
                                    <p:set>
                                      <p:cBhvr>
                                        <p:cTn id="163" dur="1" fill="hold">
                                          <p:stCondLst>
                                            <p:cond delay="0"/>
                                          </p:stCondLst>
                                        </p:cTn>
                                        <p:tgtEl>
                                          <p:spTgt spid="35894"/>
                                        </p:tgtEl>
                                        <p:attrNameLst>
                                          <p:attrName>style.visibility</p:attrName>
                                        </p:attrNameLst>
                                      </p:cBhvr>
                                      <p:to>
                                        <p:strVal val="visible"/>
                                      </p:to>
                                    </p:set>
                                    <p:anim calcmode="lin" valueType="num">
                                      <p:cBhvr>
                                        <p:cTn id="164" dur="500" fill="hold"/>
                                        <p:tgtEl>
                                          <p:spTgt spid="35894"/>
                                        </p:tgtEl>
                                        <p:attrNameLst>
                                          <p:attrName>ppt_w</p:attrName>
                                        </p:attrNameLst>
                                      </p:cBhvr>
                                      <p:tavLst>
                                        <p:tav tm="0">
                                          <p:val>
                                            <p:fltVal val="0"/>
                                          </p:val>
                                        </p:tav>
                                        <p:tav tm="100000">
                                          <p:val>
                                            <p:strVal val="#ppt_w"/>
                                          </p:val>
                                        </p:tav>
                                      </p:tavLst>
                                    </p:anim>
                                    <p:anim calcmode="lin" valueType="num">
                                      <p:cBhvr>
                                        <p:cTn id="165" dur="500" fill="hold"/>
                                        <p:tgtEl>
                                          <p:spTgt spid="35894"/>
                                        </p:tgtEl>
                                        <p:attrNameLst>
                                          <p:attrName>ppt_h</p:attrName>
                                        </p:attrNameLst>
                                      </p:cBhvr>
                                      <p:tavLst>
                                        <p:tav tm="0">
                                          <p:val>
                                            <p:fltVal val="0"/>
                                          </p:val>
                                        </p:tav>
                                        <p:tav tm="100000">
                                          <p:val>
                                            <p:strVal val="#ppt_h"/>
                                          </p:val>
                                        </p:tav>
                                      </p:tavLst>
                                    </p:anim>
                                    <p:animEffect transition="in" filter="fade">
                                      <p:cBhvr>
                                        <p:cTn id="166" dur="500"/>
                                        <p:tgtEl>
                                          <p:spTgt spid="35894"/>
                                        </p:tgtEl>
                                      </p:cBhvr>
                                    </p:animEffect>
                                  </p:childTnLst>
                                </p:cTn>
                              </p:par>
                            </p:childTnLst>
                          </p:cTn>
                        </p:par>
                      </p:childTnLst>
                    </p:cTn>
                  </p:par>
                  <p:par>
                    <p:cTn id="167" fill="hold">
                      <p:stCondLst>
                        <p:cond delay="indefinite"/>
                      </p:stCondLst>
                      <p:childTnLst>
                        <p:par>
                          <p:cTn id="168" fill="hold">
                            <p:stCondLst>
                              <p:cond delay="0"/>
                            </p:stCondLst>
                            <p:childTnLst>
                              <p:par>
                                <p:cTn id="169" presetID="53" presetClass="entr" presetSubtype="0" fill="hold" grpId="0" nodeType="clickEffect">
                                  <p:stCondLst>
                                    <p:cond delay="0"/>
                                  </p:stCondLst>
                                  <p:childTnLst>
                                    <p:set>
                                      <p:cBhvr>
                                        <p:cTn id="170" dur="1" fill="hold">
                                          <p:stCondLst>
                                            <p:cond delay="0"/>
                                          </p:stCondLst>
                                        </p:cTn>
                                        <p:tgtEl>
                                          <p:spTgt spid="35854"/>
                                        </p:tgtEl>
                                        <p:attrNameLst>
                                          <p:attrName>style.visibility</p:attrName>
                                        </p:attrNameLst>
                                      </p:cBhvr>
                                      <p:to>
                                        <p:strVal val="visible"/>
                                      </p:to>
                                    </p:set>
                                    <p:anim calcmode="lin" valueType="num">
                                      <p:cBhvr>
                                        <p:cTn id="171" dur="500" fill="hold"/>
                                        <p:tgtEl>
                                          <p:spTgt spid="35854"/>
                                        </p:tgtEl>
                                        <p:attrNameLst>
                                          <p:attrName>ppt_w</p:attrName>
                                        </p:attrNameLst>
                                      </p:cBhvr>
                                      <p:tavLst>
                                        <p:tav tm="0">
                                          <p:val>
                                            <p:fltVal val="0"/>
                                          </p:val>
                                        </p:tav>
                                        <p:tav tm="100000">
                                          <p:val>
                                            <p:strVal val="#ppt_w"/>
                                          </p:val>
                                        </p:tav>
                                      </p:tavLst>
                                    </p:anim>
                                    <p:anim calcmode="lin" valueType="num">
                                      <p:cBhvr>
                                        <p:cTn id="172" dur="500" fill="hold"/>
                                        <p:tgtEl>
                                          <p:spTgt spid="35854"/>
                                        </p:tgtEl>
                                        <p:attrNameLst>
                                          <p:attrName>ppt_h</p:attrName>
                                        </p:attrNameLst>
                                      </p:cBhvr>
                                      <p:tavLst>
                                        <p:tav tm="0">
                                          <p:val>
                                            <p:fltVal val="0"/>
                                          </p:val>
                                        </p:tav>
                                        <p:tav tm="100000">
                                          <p:val>
                                            <p:strVal val="#ppt_h"/>
                                          </p:val>
                                        </p:tav>
                                      </p:tavLst>
                                    </p:anim>
                                    <p:animEffect transition="in" filter="fade">
                                      <p:cBhvr>
                                        <p:cTn id="173" dur="500"/>
                                        <p:tgtEl>
                                          <p:spTgt spid="35854"/>
                                        </p:tgtEl>
                                      </p:cBhvr>
                                    </p:animEffect>
                                  </p:childTnLst>
                                </p:cTn>
                              </p:par>
                            </p:childTnLst>
                          </p:cTn>
                        </p:par>
                      </p:childTnLst>
                    </p:cTn>
                  </p:par>
                  <p:par>
                    <p:cTn id="174" fill="hold">
                      <p:stCondLst>
                        <p:cond delay="indefinite"/>
                      </p:stCondLst>
                      <p:childTnLst>
                        <p:par>
                          <p:cTn id="175" fill="hold">
                            <p:stCondLst>
                              <p:cond delay="0"/>
                            </p:stCondLst>
                            <p:childTnLst>
                              <p:par>
                                <p:cTn id="176" presetID="11" presetClass="exit" presetSubtype="0" fill="hold" grpId="1" nodeType="clickEffect">
                                  <p:stCondLst>
                                    <p:cond delay="0"/>
                                  </p:stCondLst>
                                  <p:childTnLst>
                                    <p:anim calcmode="discrete" valueType="str">
                                      <p:cBhvr>
                                        <p:cTn id="177" dur="1000"/>
                                        <p:tgtEl>
                                          <p:spTgt spid="35854"/>
                                        </p:tgtEl>
                                        <p:attrNameLst>
                                          <p:attrName>style.visibility</p:attrName>
                                        </p:attrNameLst>
                                      </p:cBhvr>
                                      <p:tavLst>
                                        <p:tav tm="0">
                                          <p:val>
                                            <p:strVal val="hidden"/>
                                          </p:val>
                                        </p:tav>
                                        <p:tav tm="50000">
                                          <p:val>
                                            <p:strVal val="visible"/>
                                          </p:val>
                                        </p:tav>
                                      </p:tavLst>
                                    </p:anim>
                                    <p:set>
                                      <p:cBhvr>
                                        <p:cTn id="178" dur="1" fill="hold">
                                          <p:stCondLst>
                                            <p:cond delay="999"/>
                                          </p:stCondLst>
                                        </p:cTn>
                                        <p:tgtEl>
                                          <p:spTgt spid="35854"/>
                                        </p:tgtEl>
                                        <p:attrNameLst>
                                          <p:attrName>style.visibility</p:attrName>
                                        </p:attrNameLst>
                                      </p:cBhvr>
                                      <p:to>
                                        <p:strVal val="hidden"/>
                                      </p:to>
                                    </p:set>
                                  </p:childTnLst>
                                </p:cTn>
                              </p:par>
                            </p:childTnLst>
                          </p:cTn>
                        </p:par>
                      </p:childTnLst>
                    </p:cTn>
                  </p:par>
                  <p:par>
                    <p:cTn id="179" fill="hold">
                      <p:stCondLst>
                        <p:cond delay="indefinite"/>
                      </p:stCondLst>
                      <p:childTnLst>
                        <p:par>
                          <p:cTn id="180" fill="hold">
                            <p:stCondLst>
                              <p:cond delay="0"/>
                            </p:stCondLst>
                            <p:childTnLst>
                              <p:par>
                                <p:cTn id="181" presetID="53" presetClass="entr" presetSubtype="0" fill="hold" nodeType="clickEffect">
                                  <p:stCondLst>
                                    <p:cond delay="0"/>
                                  </p:stCondLst>
                                  <p:childTnLst>
                                    <p:set>
                                      <p:cBhvr>
                                        <p:cTn id="182" dur="1" fill="hold">
                                          <p:stCondLst>
                                            <p:cond delay="0"/>
                                          </p:stCondLst>
                                        </p:cTn>
                                        <p:tgtEl>
                                          <p:spTgt spid="2"/>
                                        </p:tgtEl>
                                        <p:attrNameLst>
                                          <p:attrName>style.visibility</p:attrName>
                                        </p:attrNameLst>
                                      </p:cBhvr>
                                      <p:to>
                                        <p:strVal val="visible"/>
                                      </p:to>
                                    </p:set>
                                    <p:anim calcmode="lin" valueType="num">
                                      <p:cBhvr>
                                        <p:cTn id="183" dur="500" fill="hold"/>
                                        <p:tgtEl>
                                          <p:spTgt spid="2"/>
                                        </p:tgtEl>
                                        <p:attrNameLst>
                                          <p:attrName>ppt_w</p:attrName>
                                        </p:attrNameLst>
                                      </p:cBhvr>
                                      <p:tavLst>
                                        <p:tav tm="0">
                                          <p:val>
                                            <p:fltVal val="0"/>
                                          </p:val>
                                        </p:tav>
                                        <p:tav tm="100000">
                                          <p:val>
                                            <p:strVal val="#ppt_w"/>
                                          </p:val>
                                        </p:tav>
                                      </p:tavLst>
                                    </p:anim>
                                    <p:anim calcmode="lin" valueType="num">
                                      <p:cBhvr>
                                        <p:cTn id="184" dur="500" fill="hold"/>
                                        <p:tgtEl>
                                          <p:spTgt spid="2"/>
                                        </p:tgtEl>
                                        <p:attrNameLst>
                                          <p:attrName>ppt_h</p:attrName>
                                        </p:attrNameLst>
                                      </p:cBhvr>
                                      <p:tavLst>
                                        <p:tav tm="0">
                                          <p:val>
                                            <p:fltVal val="0"/>
                                          </p:val>
                                        </p:tav>
                                        <p:tav tm="100000">
                                          <p:val>
                                            <p:strVal val="#ppt_h"/>
                                          </p:val>
                                        </p:tav>
                                      </p:tavLst>
                                    </p:anim>
                                    <p:animEffect transition="in" filter="fade">
                                      <p:cBhvr>
                                        <p:cTn id="185" dur="500"/>
                                        <p:tgtEl>
                                          <p:spTgt spid="2"/>
                                        </p:tgtEl>
                                      </p:cBhvr>
                                    </p:animEffect>
                                  </p:childTnLst>
                                </p:cTn>
                              </p:par>
                            </p:childTnLst>
                          </p:cTn>
                        </p:par>
                      </p:childTnLst>
                    </p:cTn>
                  </p:par>
                  <p:par>
                    <p:cTn id="186" fill="hold">
                      <p:stCondLst>
                        <p:cond delay="indefinite"/>
                      </p:stCondLst>
                      <p:childTnLst>
                        <p:par>
                          <p:cTn id="187" fill="hold">
                            <p:stCondLst>
                              <p:cond delay="0"/>
                            </p:stCondLst>
                            <p:childTnLst>
                              <p:par>
                                <p:cTn id="188" presetID="53" presetClass="entr" presetSubtype="0" fill="hold" grpId="0" nodeType="clickEffect">
                                  <p:stCondLst>
                                    <p:cond delay="0"/>
                                  </p:stCondLst>
                                  <p:childTnLst>
                                    <p:set>
                                      <p:cBhvr>
                                        <p:cTn id="189" dur="1" fill="hold">
                                          <p:stCondLst>
                                            <p:cond delay="0"/>
                                          </p:stCondLst>
                                        </p:cTn>
                                        <p:tgtEl>
                                          <p:spTgt spid="35919"/>
                                        </p:tgtEl>
                                        <p:attrNameLst>
                                          <p:attrName>style.visibility</p:attrName>
                                        </p:attrNameLst>
                                      </p:cBhvr>
                                      <p:to>
                                        <p:strVal val="visible"/>
                                      </p:to>
                                    </p:set>
                                    <p:anim calcmode="lin" valueType="num">
                                      <p:cBhvr>
                                        <p:cTn id="190" dur="500" fill="hold"/>
                                        <p:tgtEl>
                                          <p:spTgt spid="35919"/>
                                        </p:tgtEl>
                                        <p:attrNameLst>
                                          <p:attrName>ppt_w</p:attrName>
                                        </p:attrNameLst>
                                      </p:cBhvr>
                                      <p:tavLst>
                                        <p:tav tm="0">
                                          <p:val>
                                            <p:fltVal val="0"/>
                                          </p:val>
                                        </p:tav>
                                        <p:tav tm="100000">
                                          <p:val>
                                            <p:strVal val="#ppt_w"/>
                                          </p:val>
                                        </p:tav>
                                      </p:tavLst>
                                    </p:anim>
                                    <p:anim calcmode="lin" valueType="num">
                                      <p:cBhvr>
                                        <p:cTn id="191" dur="500" fill="hold"/>
                                        <p:tgtEl>
                                          <p:spTgt spid="35919"/>
                                        </p:tgtEl>
                                        <p:attrNameLst>
                                          <p:attrName>ppt_h</p:attrName>
                                        </p:attrNameLst>
                                      </p:cBhvr>
                                      <p:tavLst>
                                        <p:tav tm="0">
                                          <p:val>
                                            <p:fltVal val="0"/>
                                          </p:val>
                                        </p:tav>
                                        <p:tav tm="100000">
                                          <p:val>
                                            <p:strVal val="#ppt_h"/>
                                          </p:val>
                                        </p:tav>
                                      </p:tavLst>
                                    </p:anim>
                                    <p:animEffect transition="in" filter="fade">
                                      <p:cBhvr>
                                        <p:cTn id="192" dur="500"/>
                                        <p:tgtEl>
                                          <p:spTgt spid="35919"/>
                                        </p:tgtEl>
                                      </p:cBhvr>
                                    </p:animEffect>
                                  </p:childTnLst>
                                </p:cTn>
                              </p:par>
                              <p:par>
                                <p:cTn id="193" presetID="53" presetClass="entr" presetSubtype="0" fill="hold" grpId="0" nodeType="withEffect">
                                  <p:stCondLst>
                                    <p:cond delay="0"/>
                                  </p:stCondLst>
                                  <p:childTnLst>
                                    <p:set>
                                      <p:cBhvr>
                                        <p:cTn id="194" dur="1" fill="hold">
                                          <p:stCondLst>
                                            <p:cond delay="0"/>
                                          </p:stCondLst>
                                        </p:cTn>
                                        <p:tgtEl>
                                          <p:spTgt spid="35918"/>
                                        </p:tgtEl>
                                        <p:attrNameLst>
                                          <p:attrName>style.visibility</p:attrName>
                                        </p:attrNameLst>
                                      </p:cBhvr>
                                      <p:to>
                                        <p:strVal val="visible"/>
                                      </p:to>
                                    </p:set>
                                    <p:anim calcmode="lin" valueType="num">
                                      <p:cBhvr>
                                        <p:cTn id="195" dur="500" fill="hold"/>
                                        <p:tgtEl>
                                          <p:spTgt spid="35918"/>
                                        </p:tgtEl>
                                        <p:attrNameLst>
                                          <p:attrName>ppt_w</p:attrName>
                                        </p:attrNameLst>
                                      </p:cBhvr>
                                      <p:tavLst>
                                        <p:tav tm="0">
                                          <p:val>
                                            <p:fltVal val="0"/>
                                          </p:val>
                                        </p:tav>
                                        <p:tav tm="100000">
                                          <p:val>
                                            <p:strVal val="#ppt_w"/>
                                          </p:val>
                                        </p:tav>
                                      </p:tavLst>
                                    </p:anim>
                                    <p:anim calcmode="lin" valueType="num">
                                      <p:cBhvr>
                                        <p:cTn id="196" dur="500" fill="hold"/>
                                        <p:tgtEl>
                                          <p:spTgt spid="35918"/>
                                        </p:tgtEl>
                                        <p:attrNameLst>
                                          <p:attrName>ppt_h</p:attrName>
                                        </p:attrNameLst>
                                      </p:cBhvr>
                                      <p:tavLst>
                                        <p:tav tm="0">
                                          <p:val>
                                            <p:fltVal val="0"/>
                                          </p:val>
                                        </p:tav>
                                        <p:tav tm="100000">
                                          <p:val>
                                            <p:strVal val="#ppt_h"/>
                                          </p:val>
                                        </p:tav>
                                      </p:tavLst>
                                    </p:anim>
                                    <p:animEffect transition="in" filter="fade">
                                      <p:cBhvr>
                                        <p:cTn id="197" dur="500"/>
                                        <p:tgtEl>
                                          <p:spTgt spid="35918"/>
                                        </p:tgtEl>
                                      </p:cBhvr>
                                    </p:animEffect>
                                  </p:childTnLst>
                                </p:cTn>
                              </p:par>
                              <p:par>
                                <p:cTn id="198" presetID="53" presetClass="entr" presetSubtype="0" fill="hold" grpId="0" nodeType="withEffect">
                                  <p:stCondLst>
                                    <p:cond delay="0"/>
                                  </p:stCondLst>
                                  <p:childTnLst>
                                    <p:set>
                                      <p:cBhvr>
                                        <p:cTn id="199" dur="1" fill="hold">
                                          <p:stCondLst>
                                            <p:cond delay="0"/>
                                          </p:stCondLst>
                                        </p:cTn>
                                        <p:tgtEl>
                                          <p:spTgt spid="35842"/>
                                        </p:tgtEl>
                                        <p:attrNameLst>
                                          <p:attrName>style.visibility</p:attrName>
                                        </p:attrNameLst>
                                      </p:cBhvr>
                                      <p:to>
                                        <p:strVal val="visible"/>
                                      </p:to>
                                    </p:set>
                                    <p:anim calcmode="lin" valueType="num">
                                      <p:cBhvr>
                                        <p:cTn id="200" dur="500" fill="hold"/>
                                        <p:tgtEl>
                                          <p:spTgt spid="35842"/>
                                        </p:tgtEl>
                                        <p:attrNameLst>
                                          <p:attrName>ppt_w</p:attrName>
                                        </p:attrNameLst>
                                      </p:cBhvr>
                                      <p:tavLst>
                                        <p:tav tm="0">
                                          <p:val>
                                            <p:fltVal val="0"/>
                                          </p:val>
                                        </p:tav>
                                        <p:tav tm="100000">
                                          <p:val>
                                            <p:strVal val="#ppt_w"/>
                                          </p:val>
                                        </p:tav>
                                      </p:tavLst>
                                    </p:anim>
                                    <p:anim calcmode="lin" valueType="num">
                                      <p:cBhvr>
                                        <p:cTn id="201" dur="500" fill="hold"/>
                                        <p:tgtEl>
                                          <p:spTgt spid="35842"/>
                                        </p:tgtEl>
                                        <p:attrNameLst>
                                          <p:attrName>ppt_h</p:attrName>
                                        </p:attrNameLst>
                                      </p:cBhvr>
                                      <p:tavLst>
                                        <p:tav tm="0">
                                          <p:val>
                                            <p:fltVal val="0"/>
                                          </p:val>
                                        </p:tav>
                                        <p:tav tm="100000">
                                          <p:val>
                                            <p:strVal val="#ppt_h"/>
                                          </p:val>
                                        </p:tav>
                                      </p:tavLst>
                                    </p:anim>
                                    <p:animEffect transition="in" filter="fade">
                                      <p:cBhvr>
                                        <p:cTn id="202" dur="500"/>
                                        <p:tgtEl>
                                          <p:spTgt spid="358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animBg="1"/>
      <p:bldP spid="35852" grpId="0" animBg="1"/>
      <p:bldP spid="35853" grpId="0" animBg="1"/>
      <p:bldP spid="35853" grpId="1" animBg="1"/>
      <p:bldP spid="35854" grpId="0" animBg="1"/>
      <p:bldP spid="35854" grpId="1" animBg="1"/>
      <p:bldP spid="35884" grpId="0" animBg="1"/>
      <p:bldP spid="35885" grpId="0" animBg="1"/>
      <p:bldP spid="35885" grpId="1" animBg="1"/>
      <p:bldP spid="35886" grpId="0" animBg="1"/>
      <p:bldP spid="35893" grpId="0" animBg="1"/>
      <p:bldP spid="35894" grpId="0" animBg="1"/>
      <p:bldP spid="35895" grpId="0" animBg="1"/>
      <p:bldP spid="35906" grpId="0" animBg="1"/>
      <p:bldP spid="35908" grpId="0" animBg="1"/>
      <p:bldP spid="35909" grpId="0" animBg="1"/>
      <p:bldP spid="35910" grpId="0" animBg="1"/>
      <p:bldP spid="35911" grpId="0" animBg="1"/>
      <p:bldP spid="35918" grpId="0" animBg="1"/>
      <p:bldP spid="3591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reeform 2"/>
          <p:cNvSpPr>
            <a:spLocks/>
          </p:cNvSpPr>
          <p:nvPr/>
        </p:nvSpPr>
        <p:spPr bwMode="auto">
          <a:xfrm>
            <a:off x="152400" y="2438400"/>
            <a:ext cx="6781800" cy="3833813"/>
          </a:xfrm>
          <a:custGeom>
            <a:avLst/>
            <a:gdLst/>
            <a:ahLst/>
            <a:cxnLst>
              <a:cxn ang="0">
                <a:pos x="4168" y="1464"/>
              </a:cxn>
              <a:cxn ang="0">
                <a:pos x="4168" y="600"/>
              </a:cxn>
              <a:cxn ang="0">
                <a:pos x="3544" y="552"/>
              </a:cxn>
              <a:cxn ang="0">
                <a:pos x="2584" y="312"/>
              </a:cxn>
              <a:cxn ang="0">
                <a:pos x="1288" y="120"/>
              </a:cxn>
              <a:cxn ang="0">
                <a:pos x="472" y="72"/>
              </a:cxn>
              <a:cxn ang="0">
                <a:pos x="136" y="552"/>
              </a:cxn>
              <a:cxn ang="0">
                <a:pos x="184" y="936"/>
              </a:cxn>
              <a:cxn ang="0">
                <a:pos x="136" y="1272"/>
              </a:cxn>
              <a:cxn ang="0">
                <a:pos x="40" y="1656"/>
              </a:cxn>
              <a:cxn ang="0">
                <a:pos x="136" y="2088"/>
              </a:cxn>
              <a:cxn ang="0">
                <a:pos x="856" y="2184"/>
              </a:cxn>
              <a:cxn ang="0">
                <a:pos x="1432" y="1992"/>
              </a:cxn>
              <a:cxn ang="0">
                <a:pos x="1912" y="2136"/>
              </a:cxn>
              <a:cxn ang="0">
                <a:pos x="2104" y="2280"/>
              </a:cxn>
              <a:cxn ang="0">
                <a:pos x="2584" y="2280"/>
              </a:cxn>
              <a:cxn ang="0">
                <a:pos x="3352" y="1896"/>
              </a:cxn>
              <a:cxn ang="0">
                <a:pos x="3784" y="1848"/>
              </a:cxn>
              <a:cxn ang="0">
                <a:pos x="4168" y="1464"/>
              </a:cxn>
            </a:cxnLst>
            <a:rect l="0" t="0" r="r" b="b"/>
            <a:pathLst>
              <a:path w="4272" h="2344">
                <a:moveTo>
                  <a:pt x="4168" y="1464"/>
                </a:moveTo>
                <a:cubicBezTo>
                  <a:pt x="4232" y="1256"/>
                  <a:pt x="4272" y="752"/>
                  <a:pt x="4168" y="600"/>
                </a:cubicBezTo>
                <a:cubicBezTo>
                  <a:pt x="4064" y="448"/>
                  <a:pt x="3808" y="600"/>
                  <a:pt x="3544" y="552"/>
                </a:cubicBezTo>
                <a:cubicBezTo>
                  <a:pt x="3280" y="504"/>
                  <a:pt x="2960" y="384"/>
                  <a:pt x="2584" y="312"/>
                </a:cubicBezTo>
                <a:cubicBezTo>
                  <a:pt x="2208" y="240"/>
                  <a:pt x="1640" y="160"/>
                  <a:pt x="1288" y="120"/>
                </a:cubicBezTo>
                <a:cubicBezTo>
                  <a:pt x="936" y="80"/>
                  <a:pt x="664" y="0"/>
                  <a:pt x="472" y="72"/>
                </a:cubicBezTo>
                <a:cubicBezTo>
                  <a:pt x="280" y="144"/>
                  <a:pt x="184" y="408"/>
                  <a:pt x="136" y="552"/>
                </a:cubicBezTo>
                <a:cubicBezTo>
                  <a:pt x="88" y="696"/>
                  <a:pt x="184" y="816"/>
                  <a:pt x="184" y="936"/>
                </a:cubicBezTo>
                <a:cubicBezTo>
                  <a:pt x="184" y="1056"/>
                  <a:pt x="160" y="1152"/>
                  <a:pt x="136" y="1272"/>
                </a:cubicBezTo>
                <a:cubicBezTo>
                  <a:pt x="112" y="1392"/>
                  <a:pt x="40" y="1520"/>
                  <a:pt x="40" y="1656"/>
                </a:cubicBezTo>
                <a:cubicBezTo>
                  <a:pt x="40" y="1792"/>
                  <a:pt x="0" y="2000"/>
                  <a:pt x="136" y="2088"/>
                </a:cubicBezTo>
                <a:cubicBezTo>
                  <a:pt x="272" y="2176"/>
                  <a:pt x="640" y="2200"/>
                  <a:pt x="856" y="2184"/>
                </a:cubicBezTo>
                <a:cubicBezTo>
                  <a:pt x="1072" y="2168"/>
                  <a:pt x="1256" y="2000"/>
                  <a:pt x="1432" y="1992"/>
                </a:cubicBezTo>
                <a:cubicBezTo>
                  <a:pt x="1608" y="1984"/>
                  <a:pt x="1800" y="2088"/>
                  <a:pt x="1912" y="2136"/>
                </a:cubicBezTo>
                <a:cubicBezTo>
                  <a:pt x="2024" y="2184"/>
                  <a:pt x="1992" y="2256"/>
                  <a:pt x="2104" y="2280"/>
                </a:cubicBezTo>
                <a:cubicBezTo>
                  <a:pt x="2216" y="2304"/>
                  <a:pt x="2376" y="2344"/>
                  <a:pt x="2584" y="2280"/>
                </a:cubicBezTo>
                <a:cubicBezTo>
                  <a:pt x="2792" y="2216"/>
                  <a:pt x="3152" y="1968"/>
                  <a:pt x="3352" y="1896"/>
                </a:cubicBezTo>
                <a:cubicBezTo>
                  <a:pt x="3552" y="1824"/>
                  <a:pt x="3648" y="1920"/>
                  <a:pt x="3784" y="1848"/>
                </a:cubicBezTo>
                <a:cubicBezTo>
                  <a:pt x="3920" y="1776"/>
                  <a:pt x="4104" y="1672"/>
                  <a:pt x="4168" y="1464"/>
                </a:cubicBezTo>
                <a:close/>
              </a:path>
            </a:pathLst>
          </a:custGeom>
          <a:solidFill>
            <a:srgbClr val="006699">
              <a:alpha val="5000"/>
            </a:srgbClr>
          </a:solidFill>
          <a:ln w="9525">
            <a:solidFill>
              <a:schemeClr val="tx1"/>
            </a:solidFill>
            <a:round/>
            <a:headEnd/>
            <a:tailEnd/>
          </a:ln>
          <a:effectLst/>
        </p:spPr>
        <p:txBody>
          <a:bodyPr/>
          <a:lstStyle/>
          <a:p>
            <a:endParaRPr lang="en-US"/>
          </a:p>
        </p:txBody>
      </p:sp>
      <p:sp>
        <p:nvSpPr>
          <p:cNvPr id="31747" name="Freeform 3"/>
          <p:cNvSpPr>
            <a:spLocks/>
          </p:cNvSpPr>
          <p:nvPr/>
        </p:nvSpPr>
        <p:spPr bwMode="auto">
          <a:xfrm>
            <a:off x="554038" y="2635250"/>
            <a:ext cx="1960562" cy="1327150"/>
          </a:xfrm>
          <a:custGeom>
            <a:avLst/>
            <a:gdLst/>
            <a:ahLst/>
            <a:cxnLst>
              <a:cxn ang="0">
                <a:pos x="471" y="73"/>
              </a:cxn>
              <a:cxn ang="0">
                <a:pos x="342" y="49"/>
              </a:cxn>
              <a:cxn ang="0">
                <a:pos x="196" y="114"/>
              </a:cxn>
              <a:cxn ang="0">
                <a:pos x="188" y="203"/>
              </a:cxn>
              <a:cxn ang="0">
                <a:pos x="115" y="211"/>
              </a:cxn>
              <a:cxn ang="0">
                <a:pos x="33" y="227"/>
              </a:cxn>
              <a:cxn ang="0">
                <a:pos x="82" y="365"/>
              </a:cxn>
              <a:cxn ang="0">
                <a:pos x="98" y="455"/>
              </a:cxn>
              <a:cxn ang="0">
                <a:pos x="317" y="520"/>
              </a:cxn>
              <a:cxn ang="0">
                <a:pos x="350" y="576"/>
              </a:cxn>
              <a:cxn ang="0">
                <a:pos x="407" y="633"/>
              </a:cxn>
              <a:cxn ang="0">
                <a:pos x="431" y="690"/>
              </a:cxn>
              <a:cxn ang="0">
                <a:pos x="528" y="747"/>
              </a:cxn>
              <a:cxn ang="0">
                <a:pos x="601" y="779"/>
              </a:cxn>
              <a:cxn ang="0">
                <a:pos x="626" y="787"/>
              </a:cxn>
              <a:cxn ang="0">
                <a:pos x="837" y="795"/>
              </a:cxn>
              <a:cxn ang="0">
                <a:pos x="918" y="747"/>
              </a:cxn>
              <a:cxn ang="0">
                <a:pos x="1161" y="674"/>
              </a:cxn>
              <a:cxn ang="0">
                <a:pos x="1177" y="438"/>
              </a:cxn>
              <a:cxn ang="0">
                <a:pos x="1145" y="406"/>
              </a:cxn>
              <a:cxn ang="0">
                <a:pos x="1112" y="357"/>
              </a:cxn>
              <a:cxn ang="0">
                <a:pos x="1096" y="333"/>
              </a:cxn>
              <a:cxn ang="0">
                <a:pos x="1112" y="276"/>
              </a:cxn>
              <a:cxn ang="0">
                <a:pos x="1031" y="146"/>
              </a:cxn>
              <a:cxn ang="0">
                <a:pos x="1007" y="81"/>
              </a:cxn>
              <a:cxn ang="0">
                <a:pos x="958" y="65"/>
              </a:cxn>
              <a:cxn ang="0">
                <a:pos x="820" y="81"/>
              </a:cxn>
              <a:cxn ang="0">
                <a:pos x="804" y="106"/>
              </a:cxn>
              <a:cxn ang="0">
                <a:pos x="715" y="114"/>
              </a:cxn>
              <a:cxn ang="0">
                <a:pos x="699" y="90"/>
              </a:cxn>
              <a:cxn ang="0">
                <a:pos x="658" y="49"/>
              </a:cxn>
              <a:cxn ang="0">
                <a:pos x="601" y="0"/>
              </a:cxn>
              <a:cxn ang="0">
                <a:pos x="528" y="41"/>
              </a:cxn>
              <a:cxn ang="0">
                <a:pos x="471" y="73"/>
              </a:cxn>
            </a:cxnLst>
            <a:rect l="0" t="0" r="r" b="b"/>
            <a:pathLst>
              <a:path w="1235" h="836">
                <a:moveTo>
                  <a:pt x="471" y="73"/>
                </a:moveTo>
                <a:cubicBezTo>
                  <a:pt x="426" y="67"/>
                  <a:pt x="385" y="63"/>
                  <a:pt x="342" y="49"/>
                </a:cubicBezTo>
                <a:cubicBezTo>
                  <a:pt x="261" y="56"/>
                  <a:pt x="221" y="39"/>
                  <a:pt x="196" y="114"/>
                </a:cubicBezTo>
                <a:cubicBezTo>
                  <a:pt x="193" y="144"/>
                  <a:pt x="207" y="180"/>
                  <a:pt x="188" y="203"/>
                </a:cubicBezTo>
                <a:cubicBezTo>
                  <a:pt x="172" y="222"/>
                  <a:pt x="139" y="207"/>
                  <a:pt x="115" y="211"/>
                </a:cubicBezTo>
                <a:cubicBezTo>
                  <a:pt x="87" y="215"/>
                  <a:pt x="60" y="223"/>
                  <a:pt x="33" y="227"/>
                </a:cubicBezTo>
                <a:cubicBezTo>
                  <a:pt x="0" y="279"/>
                  <a:pt x="25" y="346"/>
                  <a:pt x="82" y="365"/>
                </a:cubicBezTo>
                <a:cubicBezTo>
                  <a:pt x="83" y="371"/>
                  <a:pt x="87" y="436"/>
                  <a:pt x="98" y="455"/>
                </a:cubicBezTo>
                <a:cubicBezTo>
                  <a:pt x="140" y="524"/>
                  <a:pt x="253" y="514"/>
                  <a:pt x="317" y="520"/>
                </a:cubicBezTo>
                <a:cubicBezTo>
                  <a:pt x="364" y="535"/>
                  <a:pt x="328" y="515"/>
                  <a:pt x="350" y="576"/>
                </a:cubicBezTo>
                <a:cubicBezTo>
                  <a:pt x="358" y="598"/>
                  <a:pt x="389" y="621"/>
                  <a:pt x="407" y="633"/>
                </a:cubicBezTo>
                <a:cubicBezTo>
                  <a:pt x="418" y="650"/>
                  <a:pt x="419" y="673"/>
                  <a:pt x="431" y="690"/>
                </a:cubicBezTo>
                <a:cubicBezTo>
                  <a:pt x="471" y="747"/>
                  <a:pt x="472" y="738"/>
                  <a:pt x="528" y="747"/>
                </a:cubicBezTo>
                <a:cubicBezTo>
                  <a:pt x="567" y="772"/>
                  <a:pt x="544" y="760"/>
                  <a:pt x="601" y="779"/>
                </a:cubicBezTo>
                <a:cubicBezTo>
                  <a:pt x="609" y="782"/>
                  <a:pt x="626" y="787"/>
                  <a:pt x="626" y="787"/>
                </a:cubicBezTo>
                <a:cubicBezTo>
                  <a:pt x="689" y="836"/>
                  <a:pt x="763" y="813"/>
                  <a:pt x="837" y="795"/>
                </a:cubicBezTo>
                <a:cubicBezTo>
                  <a:pt x="865" y="781"/>
                  <a:pt x="888" y="757"/>
                  <a:pt x="918" y="747"/>
                </a:cubicBezTo>
                <a:cubicBezTo>
                  <a:pt x="998" y="720"/>
                  <a:pt x="1079" y="694"/>
                  <a:pt x="1161" y="674"/>
                </a:cubicBezTo>
                <a:cubicBezTo>
                  <a:pt x="1235" y="622"/>
                  <a:pt x="1196" y="528"/>
                  <a:pt x="1177" y="438"/>
                </a:cubicBezTo>
                <a:cubicBezTo>
                  <a:pt x="1174" y="423"/>
                  <a:pt x="1154" y="418"/>
                  <a:pt x="1145" y="406"/>
                </a:cubicBezTo>
                <a:cubicBezTo>
                  <a:pt x="1133" y="391"/>
                  <a:pt x="1123" y="373"/>
                  <a:pt x="1112" y="357"/>
                </a:cubicBezTo>
                <a:cubicBezTo>
                  <a:pt x="1107" y="349"/>
                  <a:pt x="1096" y="333"/>
                  <a:pt x="1096" y="333"/>
                </a:cubicBezTo>
                <a:cubicBezTo>
                  <a:pt x="1101" y="314"/>
                  <a:pt x="1114" y="296"/>
                  <a:pt x="1112" y="276"/>
                </a:cubicBezTo>
                <a:cubicBezTo>
                  <a:pt x="1105" y="201"/>
                  <a:pt x="1074" y="192"/>
                  <a:pt x="1031" y="146"/>
                </a:cubicBezTo>
                <a:cubicBezTo>
                  <a:pt x="1027" y="125"/>
                  <a:pt x="1031" y="93"/>
                  <a:pt x="1007" y="81"/>
                </a:cubicBezTo>
                <a:cubicBezTo>
                  <a:pt x="992" y="73"/>
                  <a:pt x="958" y="65"/>
                  <a:pt x="958" y="65"/>
                </a:cubicBezTo>
                <a:cubicBezTo>
                  <a:pt x="912" y="70"/>
                  <a:pt x="863" y="64"/>
                  <a:pt x="820" y="81"/>
                </a:cubicBezTo>
                <a:cubicBezTo>
                  <a:pt x="811" y="85"/>
                  <a:pt x="813" y="103"/>
                  <a:pt x="804" y="106"/>
                </a:cubicBezTo>
                <a:cubicBezTo>
                  <a:pt x="776" y="115"/>
                  <a:pt x="745" y="111"/>
                  <a:pt x="715" y="114"/>
                </a:cubicBezTo>
                <a:cubicBezTo>
                  <a:pt x="710" y="106"/>
                  <a:pt x="705" y="97"/>
                  <a:pt x="699" y="90"/>
                </a:cubicBezTo>
                <a:cubicBezTo>
                  <a:pt x="686" y="75"/>
                  <a:pt x="658" y="49"/>
                  <a:pt x="658" y="49"/>
                </a:cubicBezTo>
                <a:cubicBezTo>
                  <a:pt x="647" y="16"/>
                  <a:pt x="633" y="10"/>
                  <a:pt x="601" y="0"/>
                </a:cubicBezTo>
                <a:cubicBezTo>
                  <a:pt x="548" y="13"/>
                  <a:pt x="575" y="26"/>
                  <a:pt x="528" y="41"/>
                </a:cubicBezTo>
                <a:cubicBezTo>
                  <a:pt x="509" y="53"/>
                  <a:pt x="487" y="59"/>
                  <a:pt x="471" y="73"/>
                </a:cubicBezTo>
                <a:close/>
              </a:path>
            </a:pathLst>
          </a:custGeom>
          <a:solidFill>
            <a:srgbClr val="006699"/>
          </a:solidFill>
          <a:ln w="9525">
            <a:solidFill>
              <a:schemeClr val="tx1"/>
            </a:solidFill>
            <a:round/>
            <a:headEnd/>
            <a:tailEnd/>
          </a:ln>
          <a:effectLst/>
        </p:spPr>
        <p:txBody>
          <a:bodyPr/>
          <a:lstStyle/>
          <a:p>
            <a:endParaRPr lang="en-US"/>
          </a:p>
        </p:txBody>
      </p:sp>
      <p:grpSp>
        <p:nvGrpSpPr>
          <p:cNvPr id="2" name="Group 4"/>
          <p:cNvGrpSpPr>
            <a:grpSpLocks/>
          </p:cNvGrpSpPr>
          <p:nvPr/>
        </p:nvGrpSpPr>
        <p:grpSpPr bwMode="auto">
          <a:xfrm>
            <a:off x="895350" y="2916238"/>
            <a:ext cx="1049338" cy="1425575"/>
            <a:chOff x="564" y="2062"/>
            <a:chExt cx="661" cy="898"/>
          </a:xfrm>
        </p:grpSpPr>
        <p:sp>
          <p:nvSpPr>
            <p:cNvPr id="31749" name="Line 5"/>
            <p:cNvSpPr>
              <a:spLocks noChangeShapeType="1"/>
            </p:cNvSpPr>
            <p:nvPr/>
          </p:nvSpPr>
          <p:spPr bwMode="auto">
            <a:xfrm>
              <a:off x="949" y="2062"/>
              <a:ext cx="276" cy="441"/>
            </a:xfrm>
            <a:prstGeom prst="line">
              <a:avLst/>
            </a:prstGeom>
            <a:noFill/>
            <a:ln w="76200">
              <a:solidFill>
                <a:srgbClr val="666699"/>
              </a:solidFill>
              <a:round/>
              <a:headEnd/>
              <a:tailEnd/>
            </a:ln>
            <a:effectLst/>
          </p:spPr>
          <p:txBody>
            <a:bodyPr/>
            <a:lstStyle/>
            <a:p>
              <a:endParaRPr lang="en-US"/>
            </a:p>
          </p:txBody>
        </p:sp>
        <p:sp>
          <p:nvSpPr>
            <p:cNvPr id="31750" name="Line 6"/>
            <p:cNvSpPr>
              <a:spLocks noChangeShapeType="1"/>
            </p:cNvSpPr>
            <p:nvPr/>
          </p:nvSpPr>
          <p:spPr bwMode="auto">
            <a:xfrm flipV="1">
              <a:off x="564" y="2503"/>
              <a:ext cx="661" cy="55"/>
            </a:xfrm>
            <a:prstGeom prst="line">
              <a:avLst/>
            </a:prstGeom>
            <a:noFill/>
            <a:ln w="76200">
              <a:solidFill>
                <a:srgbClr val="666699"/>
              </a:solidFill>
              <a:round/>
              <a:headEnd/>
              <a:tailEnd/>
            </a:ln>
            <a:effectLst/>
          </p:spPr>
          <p:txBody>
            <a:bodyPr/>
            <a:lstStyle/>
            <a:p>
              <a:endParaRPr lang="en-US"/>
            </a:p>
          </p:txBody>
        </p:sp>
        <p:sp>
          <p:nvSpPr>
            <p:cNvPr id="31751" name="Line 7"/>
            <p:cNvSpPr>
              <a:spLocks noChangeShapeType="1"/>
            </p:cNvSpPr>
            <p:nvPr/>
          </p:nvSpPr>
          <p:spPr bwMode="auto">
            <a:xfrm flipH="1">
              <a:off x="720" y="2528"/>
              <a:ext cx="480" cy="432"/>
            </a:xfrm>
            <a:prstGeom prst="line">
              <a:avLst/>
            </a:prstGeom>
            <a:noFill/>
            <a:ln w="76200">
              <a:solidFill>
                <a:srgbClr val="666699"/>
              </a:solidFill>
              <a:round/>
              <a:headEnd/>
              <a:tailEnd/>
            </a:ln>
            <a:effectLst/>
          </p:spPr>
          <p:txBody>
            <a:bodyPr/>
            <a:lstStyle/>
            <a:p>
              <a:endParaRPr lang="en-US"/>
            </a:p>
          </p:txBody>
        </p:sp>
      </p:grpSp>
      <p:sp>
        <p:nvSpPr>
          <p:cNvPr id="31752" name="Line 8"/>
          <p:cNvSpPr>
            <a:spLocks noChangeShapeType="1"/>
          </p:cNvSpPr>
          <p:nvPr/>
        </p:nvSpPr>
        <p:spPr bwMode="auto">
          <a:xfrm flipH="1">
            <a:off x="895350" y="2916238"/>
            <a:ext cx="611188" cy="787400"/>
          </a:xfrm>
          <a:prstGeom prst="line">
            <a:avLst/>
          </a:prstGeom>
          <a:noFill/>
          <a:ln w="76200">
            <a:solidFill>
              <a:srgbClr val="666699"/>
            </a:solidFill>
            <a:round/>
            <a:headEnd/>
            <a:tailEnd/>
          </a:ln>
          <a:effectLst/>
        </p:spPr>
        <p:txBody>
          <a:bodyPr/>
          <a:lstStyle/>
          <a:p>
            <a:endParaRPr lang="en-US"/>
          </a:p>
        </p:txBody>
      </p:sp>
      <p:sp>
        <p:nvSpPr>
          <p:cNvPr id="31753" name="Line 9"/>
          <p:cNvSpPr>
            <a:spLocks noChangeShapeType="1"/>
          </p:cNvSpPr>
          <p:nvPr/>
        </p:nvSpPr>
        <p:spPr bwMode="auto">
          <a:xfrm>
            <a:off x="914400" y="3732213"/>
            <a:ext cx="228600" cy="649287"/>
          </a:xfrm>
          <a:prstGeom prst="line">
            <a:avLst/>
          </a:prstGeom>
          <a:noFill/>
          <a:ln w="76200">
            <a:solidFill>
              <a:srgbClr val="666699"/>
            </a:solidFill>
            <a:round/>
            <a:headEnd/>
            <a:tailEnd/>
          </a:ln>
          <a:effectLst/>
        </p:spPr>
        <p:txBody>
          <a:bodyPr/>
          <a:lstStyle/>
          <a:p>
            <a:endParaRPr lang="en-US"/>
          </a:p>
        </p:txBody>
      </p:sp>
      <p:sp>
        <p:nvSpPr>
          <p:cNvPr id="31754" name="Line 10"/>
          <p:cNvSpPr>
            <a:spLocks noChangeShapeType="1"/>
          </p:cNvSpPr>
          <p:nvPr/>
        </p:nvSpPr>
        <p:spPr bwMode="auto">
          <a:xfrm flipV="1">
            <a:off x="685800" y="4341813"/>
            <a:ext cx="457200" cy="533400"/>
          </a:xfrm>
          <a:prstGeom prst="line">
            <a:avLst/>
          </a:prstGeom>
          <a:noFill/>
          <a:ln w="76200">
            <a:solidFill>
              <a:srgbClr val="666699"/>
            </a:solidFill>
            <a:round/>
            <a:headEnd/>
            <a:tailEnd/>
          </a:ln>
          <a:effectLst/>
        </p:spPr>
        <p:txBody>
          <a:bodyPr/>
          <a:lstStyle/>
          <a:p>
            <a:endParaRPr lang="en-US"/>
          </a:p>
        </p:txBody>
      </p:sp>
      <p:sp>
        <p:nvSpPr>
          <p:cNvPr id="31755" name="Line 11"/>
          <p:cNvSpPr>
            <a:spLocks noChangeShapeType="1"/>
          </p:cNvSpPr>
          <p:nvPr/>
        </p:nvSpPr>
        <p:spPr bwMode="auto">
          <a:xfrm flipH="1" flipV="1">
            <a:off x="3606800" y="5103813"/>
            <a:ext cx="349250" cy="349250"/>
          </a:xfrm>
          <a:prstGeom prst="line">
            <a:avLst/>
          </a:prstGeom>
          <a:noFill/>
          <a:ln w="76200">
            <a:solidFill>
              <a:srgbClr val="666699"/>
            </a:solidFill>
            <a:round/>
            <a:headEnd/>
            <a:tailEnd/>
          </a:ln>
          <a:effectLst/>
        </p:spPr>
        <p:txBody>
          <a:bodyPr/>
          <a:lstStyle/>
          <a:p>
            <a:endParaRPr lang="en-US"/>
          </a:p>
        </p:txBody>
      </p:sp>
      <p:sp>
        <p:nvSpPr>
          <p:cNvPr id="31756" name="Line 12"/>
          <p:cNvSpPr>
            <a:spLocks noChangeShapeType="1"/>
          </p:cNvSpPr>
          <p:nvPr/>
        </p:nvSpPr>
        <p:spPr bwMode="auto">
          <a:xfrm flipV="1">
            <a:off x="3956050" y="5016500"/>
            <a:ext cx="612775" cy="436563"/>
          </a:xfrm>
          <a:prstGeom prst="line">
            <a:avLst/>
          </a:prstGeom>
          <a:noFill/>
          <a:ln w="76200">
            <a:solidFill>
              <a:srgbClr val="666699"/>
            </a:solidFill>
            <a:round/>
            <a:headEnd/>
            <a:tailEnd/>
          </a:ln>
          <a:effectLst/>
        </p:spPr>
        <p:txBody>
          <a:bodyPr/>
          <a:lstStyle/>
          <a:p>
            <a:endParaRPr lang="en-US"/>
          </a:p>
        </p:txBody>
      </p:sp>
      <p:sp>
        <p:nvSpPr>
          <p:cNvPr id="31757" name="Line 13"/>
          <p:cNvSpPr>
            <a:spLocks noChangeShapeType="1"/>
          </p:cNvSpPr>
          <p:nvPr/>
        </p:nvSpPr>
        <p:spPr bwMode="auto">
          <a:xfrm>
            <a:off x="719138" y="4841875"/>
            <a:ext cx="1050925" cy="261938"/>
          </a:xfrm>
          <a:prstGeom prst="line">
            <a:avLst/>
          </a:prstGeom>
          <a:noFill/>
          <a:ln w="76200">
            <a:solidFill>
              <a:srgbClr val="666699"/>
            </a:solidFill>
            <a:round/>
            <a:headEnd/>
            <a:tailEnd/>
          </a:ln>
          <a:effectLst/>
        </p:spPr>
        <p:txBody>
          <a:bodyPr/>
          <a:lstStyle/>
          <a:p>
            <a:endParaRPr lang="en-US"/>
          </a:p>
        </p:txBody>
      </p:sp>
      <p:sp>
        <p:nvSpPr>
          <p:cNvPr id="31758" name="Line 14"/>
          <p:cNvSpPr>
            <a:spLocks noChangeShapeType="1"/>
          </p:cNvSpPr>
          <p:nvPr/>
        </p:nvSpPr>
        <p:spPr bwMode="auto">
          <a:xfrm flipV="1">
            <a:off x="631825" y="4841875"/>
            <a:ext cx="87313" cy="611188"/>
          </a:xfrm>
          <a:prstGeom prst="line">
            <a:avLst/>
          </a:prstGeom>
          <a:noFill/>
          <a:ln w="76200">
            <a:solidFill>
              <a:srgbClr val="666699"/>
            </a:solidFill>
            <a:round/>
            <a:headEnd/>
            <a:tailEnd/>
          </a:ln>
          <a:effectLst/>
        </p:spPr>
        <p:txBody>
          <a:bodyPr/>
          <a:lstStyle/>
          <a:p>
            <a:endParaRPr lang="en-US"/>
          </a:p>
        </p:txBody>
      </p:sp>
      <p:sp>
        <p:nvSpPr>
          <p:cNvPr id="31759" name="Line 15"/>
          <p:cNvSpPr>
            <a:spLocks noChangeShapeType="1"/>
          </p:cNvSpPr>
          <p:nvPr/>
        </p:nvSpPr>
        <p:spPr bwMode="auto">
          <a:xfrm flipV="1">
            <a:off x="631825" y="5103813"/>
            <a:ext cx="1138238" cy="349250"/>
          </a:xfrm>
          <a:prstGeom prst="line">
            <a:avLst/>
          </a:prstGeom>
          <a:noFill/>
          <a:ln w="76200">
            <a:solidFill>
              <a:srgbClr val="666699"/>
            </a:solidFill>
            <a:round/>
            <a:headEnd/>
            <a:tailEnd/>
          </a:ln>
          <a:effectLst/>
        </p:spPr>
        <p:txBody>
          <a:bodyPr/>
          <a:lstStyle/>
          <a:p>
            <a:endParaRPr lang="en-US"/>
          </a:p>
        </p:txBody>
      </p:sp>
      <p:sp>
        <p:nvSpPr>
          <p:cNvPr id="31760" name="Line 16"/>
          <p:cNvSpPr>
            <a:spLocks noChangeShapeType="1"/>
          </p:cNvSpPr>
          <p:nvPr/>
        </p:nvSpPr>
        <p:spPr bwMode="auto">
          <a:xfrm>
            <a:off x="631825" y="5453063"/>
            <a:ext cx="787400" cy="176212"/>
          </a:xfrm>
          <a:prstGeom prst="line">
            <a:avLst/>
          </a:prstGeom>
          <a:noFill/>
          <a:ln w="76200">
            <a:solidFill>
              <a:srgbClr val="666699"/>
            </a:solidFill>
            <a:round/>
            <a:headEnd/>
            <a:tailEnd/>
          </a:ln>
          <a:effectLst/>
        </p:spPr>
        <p:txBody>
          <a:bodyPr/>
          <a:lstStyle/>
          <a:p>
            <a:endParaRPr lang="en-US"/>
          </a:p>
        </p:txBody>
      </p:sp>
      <p:sp>
        <p:nvSpPr>
          <p:cNvPr id="31761" name="Line 17"/>
          <p:cNvSpPr>
            <a:spLocks noChangeShapeType="1"/>
          </p:cNvSpPr>
          <p:nvPr/>
        </p:nvSpPr>
        <p:spPr bwMode="auto">
          <a:xfrm flipV="1">
            <a:off x="1419225" y="5103813"/>
            <a:ext cx="350838" cy="525462"/>
          </a:xfrm>
          <a:prstGeom prst="line">
            <a:avLst/>
          </a:prstGeom>
          <a:noFill/>
          <a:ln w="76200">
            <a:solidFill>
              <a:srgbClr val="666699"/>
            </a:solidFill>
            <a:round/>
            <a:headEnd/>
            <a:tailEnd/>
          </a:ln>
          <a:effectLst/>
        </p:spPr>
        <p:txBody>
          <a:bodyPr/>
          <a:lstStyle/>
          <a:p>
            <a:endParaRPr lang="en-US"/>
          </a:p>
        </p:txBody>
      </p:sp>
      <p:sp>
        <p:nvSpPr>
          <p:cNvPr id="31762" name="Line 18"/>
          <p:cNvSpPr>
            <a:spLocks noChangeShapeType="1"/>
          </p:cNvSpPr>
          <p:nvPr/>
        </p:nvSpPr>
        <p:spPr bwMode="auto">
          <a:xfrm flipV="1">
            <a:off x="1770063" y="4265613"/>
            <a:ext cx="439737" cy="838200"/>
          </a:xfrm>
          <a:prstGeom prst="line">
            <a:avLst/>
          </a:prstGeom>
          <a:noFill/>
          <a:ln w="76200">
            <a:solidFill>
              <a:srgbClr val="666699"/>
            </a:solidFill>
            <a:round/>
            <a:headEnd/>
            <a:tailEnd/>
          </a:ln>
          <a:effectLst/>
        </p:spPr>
        <p:txBody>
          <a:bodyPr/>
          <a:lstStyle/>
          <a:p>
            <a:endParaRPr lang="en-US"/>
          </a:p>
        </p:txBody>
      </p:sp>
      <p:sp>
        <p:nvSpPr>
          <p:cNvPr id="31763" name="Line 19"/>
          <p:cNvSpPr>
            <a:spLocks noChangeShapeType="1"/>
          </p:cNvSpPr>
          <p:nvPr/>
        </p:nvSpPr>
        <p:spPr bwMode="auto">
          <a:xfrm>
            <a:off x="2286000" y="4265613"/>
            <a:ext cx="990600" cy="0"/>
          </a:xfrm>
          <a:prstGeom prst="line">
            <a:avLst/>
          </a:prstGeom>
          <a:noFill/>
          <a:ln w="76200">
            <a:solidFill>
              <a:srgbClr val="666699"/>
            </a:solidFill>
            <a:round/>
            <a:headEnd/>
            <a:tailEnd/>
          </a:ln>
          <a:effectLst/>
        </p:spPr>
        <p:txBody>
          <a:bodyPr/>
          <a:lstStyle/>
          <a:p>
            <a:endParaRPr lang="en-US"/>
          </a:p>
        </p:txBody>
      </p:sp>
      <p:sp>
        <p:nvSpPr>
          <p:cNvPr id="31764" name="Line 20"/>
          <p:cNvSpPr>
            <a:spLocks noChangeShapeType="1"/>
          </p:cNvSpPr>
          <p:nvPr/>
        </p:nvSpPr>
        <p:spPr bwMode="auto">
          <a:xfrm>
            <a:off x="3276600" y="4265613"/>
            <a:ext cx="330200" cy="838200"/>
          </a:xfrm>
          <a:prstGeom prst="line">
            <a:avLst/>
          </a:prstGeom>
          <a:noFill/>
          <a:ln w="76200">
            <a:solidFill>
              <a:srgbClr val="666699"/>
            </a:solidFill>
            <a:round/>
            <a:headEnd/>
            <a:tailEnd/>
          </a:ln>
          <a:effectLst/>
        </p:spPr>
        <p:txBody>
          <a:bodyPr/>
          <a:lstStyle/>
          <a:p>
            <a:endParaRPr lang="en-US"/>
          </a:p>
        </p:txBody>
      </p:sp>
      <p:sp>
        <p:nvSpPr>
          <p:cNvPr id="31765" name="Line 21"/>
          <p:cNvSpPr>
            <a:spLocks noChangeShapeType="1"/>
          </p:cNvSpPr>
          <p:nvPr/>
        </p:nvSpPr>
        <p:spPr bwMode="auto">
          <a:xfrm flipV="1">
            <a:off x="3519488" y="5103813"/>
            <a:ext cx="87312" cy="612775"/>
          </a:xfrm>
          <a:prstGeom prst="line">
            <a:avLst/>
          </a:prstGeom>
          <a:noFill/>
          <a:ln w="76200">
            <a:solidFill>
              <a:srgbClr val="666699"/>
            </a:solidFill>
            <a:round/>
            <a:headEnd/>
            <a:tailEnd/>
          </a:ln>
          <a:effectLst/>
        </p:spPr>
        <p:txBody>
          <a:bodyPr/>
          <a:lstStyle/>
          <a:p>
            <a:endParaRPr lang="en-US"/>
          </a:p>
        </p:txBody>
      </p:sp>
      <p:sp>
        <p:nvSpPr>
          <p:cNvPr id="31766" name="Line 22"/>
          <p:cNvSpPr>
            <a:spLocks noChangeShapeType="1"/>
          </p:cNvSpPr>
          <p:nvPr/>
        </p:nvSpPr>
        <p:spPr bwMode="auto">
          <a:xfrm flipV="1">
            <a:off x="3519488" y="5453063"/>
            <a:ext cx="436562" cy="263525"/>
          </a:xfrm>
          <a:prstGeom prst="line">
            <a:avLst/>
          </a:prstGeom>
          <a:noFill/>
          <a:ln w="76200">
            <a:solidFill>
              <a:srgbClr val="666699"/>
            </a:solidFill>
            <a:round/>
            <a:headEnd/>
            <a:tailEnd/>
          </a:ln>
          <a:effectLst/>
        </p:spPr>
        <p:txBody>
          <a:bodyPr/>
          <a:lstStyle/>
          <a:p>
            <a:endParaRPr lang="en-US"/>
          </a:p>
        </p:txBody>
      </p:sp>
      <p:sp>
        <p:nvSpPr>
          <p:cNvPr id="31767" name="Line 23"/>
          <p:cNvSpPr>
            <a:spLocks noChangeShapeType="1"/>
          </p:cNvSpPr>
          <p:nvPr/>
        </p:nvSpPr>
        <p:spPr bwMode="auto">
          <a:xfrm flipV="1">
            <a:off x="3606800" y="5016500"/>
            <a:ext cx="962025" cy="87313"/>
          </a:xfrm>
          <a:prstGeom prst="line">
            <a:avLst/>
          </a:prstGeom>
          <a:noFill/>
          <a:ln w="76200">
            <a:solidFill>
              <a:srgbClr val="666699"/>
            </a:solidFill>
            <a:round/>
            <a:headEnd/>
            <a:tailEnd/>
          </a:ln>
          <a:effectLst/>
        </p:spPr>
        <p:txBody>
          <a:bodyPr/>
          <a:lstStyle/>
          <a:p>
            <a:endParaRPr lang="en-US"/>
          </a:p>
        </p:txBody>
      </p:sp>
      <p:sp>
        <p:nvSpPr>
          <p:cNvPr id="31768" name="Oval 24"/>
          <p:cNvSpPr>
            <a:spLocks noChangeArrowheads="1"/>
          </p:cNvSpPr>
          <p:nvPr/>
        </p:nvSpPr>
        <p:spPr bwMode="auto">
          <a:xfrm>
            <a:off x="1244600" y="5453063"/>
            <a:ext cx="349250" cy="350837"/>
          </a:xfrm>
          <a:prstGeom prst="ellipse">
            <a:avLst/>
          </a:prstGeom>
          <a:solidFill>
            <a:srgbClr val="FF6600"/>
          </a:solidFill>
          <a:ln w="38100">
            <a:solidFill>
              <a:schemeClr val="tx1"/>
            </a:solidFill>
            <a:round/>
            <a:headEnd/>
            <a:tailEnd/>
          </a:ln>
          <a:effectLst/>
        </p:spPr>
        <p:txBody>
          <a:bodyPr wrap="none" anchor="ctr"/>
          <a:lstStyle/>
          <a:p>
            <a:endParaRPr lang="en-US"/>
          </a:p>
        </p:txBody>
      </p:sp>
      <p:sp>
        <p:nvSpPr>
          <p:cNvPr id="31769" name="Oval 25"/>
          <p:cNvSpPr>
            <a:spLocks noChangeArrowheads="1"/>
          </p:cNvSpPr>
          <p:nvPr/>
        </p:nvSpPr>
        <p:spPr bwMode="auto">
          <a:xfrm>
            <a:off x="457200" y="5278438"/>
            <a:ext cx="349250" cy="350837"/>
          </a:xfrm>
          <a:prstGeom prst="ellipse">
            <a:avLst/>
          </a:prstGeom>
          <a:solidFill>
            <a:srgbClr val="FF6600"/>
          </a:solidFill>
          <a:ln w="38100">
            <a:solidFill>
              <a:schemeClr val="tx1"/>
            </a:solidFill>
            <a:round/>
            <a:headEnd/>
            <a:tailEnd/>
          </a:ln>
          <a:effectLst/>
        </p:spPr>
        <p:txBody>
          <a:bodyPr wrap="none" anchor="ctr"/>
          <a:lstStyle/>
          <a:p>
            <a:endParaRPr lang="en-US"/>
          </a:p>
        </p:txBody>
      </p:sp>
      <p:sp>
        <p:nvSpPr>
          <p:cNvPr id="31770" name="Oval 26"/>
          <p:cNvSpPr>
            <a:spLocks noChangeArrowheads="1"/>
          </p:cNvSpPr>
          <p:nvPr/>
        </p:nvSpPr>
        <p:spPr bwMode="auto">
          <a:xfrm>
            <a:off x="3344863" y="5541963"/>
            <a:ext cx="349250" cy="349250"/>
          </a:xfrm>
          <a:prstGeom prst="ellipse">
            <a:avLst/>
          </a:prstGeom>
          <a:solidFill>
            <a:srgbClr val="FF6600"/>
          </a:solidFill>
          <a:ln w="38100">
            <a:solidFill>
              <a:schemeClr val="tx1"/>
            </a:solidFill>
            <a:round/>
            <a:headEnd/>
            <a:tailEnd/>
          </a:ln>
          <a:effectLst/>
        </p:spPr>
        <p:txBody>
          <a:bodyPr wrap="none" anchor="ctr"/>
          <a:lstStyle/>
          <a:p>
            <a:endParaRPr lang="en-US"/>
          </a:p>
        </p:txBody>
      </p:sp>
      <p:sp>
        <p:nvSpPr>
          <p:cNvPr id="31771" name="Oval 27"/>
          <p:cNvSpPr>
            <a:spLocks noChangeArrowheads="1"/>
          </p:cNvSpPr>
          <p:nvPr/>
        </p:nvSpPr>
        <p:spPr bwMode="auto">
          <a:xfrm>
            <a:off x="3781425" y="5278438"/>
            <a:ext cx="350838" cy="350837"/>
          </a:xfrm>
          <a:prstGeom prst="ellipse">
            <a:avLst/>
          </a:prstGeom>
          <a:solidFill>
            <a:srgbClr val="FF6600"/>
          </a:solidFill>
          <a:ln w="38100">
            <a:solidFill>
              <a:schemeClr val="tx1"/>
            </a:solidFill>
            <a:round/>
            <a:headEnd/>
            <a:tailEnd/>
          </a:ln>
          <a:effectLst/>
        </p:spPr>
        <p:txBody>
          <a:bodyPr wrap="none" anchor="ctr"/>
          <a:lstStyle/>
          <a:p>
            <a:endParaRPr lang="en-US"/>
          </a:p>
        </p:txBody>
      </p:sp>
      <p:grpSp>
        <p:nvGrpSpPr>
          <p:cNvPr id="3" name="Group 28"/>
          <p:cNvGrpSpPr>
            <a:grpSpLocks/>
          </p:cNvGrpSpPr>
          <p:nvPr/>
        </p:nvGrpSpPr>
        <p:grpSpPr bwMode="auto">
          <a:xfrm>
            <a:off x="4343400" y="4138613"/>
            <a:ext cx="685800" cy="877887"/>
            <a:chOff x="2736" y="2832"/>
            <a:chExt cx="432" cy="553"/>
          </a:xfrm>
        </p:grpSpPr>
        <p:sp>
          <p:nvSpPr>
            <p:cNvPr id="31773" name="Line 29"/>
            <p:cNvSpPr>
              <a:spLocks noChangeShapeType="1"/>
            </p:cNvSpPr>
            <p:nvPr/>
          </p:nvSpPr>
          <p:spPr bwMode="auto">
            <a:xfrm flipH="1" flipV="1">
              <a:off x="2736" y="2928"/>
              <a:ext cx="142" cy="457"/>
            </a:xfrm>
            <a:prstGeom prst="line">
              <a:avLst/>
            </a:prstGeom>
            <a:noFill/>
            <a:ln w="76200">
              <a:solidFill>
                <a:srgbClr val="666699"/>
              </a:solidFill>
              <a:round/>
              <a:headEnd/>
              <a:tailEnd/>
            </a:ln>
            <a:effectLst/>
          </p:spPr>
          <p:txBody>
            <a:bodyPr/>
            <a:lstStyle/>
            <a:p>
              <a:endParaRPr lang="en-US"/>
            </a:p>
          </p:txBody>
        </p:sp>
        <p:sp>
          <p:nvSpPr>
            <p:cNvPr id="31774" name="Line 30"/>
            <p:cNvSpPr>
              <a:spLocks noChangeShapeType="1"/>
            </p:cNvSpPr>
            <p:nvPr/>
          </p:nvSpPr>
          <p:spPr bwMode="auto">
            <a:xfrm flipV="1">
              <a:off x="2880" y="2832"/>
              <a:ext cx="276" cy="551"/>
            </a:xfrm>
            <a:prstGeom prst="line">
              <a:avLst/>
            </a:prstGeom>
            <a:noFill/>
            <a:ln w="76200">
              <a:solidFill>
                <a:srgbClr val="666699"/>
              </a:solidFill>
              <a:round/>
              <a:headEnd/>
              <a:tailEnd/>
            </a:ln>
            <a:effectLst/>
          </p:spPr>
          <p:txBody>
            <a:bodyPr/>
            <a:lstStyle/>
            <a:p>
              <a:endParaRPr lang="en-US"/>
            </a:p>
          </p:txBody>
        </p:sp>
        <p:sp>
          <p:nvSpPr>
            <p:cNvPr id="31775" name="Line 31"/>
            <p:cNvSpPr>
              <a:spLocks noChangeShapeType="1"/>
            </p:cNvSpPr>
            <p:nvPr/>
          </p:nvSpPr>
          <p:spPr bwMode="auto">
            <a:xfrm flipV="1">
              <a:off x="2736" y="2832"/>
              <a:ext cx="432" cy="96"/>
            </a:xfrm>
            <a:prstGeom prst="line">
              <a:avLst/>
            </a:prstGeom>
            <a:noFill/>
            <a:ln w="76200">
              <a:solidFill>
                <a:srgbClr val="666699"/>
              </a:solidFill>
              <a:round/>
              <a:headEnd/>
              <a:tailEnd/>
            </a:ln>
            <a:effectLst/>
          </p:spPr>
          <p:txBody>
            <a:bodyPr/>
            <a:lstStyle/>
            <a:p>
              <a:endParaRPr lang="en-US"/>
            </a:p>
          </p:txBody>
        </p:sp>
      </p:grpSp>
      <p:sp>
        <p:nvSpPr>
          <p:cNvPr id="31776" name="Line 32"/>
          <p:cNvSpPr>
            <a:spLocks noChangeShapeType="1"/>
          </p:cNvSpPr>
          <p:nvPr/>
        </p:nvSpPr>
        <p:spPr bwMode="auto">
          <a:xfrm flipV="1">
            <a:off x="5029200" y="3910013"/>
            <a:ext cx="685800" cy="228600"/>
          </a:xfrm>
          <a:prstGeom prst="line">
            <a:avLst/>
          </a:prstGeom>
          <a:noFill/>
          <a:ln w="76200">
            <a:solidFill>
              <a:srgbClr val="666699"/>
            </a:solidFill>
            <a:round/>
            <a:headEnd/>
            <a:tailEnd/>
          </a:ln>
          <a:effectLst/>
        </p:spPr>
        <p:txBody>
          <a:bodyPr/>
          <a:lstStyle/>
          <a:p>
            <a:endParaRPr lang="en-US"/>
          </a:p>
        </p:txBody>
      </p:sp>
      <p:sp>
        <p:nvSpPr>
          <p:cNvPr id="31777" name="Freeform 33"/>
          <p:cNvSpPr>
            <a:spLocks/>
          </p:cNvSpPr>
          <p:nvPr/>
        </p:nvSpPr>
        <p:spPr bwMode="auto">
          <a:xfrm>
            <a:off x="1752600" y="3833813"/>
            <a:ext cx="762000" cy="635000"/>
          </a:xfrm>
          <a:custGeom>
            <a:avLst/>
            <a:gdLst/>
            <a:ahLst/>
            <a:cxnLst>
              <a:cxn ang="0">
                <a:pos x="480" y="16"/>
              </a:cxn>
              <a:cxn ang="0">
                <a:pos x="240" y="64"/>
              </a:cxn>
              <a:cxn ang="0">
                <a:pos x="0" y="400"/>
              </a:cxn>
            </a:cxnLst>
            <a:rect l="0" t="0" r="r" b="b"/>
            <a:pathLst>
              <a:path w="480" h="400">
                <a:moveTo>
                  <a:pt x="480" y="16"/>
                </a:moveTo>
                <a:cubicBezTo>
                  <a:pt x="400" y="8"/>
                  <a:pt x="320" y="0"/>
                  <a:pt x="240" y="64"/>
                </a:cubicBezTo>
                <a:cubicBezTo>
                  <a:pt x="160" y="128"/>
                  <a:pt x="40" y="344"/>
                  <a:pt x="0" y="400"/>
                </a:cubicBezTo>
              </a:path>
            </a:pathLst>
          </a:custGeom>
          <a:noFill/>
          <a:ln w="76200">
            <a:solidFill>
              <a:schemeClr val="tx1"/>
            </a:solidFill>
            <a:round/>
            <a:headEnd/>
            <a:tailEnd/>
          </a:ln>
          <a:effectLst/>
        </p:spPr>
        <p:txBody>
          <a:bodyPr/>
          <a:lstStyle/>
          <a:p>
            <a:endParaRPr lang="en-US"/>
          </a:p>
        </p:txBody>
      </p:sp>
      <p:sp>
        <p:nvSpPr>
          <p:cNvPr id="31778" name="Rectangle 34"/>
          <p:cNvSpPr>
            <a:spLocks noGrp="1" noChangeArrowheads="1"/>
          </p:cNvSpPr>
          <p:nvPr>
            <p:ph type="title"/>
          </p:nvPr>
        </p:nvSpPr>
        <p:spPr/>
        <p:txBody>
          <a:bodyPr/>
          <a:lstStyle/>
          <a:p>
            <a:r>
              <a:rPr lang="en-US"/>
              <a:t>Sensor Network</a:t>
            </a:r>
          </a:p>
        </p:txBody>
      </p:sp>
      <p:graphicFrame>
        <p:nvGraphicFramePr>
          <p:cNvPr id="31779" name="Object 35"/>
          <p:cNvGraphicFramePr>
            <a:graphicFrameLocks noGrp="1" noChangeAspect="1"/>
          </p:cNvGraphicFramePr>
          <p:nvPr>
            <p:ph sz="half" idx="1"/>
          </p:nvPr>
        </p:nvGraphicFramePr>
        <p:xfrm>
          <a:off x="6934200" y="3276600"/>
          <a:ext cx="2070100" cy="1524000"/>
        </p:xfrm>
        <a:graphic>
          <a:graphicData uri="http://schemas.openxmlformats.org/presentationml/2006/ole">
            <mc:AlternateContent xmlns:mc="http://schemas.openxmlformats.org/markup-compatibility/2006">
              <mc:Choice xmlns:v="urn:schemas-microsoft-com:vml" Requires="v">
                <p:oleObj spid="_x0000_s4100" name="CorelDRAW" r:id="rId4" imgW="2375306" imgH="2008937" progId="CorelDRAW.Graphic.10">
                  <p:embed/>
                </p:oleObj>
              </mc:Choice>
              <mc:Fallback>
                <p:oleObj name="CorelDRAW" r:id="rId4" imgW="2375306" imgH="2008937" progId="CorelDRAW.Graphic.10">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34200" y="3276600"/>
                        <a:ext cx="2070100" cy="152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80" name="Object 36"/>
          <p:cNvGraphicFramePr>
            <a:graphicFrameLocks noChangeAspect="1"/>
          </p:cNvGraphicFramePr>
          <p:nvPr/>
        </p:nvGraphicFramePr>
        <p:xfrm>
          <a:off x="7693025" y="1219200"/>
          <a:ext cx="1222375" cy="1828800"/>
        </p:xfrm>
        <a:graphic>
          <a:graphicData uri="http://schemas.openxmlformats.org/presentationml/2006/ole">
            <mc:AlternateContent xmlns:mc="http://schemas.openxmlformats.org/markup-compatibility/2006">
              <mc:Choice xmlns:v="urn:schemas-microsoft-com:vml" Requires="v">
                <p:oleObj spid="_x0000_s4101" name="VISIO" r:id="rId6" imgW="841320" imgH="1096560" progId="Visio.Drawing.4">
                  <p:embed/>
                </p:oleObj>
              </mc:Choice>
              <mc:Fallback>
                <p:oleObj name="VISIO" r:id="rId6" imgW="841320" imgH="1096560" progId="Visio.Drawing.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93025" y="1219200"/>
                        <a:ext cx="1222375"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781" name="Rectangle 37"/>
          <p:cNvSpPr>
            <a:spLocks noChangeArrowheads="1"/>
          </p:cNvSpPr>
          <p:nvPr/>
        </p:nvSpPr>
        <p:spPr bwMode="auto">
          <a:xfrm>
            <a:off x="5638800" y="3605213"/>
            <a:ext cx="609600" cy="533400"/>
          </a:xfrm>
          <a:prstGeom prst="rect">
            <a:avLst/>
          </a:prstGeom>
          <a:solidFill>
            <a:srgbClr val="FFCC00"/>
          </a:solidFill>
          <a:ln w="9525">
            <a:solidFill>
              <a:schemeClr val="tx1"/>
            </a:solidFill>
            <a:miter lim="800000"/>
            <a:headEnd/>
            <a:tailEnd/>
          </a:ln>
          <a:effectLst/>
        </p:spPr>
        <p:txBody>
          <a:bodyPr wrap="none" anchor="ctr"/>
          <a:lstStyle/>
          <a:p>
            <a:pPr algn="ctr" eaLnBrk="1" hangingPunct="1"/>
            <a:endParaRPr lang="en-US">
              <a:solidFill>
                <a:srgbClr val="FF9900"/>
              </a:solidFill>
              <a:latin typeface="Arial" charset="0"/>
            </a:endParaRPr>
          </a:p>
        </p:txBody>
      </p:sp>
      <p:sp>
        <p:nvSpPr>
          <p:cNvPr id="31782" name="Text Box 38"/>
          <p:cNvSpPr txBox="1">
            <a:spLocks noChangeArrowheads="1"/>
          </p:cNvSpPr>
          <p:nvPr/>
        </p:nvSpPr>
        <p:spPr bwMode="auto">
          <a:xfrm>
            <a:off x="5334000" y="4216400"/>
            <a:ext cx="1219200" cy="379413"/>
          </a:xfrm>
          <a:prstGeom prst="rect">
            <a:avLst/>
          </a:prstGeom>
          <a:solidFill>
            <a:srgbClr val="006699">
              <a:alpha val="5000"/>
            </a:srgbClr>
          </a:solidFill>
          <a:ln w="12700">
            <a:solidFill>
              <a:schemeClr val="tx1"/>
            </a:solidFill>
            <a:miter lim="800000"/>
            <a:headEnd/>
            <a:tailEnd/>
          </a:ln>
          <a:effectLst/>
        </p:spPr>
        <p:txBody>
          <a:bodyPr>
            <a:spAutoFit/>
          </a:bodyPr>
          <a:lstStyle/>
          <a:p>
            <a:pPr algn="ctr" eaLnBrk="1" hangingPunct="1">
              <a:spcBef>
                <a:spcPct val="50000"/>
              </a:spcBef>
            </a:pPr>
            <a:r>
              <a:rPr lang="en-US">
                <a:solidFill>
                  <a:schemeClr val="accent2"/>
                </a:solidFill>
                <a:latin typeface="Arial" charset="0"/>
              </a:rPr>
              <a:t>Gateway</a:t>
            </a:r>
          </a:p>
        </p:txBody>
      </p:sp>
      <p:sp>
        <p:nvSpPr>
          <p:cNvPr id="31783" name="Text Box 39"/>
          <p:cNvSpPr txBox="1">
            <a:spLocks noChangeArrowheads="1"/>
          </p:cNvSpPr>
          <p:nvPr/>
        </p:nvSpPr>
        <p:spPr bwMode="auto">
          <a:xfrm>
            <a:off x="6477000" y="1295400"/>
            <a:ext cx="1447800" cy="379413"/>
          </a:xfrm>
          <a:prstGeom prst="rect">
            <a:avLst/>
          </a:prstGeom>
          <a:solidFill>
            <a:srgbClr val="006699">
              <a:alpha val="5000"/>
            </a:srgbClr>
          </a:solidFill>
          <a:ln w="12700">
            <a:solidFill>
              <a:schemeClr val="tx1"/>
            </a:solidFill>
            <a:miter lim="800000"/>
            <a:headEnd/>
            <a:tailEnd/>
          </a:ln>
          <a:effectLst/>
        </p:spPr>
        <p:txBody>
          <a:bodyPr>
            <a:spAutoFit/>
          </a:bodyPr>
          <a:lstStyle/>
          <a:p>
            <a:pPr algn="ctr" eaLnBrk="1" hangingPunct="1">
              <a:spcBef>
                <a:spcPct val="50000"/>
              </a:spcBef>
            </a:pPr>
            <a:r>
              <a:rPr lang="en-US">
                <a:solidFill>
                  <a:schemeClr val="accent2"/>
                </a:solidFill>
                <a:latin typeface="Arial" charset="0"/>
              </a:rPr>
              <a:t>Server</a:t>
            </a:r>
          </a:p>
        </p:txBody>
      </p:sp>
      <p:sp>
        <p:nvSpPr>
          <p:cNvPr id="31784" name="AutoShape 40"/>
          <p:cNvSpPr>
            <a:spLocks noChangeArrowheads="1"/>
          </p:cNvSpPr>
          <p:nvPr/>
        </p:nvSpPr>
        <p:spPr bwMode="auto">
          <a:xfrm>
            <a:off x="6172200" y="3733800"/>
            <a:ext cx="990600" cy="304800"/>
          </a:xfrm>
          <a:prstGeom prst="leftRightArrow">
            <a:avLst>
              <a:gd name="adj1" fmla="val 43750"/>
              <a:gd name="adj2" fmla="val 82755"/>
            </a:avLst>
          </a:prstGeom>
          <a:solidFill>
            <a:srgbClr val="666699"/>
          </a:solidFill>
          <a:ln w="9525">
            <a:solidFill>
              <a:schemeClr val="tx1"/>
            </a:solidFill>
            <a:miter lim="800000"/>
            <a:headEnd/>
            <a:tailEnd/>
          </a:ln>
          <a:effectLst/>
        </p:spPr>
        <p:txBody>
          <a:bodyPr wrap="none" anchor="ctr"/>
          <a:lstStyle/>
          <a:p>
            <a:endParaRPr lang="en-US"/>
          </a:p>
        </p:txBody>
      </p:sp>
      <p:sp>
        <p:nvSpPr>
          <p:cNvPr id="31785" name="AutoShape 41"/>
          <p:cNvSpPr>
            <a:spLocks noChangeArrowheads="1"/>
          </p:cNvSpPr>
          <p:nvPr/>
        </p:nvSpPr>
        <p:spPr bwMode="auto">
          <a:xfrm rot="-5400000">
            <a:off x="7962900" y="3009900"/>
            <a:ext cx="685800" cy="304800"/>
          </a:xfrm>
          <a:prstGeom prst="leftRightArrow">
            <a:avLst>
              <a:gd name="adj1" fmla="val 43750"/>
              <a:gd name="adj2" fmla="val 57292"/>
            </a:avLst>
          </a:prstGeom>
          <a:solidFill>
            <a:srgbClr val="666699"/>
          </a:solidFill>
          <a:ln w="9525">
            <a:solidFill>
              <a:schemeClr val="tx1"/>
            </a:solidFill>
            <a:miter lim="800000"/>
            <a:headEnd/>
            <a:tailEnd/>
          </a:ln>
          <a:effectLst/>
        </p:spPr>
        <p:txBody>
          <a:bodyPr wrap="none" anchor="ctr"/>
          <a:lstStyle/>
          <a:p>
            <a:endParaRPr lang="en-US"/>
          </a:p>
        </p:txBody>
      </p:sp>
      <p:sp>
        <p:nvSpPr>
          <p:cNvPr id="31786" name="Text Box 42"/>
          <p:cNvSpPr txBox="1">
            <a:spLocks noChangeArrowheads="1"/>
          </p:cNvSpPr>
          <p:nvPr/>
        </p:nvSpPr>
        <p:spPr bwMode="auto">
          <a:xfrm>
            <a:off x="7315200" y="5334000"/>
            <a:ext cx="1524000" cy="379413"/>
          </a:xfrm>
          <a:prstGeom prst="rect">
            <a:avLst/>
          </a:prstGeom>
          <a:solidFill>
            <a:srgbClr val="006699">
              <a:alpha val="5000"/>
            </a:srgbClr>
          </a:solidFill>
          <a:ln w="12700">
            <a:solidFill>
              <a:schemeClr val="tx1"/>
            </a:solidFill>
            <a:miter lim="800000"/>
            <a:headEnd/>
            <a:tailEnd/>
          </a:ln>
          <a:effectLst/>
        </p:spPr>
        <p:txBody>
          <a:bodyPr>
            <a:spAutoFit/>
          </a:bodyPr>
          <a:lstStyle/>
          <a:p>
            <a:pPr algn="ctr" eaLnBrk="1" hangingPunct="1">
              <a:spcBef>
                <a:spcPct val="50000"/>
              </a:spcBef>
            </a:pPr>
            <a:r>
              <a:rPr lang="en-US">
                <a:solidFill>
                  <a:schemeClr val="accent2"/>
                </a:solidFill>
                <a:latin typeface="Arial" charset="0"/>
              </a:rPr>
              <a:t>Internet</a:t>
            </a:r>
          </a:p>
        </p:txBody>
      </p:sp>
      <p:sp>
        <p:nvSpPr>
          <p:cNvPr id="31787" name="Text Box 43"/>
          <p:cNvSpPr txBox="1">
            <a:spLocks noChangeArrowheads="1"/>
          </p:cNvSpPr>
          <p:nvPr/>
        </p:nvSpPr>
        <p:spPr bwMode="auto">
          <a:xfrm>
            <a:off x="5334000" y="2767013"/>
            <a:ext cx="1524000" cy="379412"/>
          </a:xfrm>
          <a:prstGeom prst="rect">
            <a:avLst/>
          </a:prstGeom>
          <a:solidFill>
            <a:srgbClr val="006699">
              <a:alpha val="5000"/>
            </a:srgbClr>
          </a:solidFill>
          <a:ln w="12700">
            <a:solidFill>
              <a:schemeClr val="tx1"/>
            </a:solidFill>
            <a:miter lim="800000"/>
            <a:headEnd/>
            <a:tailEnd/>
          </a:ln>
          <a:effectLst/>
        </p:spPr>
        <p:txBody>
          <a:bodyPr>
            <a:spAutoFit/>
          </a:bodyPr>
          <a:lstStyle/>
          <a:p>
            <a:pPr algn="ctr" eaLnBrk="1" hangingPunct="1">
              <a:spcBef>
                <a:spcPct val="50000"/>
              </a:spcBef>
            </a:pPr>
            <a:r>
              <a:rPr lang="en-US">
                <a:solidFill>
                  <a:schemeClr val="accent2"/>
                </a:solidFill>
                <a:latin typeface="Arial" charset="0"/>
              </a:rPr>
              <a:t>Sensor field</a:t>
            </a:r>
          </a:p>
        </p:txBody>
      </p:sp>
      <p:sp>
        <p:nvSpPr>
          <p:cNvPr id="31788" name="Line 44"/>
          <p:cNvSpPr>
            <a:spLocks noChangeShapeType="1"/>
          </p:cNvSpPr>
          <p:nvPr/>
        </p:nvSpPr>
        <p:spPr bwMode="auto">
          <a:xfrm>
            <a:off x="6096000" y="3071813"/>
            <a:ext cx="139700" cy="304800"/>
          </a:xfrm>
          <a:prstGeom prst="line">
            <a:avLst/>
          </a:prstGeom>
          <a:noFill/>
          <a:ln w="12700">
            <a:solidFill>
              <a:schemeClr val="tx1"/>
            </a:solidFill>
            <a:round/>
            <a:headEnd/>
            <a:tailEnd/>
          </a:ln>
          <a:effectLst/>
        </p:spPr>
        <p:txBody>
          <a:bodyPr/>
          <a:lstStyle/>
          <a:p>
            <a:endParaRPr lang="en-US"/>
          </a:p>
        </p:txBody>
      </p:sp>
      <p:sp>
        <p:nvSpPr>
          <p:cNvPr id="31789" name="Text Box 45"/>
          <p:cNvSpPr txBox="1">
            <a:spLocks noChangeArrowheads="1"/>
          </p:cNvSpPr>
          <p:nvPr/>
        </p:nvSpPr>
        <p:spPr bwMode="auto">
          <a:xfrm>
            <a:off x="5334000" y="2743200"/>
            <a:ext cx="1524000" cy="379413"/>
          </a:xfrm>
          <a:prstGeom prst="rect">
            <a:avLst/>
          </a:prstGeom>
          <a:solidFill>
            <a:srgbClr val="006699">
              <a:alpha val="5000"/>
            </a:srgbClr>
          </a:solidFill>
          <a:ln w="12700">
            <a:solidFill>
              <a:schemeClr val="tx1"/>
            </a:solidFill>
            <a:miter lim="800000"/>
            <a:headEnd/>
            <a:tailEnd/>
          </a:ln>
          <a:effectLst/>
        </p:spPr>
        <p:txBody>
          <a:bodyPr>
            <a:spAutoFit/>
          </a:bodyPr>
          <a:lstStyle/>
          <a:p>
            <a:pPr algn="ctr" eaLnBrk="1" hangingPunct="1">
              <a:spcBef>
                <a:spcPct val="50000"/>
              </a:spcBef>
            </a:pPr>
            <a:r>
              <a:rPr lang="en-US">
                <a:solidFill>
                  <a:schemeClr val="accent2"/>
                </a:solidFill>
                <a:latin typeface="Arial" charset="0"/>
              </a:rPr>
              <a:t>Watershed</a:t>
            </a:r>
          </a:p>
        </p:txBody>
      </p:sp>
      <p:sp>
        <p:nvSpPr>
          <p:cNvPr id="31790" name="Line 46"/>
          <p:cNvSpPr>
            <a:spLocks noChangeShapeType="1"/>
          </p:cNvSpPr>
          <p:nvPr/>
        </p:nvSpPr>
        <p:spPr bwMode="auto">
          <a:xfrm flipV="1">
            <a:off x="914400" y="2971800"/>
            <a:ext cx="533400" cy="685800"/>
          </a:xfrm>
          <a:prstGeom prst="line">
            <a:avLst/>
          </a:prstGeom>
          <a:noFill/>
          <a:ln w="76200">
            <a:solidFill>
              <a:srgbClr val="FFFF00"/>
            </a:solidFill>
            <a:round/>
            <a:headEnd/>
            <a:tailEnd/>
          </a:ln>
          <a:effectLst/>
        </p:spPr>
        <p:txBody>
          <a:bodyPr/>
          <a:lstStyle/>
          <a:p>
            <a:endParaRPr lang="en-US"/>
          </a:p>
        </p:txBody>
      </p:sp>
      <p:sp>
        <p:nvSpPr>
          <p:cNvPr id="31791" name="Line 47"/>
          <p:cNvSpPr>
            <a:spLocks noChangeShapeType="1"/>
          </p:cNvSpPr>
          <p:nvPr/>
        </p:nvSpPr>
        <p:spPr bwMode="auto">
          <a:xfrm flipH="1" flipV="1">
            <a:off x="895350" y="3703638"/>
            <a:ext cx="247650" cy="677862"/>
          </a:xfrm>
          <a:prstGeom prst="line">
            <a:avLst/>
          </a:prstGeom>
          <a:noFill/>
          <a:ln w="76200">
            <a:solidFill>
              <a:srgbClr val="FFFF00"/>
            </a:solidFill>
            <a:round/>
            <a:headEnd/>
            <a:tailEnd/>
          </a:ln>
          <a:effectLst/>
        </p:spPr>
        <p:txBody>
          <a:bodyPr/>
          <a:lstStyle/>
          <a:p>
            <a:endParaRPr lang="en-US"/>
          </a:p>
        </p:txBody>
      </p:sp>
      <p:sp>
        <p:nvSpPr>
          <p:cNvPr id="31792" name="Line 48"/>
          <p:cNvSpPr>
            <a:spLocks noChangeShapeType="1"/>
          </p:cNvSpPr>
          <p:nvPr/>
        </p:nvSpPr>
        <p:spPr bwMode="auto">
          <a:xfrm flipV="1">
            <a:off x="719138" y="4341813"/>
            <a:ext cx="423862" cy="500062"/>
          </a:xfrm>
          <a:prstGeom prst="line">
            <a:avLst/>
          </a:prstGeom>
          <a:noFill/>
          <a:ln w="76200">
            <a:solidFill>
              <a:srgbClr val="FFFF00"/>
            </a:solidFill>
            <a:round/>
            <a:headEnd/>
            <a:tailEnd/>
          </a:ln>
          <a:effectLst/>
        </p:spPr>
        <p:txBody>
          <a:bodyPr/>
          <a:lstStyle/>
          <a:p>
            <a:endParaRPr lang="en-US"/>
          </a:p>
        </p:txBody>
      </p:sp>
      <p:sp>
        <p:nvSpPr>
          <p:cNvPr id="31793" name="Line 49"/>
          <p:cNvSpPr>
            <a:spLocks noChangeShapeType="1"/>
          </p:cNvSpPr>
          <p:nvPr/>
        </p:nvSpPr>
        <p:spPr bwMode="auto">
          <a:xfrm>
            <a:off x="719138" y="4843463"/>
            <a:ext cx="1050925" cy="261937"/>
          </a:xfrm>
          <a:prstGeom prst="line">
            <a:avLst/>
          </a:prstGeom>
          <a:noFill/>
          <a:ln w="76200">
            <a:solidFill>
              <a:srgbClr val="FFFF00"/>
            </a:solidFill>
            <a:round/>
            <a:headEnd/>
            <a:tailEnd/>
          </a:ln>
          <a:effectLst/>
        </p:spPr>
        <p:txBody>
          <a:bodyPr/>
          <a:lstStyle/>
          <a:p>
            <a:endParaRPr lang="en-US"/>
          </a:p>
        </p:txBody>
      </p:sp>
      <p:sp>
        <p:nvSpPr>
          <p:cNvPr id="31794" name="Line 50"/>
          <p:cNvSpPr>
            <a:spLocks noChangeShapeType="1"/>
          </p:cNvSpPr>
          <p:nvPr/>
        </p:nvSpPr>
        <p:spPr bwMode="auto">
          <a:xfrm flipV="1">
            <a:off x="1752600" y="4291013"/>
            <a:ext cx="457200" cy="814387"/>
          </a:xfrm>
          <a:prstGeom prst="line">
            <a:avLst/>
          </a:prstGeom>
          <a:noFill/>
          <a:ln w="76200">
            <a:solidFill>
              <a:srgbClr val="FFFF00"/>
            </a:solidFill>
            <a:round/>
            <a:headEnd/>
            <a:tailEnd/>
          </a:ln>
          <a:effectLst/>
        </p:spPr>
        <p:txBody>
          <a:bodyPr/>
          <a:lstStyle/>
          <a:p>
            <a:endParaRPr lang="en-US"/>
          </a:p>
        </p:txBody>
      </p:sp>
      <p:sp>
        <p:nvSpPr>
          <p:cNvPr id="31795" name="Line 51"/>
          <p:cNvSpPr>
            <a:spLocks noChangeShapeType="1"/>
          </p:cNvSpPr>
          <p:nvPr/>
        </p:nvSpPr>
        <p:spPr bwMode="auto">
          <a:xfrm flipH="1">
            <a:off x="2209800" y="4265613"/>
            <a:ext cx="990600" cy="0"/>
          </a:xfrm>
          <a:prstGeom prst="line">
            <a:avLst/>
          </a:prstGeom>
          <a:noFill/>
          <a:ln w="76200">
            <a:solidFill>
              <a:srgbClr val="FFFF00"/>
            </a:solidFill>
            <a:round/>
            <a:headEnd/>
            <a:tailEnd/>
          </a:ln>
          <a:effectLst/>
        </p:spPr>
        <p:txBody>
          <a:bodyPr/>
          <a:lstStyle/>
          <a:p>
            <a:endParaRPr lang="en-US"/>
          </a:p>
        </p:txBody>
      </p:sp>
      <p:sp>
        <p:nvSpPr>
          <p:cNvPr id="31796" name="Line 52"/>
          <p:cNvSpPr>
            <a:spLocks noChangeShapeType="1"/>
          </p:cNvSpPr>
          <p:nvPr/>
        </p:nvSpPr>
        <p:spPr bwMode="auto">
          <a:xfrm flipH="1" flipV="1">
            <a:off x="3276600" y="4265613"/>
            <a:ext cx="330200" cy="838200"/>
          </a:xfrm>
          <a:prstGeom prst="line">
            <a:avLst/>
          </a:prstGeom>
          <a:noFill/>
          <a:ln w="76200">
            <a:solidFill>
              <a:srgbClr val="FFFF00"/>
            </a:solidFill>
            <a:round/>
            <a:headEnd/>
            <a:tailEnd/>
          </a:ln>
          <a:effectLst/>
        </p:spPr>
        <p:txBody>
          <a:bodyPr/>
          <a:lstStyle/>
          <a:p>
            <a:endParaRPr lang="en-US"/>
          </a:p>
        </p:txBody>
      </p:sp>
      <p:sp>
        <p:nvSpPr>
          <p:cNvPr id="31797" name="Line 53"/>
          <p:cNvSpPr>
            <a:spLocks noChangeShapeType="1"/>
          </p:cNvSpPr>
          <p:nvPr/>
        </p:nvSpPr>
        <p:spPr bwMode="auto">
          <a:xfrm flipH="1">
            <a:off x="3606800" y="5016500"/>
            <a:ext cx="962025" cy="87313"/>
          </a:xfrm>
          <a:prstGeom prst="line">
            <a:avLst/>
          </a:prstGeom>
          <a:noFill/>
          <a:ln w="76200">
            <a:solidFill>
              <a:srgbClr val="FFFF00"/>
            </a:solidFill>
            <a:round/>
            <a:headEnd/>
            <a:tailEnd/>
          </a:ln>
          <a:effectLst/>
        </p:spPr>
        <p:txBody>
          <a:bodyPr/>
          <a:lstStyle/>
          <a:p>
            <a:endParaRPr lang="en-US"/>
          </a:p>
        </p:txBody>
      </p:sp>
      <p:sp>
        <p:nvSpPr>
          <p:cNvPr id="31798" name="Line 54"/>
          <p:cNvSpPr>
            <a:spLocks noChangeShapeType="1"/>
          </p:cNvSpPr>
          <p:nvPr/>
        </p:nvSpPr>
        <p:spPr bwMode="auto">
          <a:xfrm flipV="1">
            <a:off x="4568825" y="4138613"/>
            <a:ext cx="441325" cy="857250"/>
          </a:xfrm>
          <a:prstGeom prst="line">
            <a:avLst/>
          </a:prstGeom>
          <a:noFill/>
          <a:ln w="76200">
            <a:solidFill>
              <a:srgbClr val="FFFF00"/>
            </a:solidFill>
            <a:round/>
            <a:headEnd/>
            <a:tailEnd/>
          </a:ln>
          <a:effectLst/>
        </p:spPr>
        <p:txBody>
          <a:bodyPr/>
          <a:lstStyle/>
          <a:p>
            <a:endParaRPr lang="en-US"/>
          </a:p>
        </p:txBody>
      </p:sp>
      <p:sp>
        <p:nvSpPr>
          <p:cNvPr id="31799" name="Line 55"/>
          <p:cNvSpPr>
            <a:spLocks noChangeShapeType="1"/>
          </p:cNvSpPr>
          <p:nvPr/>
        </p:nvSpPr>
        <p:spPr bwMode="auto">
          <a:xfrm flipV="1">
            <a:off x="5010150" y="3833813"/>
            <a:ext cx="962025" cy="304800"/>
          </a:xfrm>
          <a:prstGeom prst="line">
            <a:avLst/>
          </a:prstGeom>
          <a:noFill/>
          <a:ln w="76200">
            <a:solidFill>
              <a:srgbClr val="FFFF00"/>
            </a:solidFill>
            <a:round/>
            <a:headEnd/>
            <a:tailEnd/>
          </a:ln>
          <a:effectLst/>
        </p:spPr>
        <p:txBody>
          <a:bodyPr/>
          <a:lstStyle/>
          <a:p>
            <a:endParaRPr lang="en-US"/>
          </a:p>
        </p:txBody>
      </p:sp>
      <p:pic>
        <p:nvPicPr>
          <p:cNvPr id="31800" name="Picture 56">
            <a:hlinkClick r:id="" action="ppaction://media"/>
          </p:cNvPr>
          <p:cNvPicPr>
            <a:picLocks noRot="1" noChangeAspect="1" noChangeArrowheads="1"/>
          </p:cNvPicPr>
          <p:nvPr>
            <a:wavAudioFile r:embed="rId2" name="rain2.wav"/>
          </p:nvPr>
        </p:nvPicPr>
        <p:blipFill>
          <a:blip r:embed="rId8"/>
          <a:srcRect/>
          <a:stretch>
            <a:fillRect/>
          </a:stretch>
        </p:blipFill>
        <p:spPr bwMode="auto">
          <a:xfrm>
            <a:off x="457200" y="914400"/>
            <a:ext cx="304800" cy="304800"/>
          </a:xfrm>
          <a:prstGeom prst="rect">
            <a:avLst/>
          </a:prstGeom>
          <a:noFill/>
        </p:spPr>
      </p:pic>
      <p:sp>
        <p:nvSpPr>
          <p:cNvPr id="31801" name="Line 57"/>
          <p:cNvSpPr>
            <a:spLocks noChangeShapeType="1"/>
          </p:cNvSpPr>
          <p:nvPr/>
        </p:nvSpPr>
        <p:spPr bwMode="auto">
          <a:xfrm flipH="1" flipV="1">
            <a:off x="1447800" y="2895600"/>
            <a:ext cx="457200" cy="685800"/>
          </a:xfrm>
          <a:prstGeom prst="line">
            <a:avLst/>
          </a:prstGeom>
          <a:noFill/>
          <a:ln w="76200">
            <a:solidFill>
              <a:srgbClr val="FFFF00"/>
            </a:solidFill>
            <a:round/>
            <a:headEnd/>
            <a:tailEnd/>
          </a:ln>
          <a:effectLst/>
        </p:spPr>
        <p:txBody>
          <a:bodyPr/>
          <a:lstStyle/>
          <a:p>
            <a:endParaRPr lang="en-US"/>
          </a:p>
        </p:txBody>
      </p:sp>
      <p:sp>
        <p:nvSpPr>
          <p:cNvPr id="31802" name="Line 58"/>
          <p:cNvSpPr>
            <a:spLocks noChangeShapeType="1"/>
          </p:cNvSpPr>
          <p:nvPr/>
        </p:nvSpPr>
        <p:spPr bwMode="auto">
          <a:xfrm flipH="1">
            <a:off x="1143000" y="3657600"/>
            <a:ext cx="762000" cy="685800"/>
          </a:xfrm>
          <a:prstGeom prst="line">
            <a:avLst/>
          </a:prstGeom>
          <a:noFill/>
          <a:ln w="76200">
            <a:solidFill>
              <a:srgbClr val="FFFF00"/>
            </a:solidFill>
            <a:round/>
            <a:headEnd/>
            <a:tailEnd/>
          </a:ln>
          <a:effectLst/>
        </p:spPr>
        <p:txBody>
          <a:bodyPr/>
          <a:lstStyle/>
          <a:p>
            <a:endParaRPr lang="en-US"/>
          </a:p>
        </p:txBody>
      </p:sp>
      <p:sp>
        <p:nvSpPr>
          <p:cNvPr id="31803" name="Oval 59"/>
          <p:cNvSpPr>
            <a:spLocks noChangeArrowheads="1"/>
          </p:cNvSpPr>
          <p:nvPr/>
        </p:nvSpPr>
        <p:spPr bwMode="auto">
          <a:xfrm>
            <a:off x="719138" y="3529013"/>
            <a:ext cx="350837" cy="349250"/>
          </a:xfrm>
          <a:prstGeom prst="ellipse">
            <a:avLst/>
          </a:prstGeom>
          <a:solidFill>
            <a:srgbClr val="FF6600"/>
          </a:solidFill>
          <a:ln w="38100">
            <a:solidFill>
              <a:schemeClr val="tx1"/>
            </a:solidFill>
            <a:round/>
            <a:headEnd/>
            <a:tailEnd/>
          </a:ln>
          <a:effectLst/>
        </p:spPr>
        <p:txBody>
          <a:bodyPr wrap="none" anchor="ctr"/>
          <a:lstStyle/>
          <a:p>
            <a:endParaRPr lang="en-US"/>
          </a:p>
        </p:txBody>
      </p:sp>
      <p:sp>
        <p:nvSpPr>
          <p:cNvPr id="31804" name="Oval 60"/>
          <p:cNvSpPr>
            <a:spLocks noChangeArrowheads="1"/>
          </p:cNvSpPr>
          <p:nvPr/>
        </p:nvSpPr>
        <p:spPr bwMode="auto">
          <a:xfrm>
            <a:off x="1331913" y="2741613"/>
            <a:ext cx="350837" cy="349250"/>
          </a:xfrm>
          <a:prstGeom prst="ellipse">
            <a:avLst/>
          </a:prstGeom>
          <a:solidFill>
            <a:srgbClr val="FF6600"/>
          </a:solidFill>
          <a:ln w="38100">
            <a:solidFill>
              <a:schemeClr val="tx1"/>
            </a:solidFill>
            <a:round/>
            <a:headEnd/>
            <a:tailEnd/>
          </a:ln>
          <a:effectLst/>
        </p:spPr>
        <p:txBody>
          <a:bodyPr wrap="none" anchor="ctr"/>
          <a:lstStyle/>
          <a:p>
            <a:endParaRPr lang="en-US"/>
          </a:p>
        </p:txBody>
      </p:sp>
      <p:sp>
        <p:nvSpPr>
          <p:cNvPr id="31805" name="Oval 61"/>
          <p:cNvSpPr>
            <a:spLocks noChangeArrowheads="1"/>
          </p:cNvSpPr>
          <p:nvPr/>
        </p:nvSpPr>
        <p:spPr bwMode="auto">
          <a:xfrm>
            <a:off x="3432175" y="4929188"/>
            <a:ext cx="349250" cy="349250"/>
          </a:xfrm>
          <a:prstGeom prst="ellipse">
            <a:avLst/>
          </a:prstGeom>
          <a:solidFill>
            <a:srgbClr val="FF6600"/>
          </a:solidFill>
          <a:ln w="38100">
            <a:solidFill>
              <a:schemeClr val="tx1"/>
            </a:solidFill>
            <a:round/>
            <a:headEnd/>
            <a:tailEnd/>
          </a:ln>
          <a:effectLst/>
        </p:spPr>
        <p:txBody>
          <a:bodyPr wrap="none" anchor="ctr"/>
          <a:lstStyle/>
          <a:p>
            <a:endParaRPr lang="en-US"/>
          </a:p>
        </p:txBody>
      </p:sp>
      <p:sp>
        <p:nvSpPr>
          <p:cNvPr id="31806" name="Oval 62"/>
          <p:cNvSpPr>
            <a:spLocks noChangeArrowheads="1"/>
          </p:cNvSpPr>
          <p:nvPr/>
        </p:nvSpPr>
        <p:spPr bwMode="auto">
          <a:xfrm>
            <a:off x="1630363" y="4929188"/>
            <a:ext cx="350837" cy="349250"/>
          </a:xfrm>
          <a:prstGeom prst="ellipse">
            <a:avLst/>
          </a:prstGeom>
          <a:solidFill>
            <a:srgbClr val="FF6600"/>
          </a:solidFill>
          <a:ln w="38100">
            <a:solidFill>
              <a:schemeClr val="tx1"/>
            </a:solidFill>
            <a:round/>
            <a:headEnd/>
            <a:tailEnd/>
          </a:ln>
          <a:effectLst/>
        </p:spPr>
        <p:txBody>
          <a:bodyPr wrap="none" anchor="ctr"/>
          <a:lstStyle/>
          <a:p>
            <a:endParaRPr lang="en-US"/>
          </a:p>
        </p:txBody>
      </p:sp>
      <p:sp>
        <p:nvSpPr>
          <p:cNvPr id="31807" name="Oval 63"/>
          <p:cNvSpPr>
            <a:spLocks noChangeArrowheads="1"/>
          </p:cNvSpPr>
          <p:nvPr/>
        </p:nvSpPr>
        <p:spPr bwMode="auto">
          <a:xfrm>
            <a:off x="2057400" y="4113213"/>
            <a:ext cx="350838" cy="349250"/>
          </a:xfrm>
          <a:prstGeom prst="ellipse">
            <a:avLst/>
          </a:prstGeom>
          <a:solidFill>
            <a:srgbClr val="FF6600"/>
          </a:solidFill>
          <a:ln w="38100">
            <a:solidFill>
              <a:schemeClr val="tx1"/>
            </a:solidFill>
            <a:round/>
            <a:headEnd/>
            <a:tailEnd/>
          </a:ln>
          <a:effectLst/>
        </p:spPr>
        <p:txBody>
          <a:bodyPr wrap="none" anchor="ctr"/>
          <a:lstStyle/>
          <a:p>
            <a:endParaRPr lang="en-US"/>
          </a:p>
        </p:txBody>
      </p:sp>
      <p:sp>
        <p:nvSpPr>
          <p:cNvPr id="31808" name="Oval 64"/>
          <p:cNvSpPr>
            <a:spLocks noChangeArrowheads="1"/>
          </p:cNvSpPr>
          <p:nvPr/>
        </p:nvSpPr>
        <p:spPr bwMode="auto">
          <a:xfrm>
            <a:off x="3048000" y="4113213"/>
            <a:ext cx="350838" cy="349250"/>
          </a:xfrm>
          <a:prstGeom prst="ellipse">
            <a:avLst/>
          </a:prstGeom>
          <a:solidFill>
            <a:srgbClr val="FF6600"/>
          </a:solidFill>
          <a:ln w="38100">
            <a:solidFill>
              <a:schemeClr val="tx1"/>
            </a:solidFill>
            <a:round/>
            <a:headEnd/>
            <a:tailEnd/>
          </a:ln>
          <a:effectLst/>
        </p:spPr>
        <p:txBody>
          <a:bodyPr wrap="none" anchor="ctr"/>
          <a:lstStyle/>
          <a:p>
            <a:endParaRPr lang="en-US"/>
          </a:p>
        </p:txBody>
      </p:sp>
      <p:sp>
        <p:nvSpPr>
          <p:cNvPr id="31809" name="Oval 65"/>
          <p:cNvSpPr>
            <a:spLocks noChangeArrowheads="1"/>
          </p:cNvSpPr>
          <p:nvPr/>
        </p:nvSpPr>
        <p:spPr bwMode="auto">
          <a:xfrm>
            <a:off x="533400" y="4646613"/>
            <a:ext cx="349250" cy="349250"/>
          </a:xfrm>
          <a:prstGeom prst="ellipse">
            <a:avLst/>
          </a:prstGeom>
          <a:solidFill>
            <a:srgbClr val="FF6600"/>
          </a:solidFill>
          <a:ln w="38100">
            <a:solidFill>
              <a:schemeClr val="tx1"/>
            </a:solidFill>
            <a:round/>
            <a:headEnd/>
            <a:tailEnd/>
          </a:ln>
          <a:effectLst/>
        </p:spPr>
        <p:txBody>
          <a:bodyPr wrap="none" anchor="ctr"/>
          <a:lstStyle/>
          <a:p>
            <a:endParaRPr lang="en-US"/>
          </a:p>
        </p:txBody>
      </p:sp>
      <p:sp>
        <p:nvSpPr>
          <p:cNvPr id="31810" name="Oval 66"/>
          <p:cNvSpPr>
            <a:spLocks noChangeArrowheads="1"/>
          </p:cNvSpPr>
          <p:nvPr/>
        </p:nvSpPr>
        <p:spPr bwMode="auto">
          <a:xfrm>
            <a:off x="990600" y="4189413"/>
            <a:ext cx="350838" cy="350837"/>
          </a:xfrm>
          <a:prstGeom prst="ellipse">
            <a:avLst/>
          </a:prstGeom>
          <a:solidFill>
            <a:srgbClr val="FF6600"/>
          </a:solidFill>
          <a:ln w="38100">
            <a:solidFill>
              <a:schemeClr val="tx1"/>
            </a:solidFill>
            <a:round/>
            <a:headEnd/>
            <a:tailEnd/>
          </a:ln>
          <a:effectLst/>
        </p:spPr>
        <p:txBody>
          <a:bodyPr wrap="none" anchor="ctr"/>
          <a:lstStyle/>
          <a:p>
            <a:endParaRPr lang="en-US"/>
          </a:p>
        </p:txBody>
      </p:sp>
      <p:sp>
        <p:nvSpPr>
          <p:cNvPr id="31811" name="Oval 67"/>
          <p:cNvSpPr>
            <a:spLocks noChangeArrowheads="1"/>
          </p:cNvSpPr>
          <p:nvPr/>
        </p:nvSpPr>
        <p:spPr bwMode="auto">
          <a:xfrm>
            <a:off x="1770063" y="3441700"/>
            <a:ext cx="349250" cy="349250"/>
          </a:xfrm>
          <a:prstGeom prst="ellipse">
            <a:avLst/>
          </a:prstGeom>
          <a:solidFill>
            <a:srgbClr val="FF6600"/>
          </a:solidFill>
          <a:ln w="38100">
            <a:solidFill>
              <a:schemeClr val="tx1"/>
            </a:solidFill>
            <a:round/>
            <a:headEnd/>
            <a:tailEnd/>
          </a:ln>
          <a:effectLst/>
        </p:spPr>
        <p:txBody>
          <a:bodyPr wrap="none" anchor="ctr"/>
          <a:lstStyle/>
          <a:p>
            <a:endParaRPr lang="en-US"/>
          </a:p>
        </p:txBody>
      </p:sp>
      <p:sp>
        <p:nvSpPr>
          <p:cNvPr id="31812" name="Oval 68"/>
          <p:cNvSpPr>
            <a:spLocks noChangeArrowheads="1"/>
          </p:cNvSpPr>
          <p:nvPr/>
        </p:nvSpPr>
        <p:spPr bwMode="auto">
          <a:xfrm>
            <a:off x="4832350" y="3967163"/>
            <a:ext cx="349250" cy="349250"/>
          </a:xfrm>
          <a:prstGeom prst="ellipse">
            <a:avLst/>
          </a:prstGeom>
          <a:solidFill>
            <a:srgbClr val="FF6600"/>
          </a:solidFill>
          <a:ln w="38100">
            <a:solidFill>
              <a:schemeClr val="tx1"/>
            </a:solidFill>
            <a:round/>
            <a:headEnd/>
            <a:tailEnd/>
          </a:ln>
          <a:effectLst/>
        </p:spPr>
        <p:txBody>
          <a:bodyPr wrap="none" anchor="ctr"/>
          <a:lstStyle/>
          <a:p>
            <a:endParaRPr lang="en-US"/>
          </a:p>
        </p:txBody>
      </p:sp>
      <p:grpSp>
        <p:nvGrpSpPr>
          <p:cNvPr id="4" name="Group 69"/>
          <p:cNvGrpSpPr>
            <a:grpSpLocks/>
          </p:cNvGrpSpPr>
          <p:nvPr/>
        </p:nvGrpSpPr>
        <p:grpSpPr bwMode="auto">
          <a:xfrm>
            <a:off x="4146550" y="4138613"/>
            <a:ext cx="596900" cy="1052512"/>
            <a:chOff x="2612" y="2832"/>
            <a:chExt cx="376" cy="663"/>
          </a:xfrm>
        </p:grpSpPr>
        <p:sp>
          <p:nvSpPr>
            <p:cNvPr id="31814" name="Oval 70"/>
            <p:cNvSpPr>
              <a:spLocks noChangeArrowheads="1"/>
            </p:cNvSpPr>
            <p:nvPr/>
          </p:nvSpPr>
          <p:spPr bwMode="auto">
            <a:xfrm>
              <a:off x="2768" y="3275"/>
              <a:ext cx="220" cy="220"/>
            </a:xfrm>
            <a:prstGeom prst="ellipse">
              <a:avLst/>
            </a:prstGeom>
            <a:solidFill>
              <a:srgbClr val="FF6600"/>
            </a:solidFill>
            <a:ln w="38100">
              <a:solidFill>
                <a:schemeClr val="tx1"/>
              </a:solidFill>
              <a:round/>
              <a:headEnd/>
              <a:tailEnd/>
            </a:ln>
            <a:effectLst/>
          </p:spPr>
          <p:txBody>
            <a:bodyPr wrap="none" anchor="ctr"/>
            <a:lstStyle/>
            <a:p>
              <a:endParaRPr lang="en-US"/>
            </a:p>
          </p:txBody>
        </p:sp>
        <p:sp>
          <p:nvSpPr>
            <p:cNvPr id="31815" name="Oval 71"/>
            <p:cNvSpPr>
              <a:spLocks noChangeArrowheads="1"/>
            </p:cNvSpPr>
            <p:nvPr/>
          </p:nvSpPr>
          <p:spPr bwMode="auto">
            <a:xfrm>
              <a:off x="2612" y="2832"/>
              <a:ext cx="220" cy="220"/>
            </a:xfrm>
            <a:prstGeom prst="ellipse">
              <a:avLst/>
            </a:prstGeom>
            <a:solidFill>
              <a:srgbClr val="FF6600"/>
            </a:solidFill>
            <a:ln w="38100">
              <a:solidFill>
                <a:schemeClr val="tx1"/>
              </a:solidFill>
              <a:round/>
              <a:headEnd/>
              <a:tailEnd/>
            </a:ln>
            <a:effectLst/>
          </p:spPr>
          <p:txBody>
            <a:bodyPr wrap="none" anchor="ctr"/>
            <a:lstStyle/>
            <a:p>
              <a:endParaRPr lang="en-US"/>
            </a:p>
          </p:txBody>
        </p:sp>
      </p:grpSp>
      <p:pic>
        <p:nvPicPr>
          <p:cNvPr id="31816" name="Picture 72" descr="Movie3"/>
          <p:cNvPicPr>
            <a:picLocks noChangeAspect="1" noChangeArrowheads="1" noCrop="1"/>
          </p:cNvPicPr>
          <p:nvPr/>
        </p:nvPicPr>
        <p:blipFill>
          <a:blip r:embed="rId9"/>
          <a:srcRect/>
          <a:stretch>
            <a:fillRect/>
          </a:stretch>
        </p:blipFill>
        <p:spPr bwMode="auto">
          <a:xfrm>
            <a:off x="225425" y="609600"/>
            <a:ext cx="2371725" cy="3352800"/>
          </a:xfrm>
          <a:prstGeom prst="rect">
            <a:avLst/>
          </a:prstGeom>
          <a:noFill/>
        </p:spPr>
      </p:pic>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0" fill="hold" grpId="0" nodeType="clickEffect">
                                  <p:stCondLst>
                                    <p:cond delay="0"/>
                                  </p:stCondLst>
                                  <p:childTnLst>
                                    <p:anim calcmode="lin" valueType="num">
                                      <p:cBhvr>
                                        <p:cTn id="6" dur="500"/>
                                        <p:tgtEl>
                                          <p:spTgt spid="31787"/>
                                        </p:tgtEl>
                                        <p:attrNameLst>
                                          <p:attrName>ppt_w</p:attrName>
                                        </p:attrNameLst>
                                      </p:cBhvr>
                                      <p:tavLst>
                                        <p:tav tm="0">
                                          <p:val>
                                            <p:strVal val="ppt_w"/>
                                          </p:val>
                                        </p:tav>
                                        <p:tav tm="100000">
                                          <p:val>
                                            <p:fltVal val="0"/>
                                          </p:val>
                                        </p:tav>
                                      </p:tavLst>
                                    </p:anim>
                                    <p:anim calcmode="lin" valueType="num">
                                      <p:cBhvr>
                                        <p:cTn id="7" dur="500"/>
                                        <p:tgtEl>
                                          <p:spTgt spid="31787"/>
                                        </p:tgtEl>
                                        <p:attrNameLst>
                                          <p:attrName>ppt_h</p:attrName>
                                        </p:attrNameLst>
                                      </p:cBhvr>
                                      <p:tavLst>
                                        <p:tav tm="0">
                                          <p:val>
                                            <p:strVal val="ppt_h"/>
                                          </p:val>
                                        </p:tav>
                                        <p:tav tm="100000">
                                          <p:val>
                                            <p:fltVal val="0"/>
                                          </p:val>
                                        </p:tav>
                                      </p:tavLst>
                                    </p:anim>
                                    <p:animEffect transition="out" filter="fade">
                                      <p:cBhvr>
                                        <p:cTn id="8" dur="500"/>
                                        <p:tgtEl>
                                          <p:spTgt spid="31787"/>
                                        </p:tgtEl>
                                      </p:cBhvr>
                                    </p:animEffect>
                                    <p:set>
                                      <p:cBhvr>
                                        <p:cTn id="9" dur="1" fill="hold">
                                          <p:stCondLst>
                                            <p:cond delay="499"/>
                                          </p:stCondLst>
                                        </p:cTn>
                                        <p:tgtEl>
                                          <p:spTgt spid="31787"/>
                                        </p:tgtEl>
                                        <p:attrNameLst>
                                          <p:attrName>style.visibility</p:attrName>
                                        </p:attrNameLst>
                                      </p:cBhvr>
                                      <p:to>
                                        <p:strVal val="hidden"/>
                                      </p:to>
                                    </p:set>
                                  </p:childTnLst>
                                </p:cTn>
                              </p:par>
                            </p:childTnLst>
                          </p:cTn>
                        </p:par>
                        <p:par>
                          <p:cTn id="10" fill="hold">
                            <p:stCondLst>
                              <p:cond delay="500"/>
                            </p:stCondLst>
                            <p:childTnLst>
                              <p:par>
                                <p:cTn id="11" presetID="53" presetClass="entr" presetSubtype="0" fill="hold" grpId="0" nodeType="afterEffect">
                                  <p:stCondLst>
                                    <p:cond delay="0"/>
                                  </p:stCondLst>
                                  <p:childTnLst>
                                    <p:set>
                                      <p:cBhvr>
                                        <p:cTn id="12" dur="1" fill="hold">
                                          <p:stCondLst>
                                            <p:cond delay="0"/>
                                          </p:stCondLst>
                                        </p:cTn>
                                        <p:tgtEl>
                                          <p:spTgt spid="31789"/>
                                        </p:tgtEl>
                                        <p:attrNameLst>
                                          <p:attrName>style.visibility</p:attrName>
                                        </p:attrNameLst>
                                      </p:cBhvr>
                                      <p:to>
                                        <p:strVal val="visible"/>
                                      </p:to>
                                    </p:set>
                                    <p:anim calcmode="lin" valueType="num">
                                      <p:cBhvr>
                                        <p:cTn id="13" dur="500" fill="hold"/>
                                        <p:tgtEl>
                                          <p:spTgt spid="31789"/>
                                        </p:tgtEl>
                                        <p:attrNameLst>
                                          <p:attrName>ppt_w</p:attrName>
                                        </p:attrNameLst>
                                      </p:cBhvr>
                                      <p:tavLst>
                                        <p:tav tm="0">
                                          <p:val>
                                            <p:fltVal val="0"/>
                                          </p:val>
                                        </p:tav>
                                        <p:tav tm="100000">
                                          <p:val>
                                            <p:strVal val="#ppt_w"/>
                                          </p:val>
                                        </p:tav>
                                      </p:tavLst>
                                    </p:anim>
                                    <p:anim calcmode="lin" valueType="num">
                                      <p:cBhvr>
                                        <p:cTn id="14" dur="500" fill="hold"/>
                                        <p:tgtEl>
                                          <p:spTgt spid="31789"/>
                                        </p:tgtEl>
                                        <p:attrNameLst>
                                          <p:attrName>ppt_h</p:attrName>
                                        </p:attrNameLst>
                                      </p:cBhvr>
                                      <p:tavLst>
                                        <p:tav tm="0">
                                          <p:val>
                                            <p:fltVal val="0"/>
                                          </p:val>
                                        </p:tav>
                                        <p:tav tm="100000">
                                          <p:val>
                                            <p:strVal val="#ppt_h"/>
                                          </p:val>
                                        </p:tav>
                                      </p:tavLst>
                                    </p:anim>
                                    <p:animEffect transition="in" filter="fade">
                                      <p:cBhvr>
                                        <p:cTn id="15" dur="500"/>
                                        <p:tgtEl>
                                          <p:spTgt spid="31789"/>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0" fill="hold" grpId="0" nodeType="clickEffect">
                                  <p:stCondLst>
                                    <p:cond delay="0"/>
                                  </p:stCondLst>
                                  <p:childTnLst>
                                    <p:set>
                                      <p:cBhvr>
                                        <p:cTn id="19" dur="1" fill="hold">
                                          <p:stCondLst>
                                            <p:cond delay="0"/>
                                          </p:stCondLst>
                                        </p:cTn>
                                        <p:tgtEl>
                                          <p:spTgt spid="31747"/>
                                        </p:tgtEl>
                                        <p:attrNameLst>
                                          <p:attrName>style.visibility</p:attrName>
                                        </p:attrNameLst>
                                      </p:cBhvr>
                                      <p:to>
                                        <p:strVal val="visible"/>
                                      </p:to>
                                    </p:set>
                                    <p:anim calcmode="lin" valueType="num">
                                      <p:cBhvr>
                                        <p:cTn id="20" dur="500" fill="hold"/>
                                        <p:tgtEl>
                                          <p:spTgt spid="31747"/>
                                        </p:tgtEl>
                                        <p:attrNameLst>
                                          <p:attrName>ppt_w</p:attrName>
                                        </p:attrNameLst>
                                      </p:cBhvr>
                                      <p:tavLst>
                                        <p:tav tm="0">
                                          <p:val>
                                            <p:fltVal val="0"/>
                                          </p:val>
                                        </p:tav>
                                        <p:tav tm="100000">
                                          <p:val>
                                            <p:strVal val="#ppt_w"/>
                                          </p:val>
                                        </p:tav>
                                      </p:tavLst>
                                    </p:anim>
                                    <p:anim calcmode="lin" valueType="num">
                                      <p:cBhvr>
                                        <p:cTn id="21" dur="500" fill="hold"/>
                                        <p:tgtEl>
                                          <p:spTgt spid="31747"/>
                                        </p:tgtEl>
                                        <p:attrNameLst>
                                          <p:attrName>ppt_h</p:attrName>
                                        </p:attrNameLst>
                                      </p:cBhvr>
                                      <p:tavLst>
                                        <p:tav tm="0">
                                          <p:val>
                                            <p:fltVal val="0"/>
                                          </p:val>
                                        </p:tav>
                                        <p:tav tm="100000">
                                          <p:val>
                                            <p:strVal val="#ppt_h"/>
                                          </p:val>
                                        </p:tav>
                                      </p:tavLst>
                                    </p:anim>
                                    <p:animEffect transition="in" filter="fade">
                                      <p:cBhvr>
                                        <p:cTn id="22" dur="500"/>
                                        <p:tgtEl>
                                          <p:spTgt spid="31747"/>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0" repeatCount="indefinite" fill="hold" grpId="0" nodeType="clickEffect">
                                  <p:stCondLst>
                                    <p:cond delay="0"/>
                                  </p:stCondLst>
                                  <p:endCondLst>
                                    <p:cond evt="onNext" delay="0">
                                      <p:tgtEl>
                                        <p:sldTgt/>
                                      </p:tgtEl>
                                    </p:cond>
                                  </p:endCondLst>
                                  <p:childTnLst>
                                    <p:set>
                                      <p:cBhvr>
                                        <p:cTn id="26" dur="1" fill="hold">
                                          <p:stCondLst>
                                            <p:cond delay="0"/>
                                          </p:stCondLst>
                                        </p:cTn>
                                        <p:tgtEl>
                                          <p:spTgt spid="31790"/>
                                        </p:tgtEl>
                                        <p:attrNameLst>
                                          <p:attrName>style.visibility</p:attrName>
                                        </p:attrNameLst>
                                      </p:cBhvr>
                                      <p:to>
                                        <p:strVal val="visible"/>
                                      </p:to>
                                    </p:set>
                                    <p:anim calcmode="lin" valueType="num">
                                      <p:cBhvr>
                                        <p:cTn id="27" dur="500" fill="hold"/>
                                        <p:tgtEl>
                                          <p:spTgt spid="31790"/>
                                        </p:tgtEl>
                                        <p:attrNameLst>
                                          <p:attrName>ppt_w</p:attrName>
                                        </p:attrNameLst>
                                      </p:cBhvr>
                                      <p:tavLst>
                                        <p:tav tm="0">
                                          <p:val>
                                            <p:fltVal val="0"/>
                                          </p:val>
                                        </p:tav>
                                        <p:tav tm="100000">
                                          <p:val>
                                            <p:strVal val="#ppt_w"/>
                                          </p:val>
                                        </p:tav>
                                      </p:tavLst>
                                    </p:anim>
                                    <p:anim calcmode="lin" valueType="num">
                                      <p:cBhvr>
                                        <p:cTn id="28" dur="500" fill="hold"/>
                                        <p:tgtEl>
                                          <p:spTgt spid="31790"/>
                                        </p:tgtEl>
                                        <p:attrNameLst>
                                          <p:attrName>ppt_h</p:attrName>
                                        </p:attrNameLst>
                                      </p:cBhvr>
                                      <p:tavLst>
                                        <p:tav tm="0">
                                          <p:val>
                                            <p:fltVal val="0"/>
                                          </p:val>
                                        </p:tav>
                                        <p:tav tm="100000">
                                          <p:val>
                                            <p:strVal val="#ppt_h"/>
                                          </p:val>
                                        </p:tav>
                                      </p:tavLst>
                                    </p:anim>
                                    <p:animEffect transition="in" filter="fade">
                                      <p:cBhvr>
                                        <p:cTn id="29" dur="500"/>
                                        <p:tgtEl>
                                          <p:spTgt spid="31790"/>
                                        </p:tgtEl>
                                      </p:cBhvr>
                                    </p:animEffect>
                                  </p:childTnLst>
                                </p:cTn>
                              </p:par>
                            </p:childTnLst>
                          </p:cTn>
                        </p:par>
                        <p:par>
                          <p:cTn id="30" fill="hold">
                            <p:stCondLst>
                              <p:cond delay="500"/>
                            </p:stCondLst>
                            <p:childTnLst>
                              <p:par>
                                <p:cTn id="31" presetID="53" presetClass="entr" presetSubtype="0" repeatCount="indefinite" fill="hold" grpId="0" nodeType="afterEffect">
                                  <p:stCondLst>
                                    <p:cond delay="0"/>
                                  </p:stCondLst>
                                  <p:endCondLst>
                                    <p:cond evt="onNext" delay="0">
                                      <p:tgtEl>
                                        <p:sldTgt/>
                                      </p:tgtEl>
                                    </p:cond>
                                  </p:endCondLst>
                                  <p:childTnLst>
                                    <p:set>
                                      <p:cBhvr>
                                        <p:cTn id="32" dur="1" fill="hold">
                                          <p:stCondLst>
                                            <p:cond delay="0"/>
                                          </p:stCondLst>
                                        </p:cTn>
                                        <p:tgtEl>
                                          <p:spTgt spid="31791"/>
                                        </p:tgtEl>
                                        <p:attrNameLst>
                                          <p:attrName>style.visibility</p:attrName>
                                        </p:attrNameLst>
                                      </p:cBhvr>
                                      <p:to>
                                        <p:strVal val="visible"/>
                                      </p:to>
                                    </p:set>
                                    <p:anim calcmode="lin" valueType="num">
                                      <p:cBhvr>
                                        <p:cTn id="33" dur="500" fill="hold"/>
                                        <p:tgtEl>
                                          <p:spTgt spid="31791"/>
                                        </p:tgtEl>
                                        <p:attrNameLst>
                                          <p:attrName>ppt_w</p:attrName>
                                        </p:attrNameLst>
                                      </p:cBhvr>
                                      <p:tavLst>
                                        <p:tav tm="0">
                                          <p:val>
                                            <p:fltVal val="0"/>
                                          </p:val>
                                        </p:tav>
                                        <p:tav tm="100000">
                                          <p:val>
                                            <p:strVal val="#ppt_w"/>
                                          </p:val>
                                        </p:tav>
                                      </p:tavLst>
                                    </p:anim>
                                    <p:anim calcmode="lin" valueType="num">
                                      <p:cBhvr>
                                        <p:cTn id="34" dur="500" fill="hold"/>
                                        <p:tgtEl>
                                          <p:spTgt spid="31791"/>
                                        </p:tgtEl>
                                        <p:attrNameLst>
                                          <p:attrName>ppt_h</p:attrName>
                                        </p:attrNameLst>
                                      </p:cBhvr>
                                      <p:tavLst>
                                        <p:tav tm="0">
                                          <p:val>
                                            <p:fltVal val="0"/>
                                          </p:val>
                                        </p:tav>
                                        <p:tav tm="100000">
                                          <p:val>
                                            <p:strVal val="#ppt_h"/>
                                          </p:val>
                                        </p:tav>
                                      </p:tavLst>
                                    </p:anim>
                                    <p:animEffect transition="in" filter="fade">
                                      <p:cBhvr>
                                        <p:cTn id="35" dur="500"/>
                                        <p:tgtEl>
                                          <p:spTgt spid="31791"/>
                                        </p:tgtEl>
                                      </p:cBhvr>
                                    </p:animEffect>
                                  </p:childTnLst>
                                </p:cTn>
                              </p:par>
                            </p:childTnLst>
                          </p:cTn>
                        </p:par>
                        <p:par>
                          <p:cTn id="36" fill="hold">
                            <p:stCondLst>
                              <p:cond delay="1000"/>
                            </p:stCondLst>
                            <p:childTnLst>
                              <p:par>
                                <p:cTn id="37" presetID="53" presetClass="entr" presetSubtype="0" repeatCount="indefinite" fill="hold" grpId="0" nodeType="afterEffect">
                                  <p:stCondLst>
                                    <p:cond delay="0"/>
                                  </p:stCondLst>
                                  <p:childTnLst>
                                    <p:set>
                                      <p:cBhvr>
                                        <p:cTn id="38" dur="1" fill="hold">
                                          <p:stCondLst>
                                            <p:cond delay="0"/>
                                          </p:stCondLst>
                                        </p:cTn>
                                        <p:tgtEl>
                                          <p:spTgt spid="31792"/>
                                        </p:tgtEl>
                                        <p:attrNameLst>
                                          <p:attrName>style.visibility</p:attrName>
                                        </p:attrNameLst>
                                      </p:cBhvr>
                                      <p:to>
                                        <p:strVal val="visible"/>
                                      </p:to>
                                    </p:set>
                                    <p:anim calcmode="lin" valueType="num">
                                      <p:cBhvr>
                                        <p:cTn id="39" dur="500" fill="hold"/>
                                        <p:tgtEl>
                                          <p:spTgt spid="31792"/>
                                        </p:tgtEl>
                                        <p:attrNameLst>
                                          <p:attrName>ppt_w</p:attrName>
                                        </p:attrNameLst>
                                      </p:cBhvr>
                                      <p:tavLst>
                                        <p:tav tm="0">
                                          <p:val>
                                            <p:fltVal val="0"/>
                                          </p:val>
                                        </p:tav>
                                        <p:tav tm="100000">
                                          <p:val>
                                            <p:strVal val="#ppt_w"/>
                                          </p:val>
                                        </p:tav>
                                      </p:tavLst>
                                    </p:anim>
                                    <p:anim calcmode="lin" valueType="num">
                                      <p:cBhvr>
                                        <p:cTn id="40" dur="500" fill="hold"/>
                                        <p:tgtEl>
                                          <p:spTgt spid="31792"/>
                                        </p:tgtEl>
                                        <p:attrNameLst>
                                          <p:attrName>ppt_h</p:attrName>
                                        </p:attrNameLst>
                                      </p:cBhvr>
                                      <p:tavLst>
                                        <p:tav tm="0">
                                          <p:val>
                                            <p:fltVal val="0"/>
                                          </p:val>
                                        </p:tav>
                                        <p:tav tm="100000">
                                          <p:val>
                                            <p:strVal val="#ppt_h"/>
                                          </p:val>
                                        </p:tav>
                                      </p:tavLst>
                                    </p:anim>
                                    <p:animEffect transition="in" filter="fade">
                                      <p:cBhvr>
                                        <p:cTn id="41" dur="500"/>
                                        <p:tgtEl>
                                          <p:spTgt spid="31792"/>
                                        </p:tgtEl>
                                      </p:cBhvr>
                                    </p:animEffect>
                                  </p:childTnLst>
                                </p:cTn>
                              </p:par>
                            </p:childTnLst>
                          </p:cTn>
                        </p:par>
                        <p:par>
                          <p:cTn id="42" fill="hold">
                            <p:stCondLst>
                              <p:cond delay="1500"/>
                            </p:stCondLst>
                            <p:childTnLst>
                              <p:par>
                                <p:cTn id="43" presetID="53" presetClass="entr" presetSubtype="0" repeatCount="indefinite" fill="hold" grpId="0" nodeType="afterEffect">
                                  <p:stCondLst>
                                    <p:cond delay="0"/>
                                  </p:stCondLst>
                                  <p:childTnLst>
                                    <p:set>
                                      <p:cBhvr>
                                        <p:cTn id="44" dur="1" fill="hold">
                                          <p:stCondLst>
                                            <p:cond delay="0"/>
                                          </p:stCondLst>
                                        </p:cTn>
                                        <p:tgtEl>
                                          <p:spTgt spid="31793"/>
                                        </p:tgtEl>
                                        <p:attrNameLst>
                                          <p:attrName>style.visibility</p:attrName>
                                        </p:attrNameLst>
                                      </p:cBhvr>
                                      <p:to>
                                        <p:strVal val="visible"/>
                                      </p:to>
                                    </p:set>
                                    <p:anim calcmode="lin" valueType="num">
                                      <p:cBhvr>
                                        <p:cTn id="45" dur="500" fill="hold"/>
                                        <p:tgtEl>
                                          <p:spTgt spid="31793"/>
                                        </p:tgtEl>
                                        <p:attrNameLst>
                                          <p:attrName>ppt_w</p:attrName>
                                        </p:attrNameLst>
                                      </p:cBhvr>
                                      <p:tavLst>
                                        <p:tav tm="0">
                                          <p:val>
                                            <p:fltVal val="0"/>
                                          </p:val>
                                        </p:tav>
                                        <p:tav tm="100000">
                                          <p:val>
                                            <p:strVal val="#ppt_w"/>
                                          </p:val>
                                        </p:tav>
                                      </p:tavLst>
                                    </p:anim>
                                    <p:anim calcmode="lin" valueType="num">
                                      <p:cBhvr>
                                        <p:cTn id="46" dur="500" fill="hold"/>
                                        <p:tgtEl>
                                          <p:spTgt spid="31793"/>
                                        </p:tgtEl>
                                        <p:attrNameLst>
                                          <p:attrName>ppt_h</p:attrName>
                                        </p:attrNameLst>
                                      </p:cBhvr>
                                      <p:tavLst>
                                        <p:tav tm="0">
                                          <p:val>
                                            <p:fltVal val="0"/>
                                          </p:val>
                                        </p:tav>
                                        <p:tav tm="100000">
                                          <p:val>
                                            <p:strVal val="#ppt_h"/>
                                          </p:val>
                                        </p:tav>
                                      </p:tavLst>
                                    </p:anim>
                                    <p:animEffect transition="in" filter="fade">
                                      <p:cBhvr>
                                        <p:cTn id="47" dur="500"/>
                                        <p:tgtEl>
                                          <p:spTgt spid="31793"/>
                                        </p:tgtEl>
                                      </p:cBhvr>
                                    </p:animEffect>
                                  </p:childTnLst>
                                </p:cTn>
                              </p:par>
                            </p:childTnLst>
                          </p:cTn>
                        </p:par>
                        <p:par>
                          <p:cTn id="48" fill="hold">
                            <p:stCondLst>
                              <p:cond delay="2000"/>
                            </p:stCondLst>
                            <p:childTnLst>
                              <p:par>
                                <p:cTn id="49" presetID="53" presetClass="entr" presetSubtype="0" repeatCount="indefinite" fill="hold" grpId="0" nodeType="afterEffect">
                                  <p:stCondLst>
                                    <p:cond delay="0"/>
                                  </p:stCondLst>
                                  <p:childTnLst>
                                    <p:set>
                                      <p:cBhvr>
                                        <p:cTn id="50" dur="1" fill="hold">
                                          <p:stCondLst>
                                            <p:cond delay="0"/>
                                          </p:stCondLst>
                                        </p:cTn>
                                        <p:tgtEl>
                                          <p:spTgt spid="31794"/>
                                        </p:tgtEl>
                                        <p:attrNameLst>
                                          <p:attrName>style.visibility</p:attrName>
                                        </p:attrNameLst>
                                      </p:cBhvr>
                                      <p:to>
                                        <p:strVal val="visible"/>
                                      </p:to>
                                    </p:set>
                                    <p:anim calcmode="lin" valueType="num">
                                      <p:cBhvr>
                                        <p:cTn id="51" dur="500" fill="hold"/>
                                        <p:tgtEl>
                                          <p:spTgt spid="31794"/>
                                        </p:tgtEl>
                                        <p:attrNameLst>
                                          <p:attrName>ppt_w</p:attrName>
                                        </p:attrNameLst>
                                      </p:cBhvr>
                                      <p:tavLst>
                                        <p:tav tm="0">
                                          <p:val>
                                            <p:fltVal val="0"/>
                                          </p:val>
                                        </p:tav>
                                        <p:tav tm="100000">
                                          <p:val>
                                            <p:strVal val="#ppt_w"/>
                                          </p:val>
                                        </p:tav>
                                      </p:tavLst>
                                    </p:anim>
                                    <p:anim calcmode="lin" valueType="num">
                                      <p:cBhvr>
                                        <p:cTn id="52" dur="500" fill="hold"/>
                                        <p:tgtEl>
                                          <p:spTgt spid="31794"/>
                                        </p:tgtEl>
                                        <p:attrNameLst>
                                          <p:attrName>ppt_h</p:attrName>
                                        </p:attrNameLst>
                                      </p:cBhvr>
                                      <p:tavLst>
                                        <p:tav tm="0">
                                          <p:val>
                                            <p:fltVal val="0"/>
                                          </p:val>
                                        </p:tav>
                                        <p:tav tm="100000">
                                          <p:val>
                                            <p:strVal val="#ppt_h"/>
                                          </p:val>
                                        </p:tav>
                                      </p:tavLst>
                                    </p:anim>
                                    <p:animEffect transition="in" filter="fade">
                                      <p:cBhvr>
                                        <p:cTn id="53" dur="500"/>
                                        <p:tgtEl>
                                          <p:spTgt spid="31794"/>
                                        </p:tgtEl>
                                      </p:cBhvr>
                                    </p:animEffect>
                                  </p:childTnLst>
                                </p:cTn>
                              </p:par>
                            </p:childTnLst>
                          </p:cTn>
                        </p:par>
                        <p:par>
                          <p:cTn id="54" fill="hold">
                            <p:stCondLst>
                              <p:cond delay="2500"/>
                            </p:stCondLst>
                            <p:childTnLst>
                              <p:par>
                                <p:cTn id="55" presetID="53" presetClass="entr" presetSubtype="0" repeatCount="indefinite" fill="hold" grpId="0" nodeType="afterEffect">
                                  <p:stCondLst>
                                    <p:cond delay="0"/>
                                  </p:stCondLst>
                                  <p:childTnLst>
                                    <p:set>
                                      <p:cBhvr>
                                        <p:cTn id="56" dur="1" fill="hold">
                                          <p:stCondLst>
                                            <p:cond delay="0"/>
                                          </p:stCondLst>
                                        </p:cTn>
                                        <p:tgtEl>
                                          <p:spTgt spid="31795"/>
                                        </p:tgtEl>
                                        <p:attrNameLst>
                                          <p:attrName>style.visibility</p:attrName>
                                        </p:attrNameLst>
                                      </p:cBhvr>
                                      <p:to>
                                        <p:strVal val="visible"/>
                                      </p:to>
                                    </p:set>
                                    <p:anim calcmode="lin" valueType="num">
                                      <p:cBhvr>
                                        <p:cTn id="57" dur="500" fill="hold"/>
                                        <p:tgtEl>
                                          <p:spTgt spid="31795"/>
                                        </p:tgtEl>
                                        <p:attrNameLst>
                                          <p:attrName>ppt_w</p:attrName>
                                        </p:attrNameLst>
                                      </p:cBhvr>
                                      <p:tavLst>
                                        <p:tav tm="0">
                                          <p:val>
                                            <p:fltVal val="0"/>
                                          </p:val>
                                        </p:tav>
                                        <p:tav tm="100000">
                                          <p:val>
                                            <p:strVal val="#ppt_w"/>
                                          </p:val>
                                        </p:tav>
                                      </p:tavLst>
                                    </p:anim>
                                    <p:anim calcmode="lin" valueType="num">
                                      <p:cBhvr>
                                        <p:cTn id="58" dur="500" fill="hold"/>
                                        <p:tgtEl>
                                          <p:spTgt spid="31795"/>
                                        </p:tgtEl>
                                        <p:attrNameLst>
                                          <p:attrName>ppt_h</p:attrName>
                                        </p:attrNameLst>
                                      </p:cBhvr>
                                      <p:tavLst>
                                        <p:tav tm="0">
                                          <p:val>
                                            <p:fltVal val="0"/>
                                          </p:val>
                                        </p:tav>
                                        <p:tav tm="100000">
                                          <p:val>
                                            <p:strVal val="#ppt_h"/>
                                          </p:val>
                                        </p:tav>
                                      </p:tavLst>
                                    </p:anim>
                                    <p:animEffect transition="in" filter="fade">
                                      <p:cBhvr>
                                        <p:cTn id="59" dur="500"/>
                                        <p:tgtEl>
                                          <p:spTgt spid="31795"/>
                                        </p:tgtEl>
                                      </p:cBhvr>
                                    </p:animEffect>
                                  </p:childTnLst>
                                </p:cTn>
                              </p:par>
                            </p:childTnLst>
                          </p:cTn>
                        </p:par>
                        <p:par>
                          <p:cTn id="60" fill="hold">
                            <p:stCondLst>
                              <p:cond delay="3000"/>
                            </p:stCondLst>
                            <p:childTnLst>
                              <p:par>
                                <p:cTn id="61" presetID="53" presetClass="entr" presetSubtype="0" repeatCount="indefinite" fill="hold" grpId="0" nodeType="afterEffect">
                                  <p:stCondLst>
                                    <p:cond delay="0"/>
                                  </p:stCondLst>
                                  <p:childTnLst>
                                    <p:set>
                                      <p:cBhvr>
                                        <p:cTn id="62" dur="1" fill="hold">
                                          <p:stCondLst>
                                            <p:cond delay="0"/>
                                          </p:stCondLst>
                                        </p:cTn>
                                        <p:tgtEl>
                                          <p:spTgt spid="31796"/>
                                        </p:tgtEl>
                                        <p:attrNameLst>
                                          <p:attrName>style.visibility</p:attrName>
                                        </p:attrNameLst>
                                      </p:cBhvr>
                                      <p:to>
                                        <p:strVal val="visible"/>
                                      </p:to>
                                    </p:set>
                                    <p:anim calcmode="lin" valueType="num">
                                      <p:cBhvr>
                                        <p:cTn id="63" dur="500" fill="hold"/>
                                        <p:tgtEl>
                                          <p:spTgt spid="31796"/>
                                        </p:tgtEl>
                                        <p:attrNameLst>
                                          <p:attrName>ppt_w</p:attrName>
                                        </p:attrNameLst>
                                      </p:cBhvr>
                                      <p:tavLst>
                                        <p:tav tm="0">
                                          <p:val>
                                            <p:fltVal val="0"/>
                                          </p:val>
                                        </p:tav>
                                        <p:tav tm="100000">
                                          <p:val>
                                            <p:strVal val="#ppt_w"/>
                                          </p:val>
                                        </p:tav>
                                      </p:tavLst>
                                    </p:anim>
                                    <p:anim calcmode="lin" valueType="num">
                                      <p:cBhvr>
                                        <p:cTn id="64" dur="500" fill="hold"/>
                                        <p:tgtEl>
                                          <p:spTgt spid="31796"/>
                                        </p:tgtEl>
                                        <p:attrNameLst>
                                          <p:attrName>ppt_h</p:attrName>
                                        </p:attrNameLst>
                                      </p:cBhvr>
                                      <p:tavLst>
                                        <p:tav tm="0">
                                          <p:val>
                                            <p:fltVal val="0"/>
                                          </p:val>
                                        </p:tav>
                                        <p:tav tm="100000">
                                          <p:val>
                                            <p:strVal val="#ppt_h"/>
                                          </p:val>
                                        </p:tav>
                                      </p:tavLst>
                                    </p:anim>
                                    <p:animEffect transition="in" filter="fade">
                                      <p:cBhvr>
                                        <p:cTn id="65" dur="500"/>
                                        <p:tgtEl>
                                          <p:spTgt spid="31796"/>
                                        </p:tgtEl>
                                      </p:cBhvr>
                                    </p:animEffect>
                                  </p:childTnLst>
                                </p:cTn>
                              </p:par>
                            </p:childTnLst>
                          </p:cTn>
                        </p:par>
                        <p:par>
                          <p:cTn id="66" fill="hold">
                            <p:stCondLst>
                              <p:cond delay="3500"/>
                            </p:stCondLst>
                            <p:childTnLst>
                              <p:par>
                                <p:cTn id="67" presetID="53" presetClass="entr" presetSubtype="0" repeatCount="indefinite" fill="hold" grpId="0" nodeType="afterEffect">
                                  <p:stCondLst>
                                    <p:cond delay="0"/>
                                  </p:stCondLst>
                                  <p:childTnLst>
                                    <p:set>
                                      <p:cBhvr>
                                        <p:cTn id="68" dur="1" fill="hold">
                                          <p:stCondLst>
                                            <p:cond delay="0"/>
                                          </p:stCondLst>
                                        </p:cTn>
                                        <p:tgtEl>
                                          <p:spTgt spid="31797"/>
                                        </p:tgtEl>
                                        <p:attrNameLst>
                                          <p:attrName>style.visibility</p:attrName>
                                        </p:attrNameLst>
                                      </p:cBhvr>
                                      <p:to>
                                        <p:strVal val="visible"/>
                                      </p:to>
                                    </p:set>
                                    <p:anim calcmode="lin" valueType="num">
                                      <p:cBhvr>
                                        <p:cTn id="69" dur="500" fill="hold"/>
                                        <p:tgtEl>
                                          <p:spTgt spid="31797"/>
                                        </p:tgtEl>
                                        <p:attrNameLst>
                                          <p:attrName>ppt_w</p:attrName>
                                        </p:attrNameLst>
                                      </p:cBhvr>
                                      <p:tavLst>
                                        <p:tav tm="0">
                                          <p:val>
                                            <p:fltVal val="0"/>
                                          </p:val>
                                        </p:tav>
                                        <p:tav tm="100000">
                                          <p:val>
                                            <p:strVal val="#ppt_w"/>
                                          </p:val>
                                        </p:tav>
                                      </p:tavLst>
                                    </p:anim>
                                    <p:anim calcmode="lin" valueType="num">
                                      <p:cBhvr>
                                        <p:cTn id="70" dur="500" fill="hold"/>
                                        <p:tgtEl>
                                          <p:spTgt spid="31797"/>
                                        </p:tgtEl>
                                        <p:attrNameLst>
                                          <p:attrName>ppt_h</p:attrName>
                                        </p:attrNameLst>
                                      </p:cBhvr>
                                      <p:tavLst>
                                        <p:tav tm="0">
                                          <p:val>
                                            <p:fltVal val="0"/>
                                          </p:val>
                                        </p:tav>
                                        <p:tav tm="100000">
                                          <p:val>
                                            <p:strVal val="#ppt_h"/>
                                          </p:val>
                                        </p:tav>
                                      </p:tavLst>
                                    </p:anim>
                                    <p:animEffect transition="in" filter="fade">
                                      <p:cBhvr>
                                        <p:cTn id="71" dur="500"/>
                                        <p:tgtEl>
                                          <p:spTgt spid="31797"/>
                                        </p:tgtEl>
                                      </p:cBhvr>
                                    </p:animEffect>
                                  </p:childTnLst>
                                </p:cTn>
                              </p:par>
                            </p:childTnLst>
                          </p:cTn>
                        </p:par>
                        <p:par>
                          <p:cTn id="72" fill="hold">
                            <p:stCondLst>
                              <p:cond delay="4000"/>
                            </p:stCondLst>
                            <p:childTnLst>
                              <p:par>
                                <p:cTn id="73" presetID="53" presetClass="entr" presetSubtype="0" repeatCount="indefinite" fill="hold" grpId="0" nodeType="afterEffect">
                                  <p:stCondLst>
                                    <p:cond delay="0"/>
                                  </p:stCondLst>
                                  <p:childTnLst>
                                    <p:set>
                                      <p:cBhvr>
                                        <p:cTn id="74" dur="1" fill="hold">
                                          <p:stCondLst>
                                            <p:cond delay="0"/>
                                          </p:stCondLst>
                                        </p:cTn>
                                        <p:tgtEl>
                                          <p:spTgt spid="31798"/>
                                        </p:tgtEl>
                                        <p:attrNameLst>
                                          <p:attrName>style.visibility</p:attrName>
                                        </p:attrNameLst>
                                      </p:cBhvr>
                                      <p:to>
                                        <p:strVal val="visible"/>
                                      </p:to>
                                    </p:set>
                                    <p:anim calcmode="lin" valueType="num">
                                      <p:cBhvr>
                                        <p:cTn id="75" dur="500" fill="hold"/>
                                        <p:tgtEl>
                                          <p:spTgt spid="31798"/>
                                        </p:tgtEl>
                                        <p:attrNameLst>
                                          <p:attrName>ppt_w</p:attrName>
                                        </p:attrNameLst>
                                      </p:cBhvr>
                                      <p:tavLst>
                                        <p:tav tm="0">
                                          <p:val>
                                            <p:fltVal val="0"/>
                                          </p:val>
                                        </p:tav>
                                        <p:tav tm="100000">
                                          <p:val>
                                            <p:strVal val="#ppt_w"/>
                                          </p:val>
                                        </p:tav>
                                      </p:tavLst>
                                    </p:anim>
                                    <p:anim calcmode="lin" valueType="num">
                                      <p:cBhvr>
                                        <p:cTn id="76" dur="500" fill="hold"/>
                                        <p:tgtEl>
                                          <p:spTgt spid="31798"/>
                                        </p:tgtEl>
                                        <p:attrNameLst>
                                          <p:attrName>ppt_h</p:attrName>
                                        </p:attrNameLst>
                                      </p:cBhvr>
                                      <p:tavLst>
                                        <p:tav tm="0">
                                          <p:val>
                                            <p:fltVal val="0"/>
                                          </p:val>
                                        </p:tav>
                                        <p:tav tm="100000">
                                          <p:val>
                                            <p:strVal val="#ppt_h"/>
                                          </p:val>
                                        </p:tav>
                                      </p:tavLst>
                                    </p:anim>
                                    <p:animEffect transition="in" filter="fade">
                                      <p:cBhvr>
                                        <p:cTn id="77" dur="500"/>
                                        <p:tgtEl>
                                          <p:spTgt spid="31798"/>
                                        </p:tgtEl>
                                      </p:cBhvr>
                                    </p:animEffect>
                                  </p:childTnLst>
                                </p:cTn>
                              </p:par>
                            </p:childTnLst>
                          </p:cTn>
                        </p:par>
                        <p:par>
                          <p:cTn id="78" fill="hold">
                            <p:stCondLst>
                              <p:cond delay="4500"/>
                            </p:stCondLst>
                            <p:childTnLst>
                              <p:par>
                                <p:cTn id="79" presetID="53" presetClass="entr" presetSubtype="0" repeatCount="indefinite" fill="hold" grpId="0" nodeType="afterEffect">
                                  <p:stCondLst>
                                    <p:cond delay="0"/>
                                  </p:stCondLst>
                                  <p:childTnLst>
                                    <p:set>
                                      <p:cBhvr>
                                        <p:cTn id="80" dur="1" fill="hold">
                                          <p:stCondLst>
                                            <p:cond delay="0"/>
                                          </p:stCondLst>
                                        </p:cTn>
                                        <p:tgtEl>
                                          <p:spTgt spid="31799"/>
                                        </p:tgtEl>
                                        <p:attrNameLst>
                                          <p:attrName>style.visibility</p:attrName>
                                        </p:attrNameLst>
                                      </p:cBhvr>
                                      <p:to>
                                        <p:strVal val="visible"/>
                                      </p:to>
                                    </p:set>
                                    <p:anim calcmode="lin" valueType="num">
                                      <p:cBhvr>
                                        <p:cTn id="81" dur="500" fill="hold"/>
                                        <p:tgtEl>
                                          <p:spTgt spid="31799"/>
                                        </p:tgtEl>
                                        <p:attrNameLst>
                                          <p:attrName>ppt_w</p:attrName>
                                        </p:attrNameLst>
                                      </p:cBhvr>
                                      <p:tavLst>
                                        <p:tav tm="0">
                                          <p:val>
                                            <p:fltVal val="0"/>
                                          </p:val>
                                        </p:tav>
                                        <p:tav tm="100000">
                                          <p:val>
                                            <p:strVal val="#ppt_w"/>
                                          </p:val>
                                        </p:tav>
                                      </p:tavLst>
                                    </p:anim>
                                    <p:anim calcmode="lin" valueType="num">
                                      <p:cBhvr>
                                        <p:cTn id="82" dur="500" fill="hold"/>
                                        <p:tgtEl>
                                          <p:spTgt spid="31799"/>
                                        </p:tgtEl>
                                        <p:attrNameLst>
                                          <p:attrName>ppt_h</p:attrName>
                                        </p:attrNameLst>
                                      </p:cBhvr>
                                      <p:tavLst>
                                        <p:tav tm="0">
                                          <p:val>
                                            <p:fltVal val="0"/>
                                          </p:val>
                                        </p:tav>
                                        <p:tav tm="100000">
                                          <p:val>
                                            <p:strVal val="#ppt_h"/>
                                          </p:val>
                                        </p:tav>
                                      </p:tavLst>
                                    </p:anim>
                                    <p:animEffect transition="in" filter="fade">
                                      <p:cBhvr>
                                        <p:cTn id="83" dur="500"/>
                                        <p:tgtEl>
                                          <p:spTgt spid="31799"/>
                                        </p:tgtEl>
                                      </p:cBhvr>
                                    </p:animEffect>
                                  </p:childTnLst>
                                </p:cTn>
                              </p:par>
                            </p:childTnLst>
                          </p:cTn>
                        </p:par>
                      </p:childTnLst>
                    </p:cTn>
                  </p:par>
                  <p:par>
                    <p:cTn id="84" fill="hold">
                      <p:stCondLst>
                        <p:cond delay="indefinite"/>
                      </p:stCondLst>
                      <p:childTnLst>
                        <p:par>
                          <p:cTn id="85" fill="hold">
                            <p:stCondLst>
                              <p:cond delay="0"/>
                            </p:stCondLst>
                            <p:childTnLst>
                              <p:par>
                                <p:cTn id="86" presetID="53" presetClass="exit" presetSubtype="0" fill="hold" grpId="0" nodeType="clickEffect">
                                  <p:stCondLst>
                                    <p:cond delay="0"/>
                                  </p:stCondLst>
                                  <p:childTnLst>
                                    <p:anim calcmode="lin" valueType="num">
                                      <p:cBhvr>
                                        <p:cTn id="87" dur="500"/>
                                        <p:tgtEl>
                                          <p:spTgt spid="31752"/>
                                        </p:tgtEl>
                                        <p:attrNameLst>
                                          <p:attrName>ppt_w</p:attrName>
                                        </p:attrNameLst>
                                      </p:cBhvr>
                                      <p:tavLst>
                                        <p:tav tm="0">
                                          <p:val>
                                            <p:strVal val="ppt_w"/>
                                          </p:val>
                                        </p:tav>
                                        <p:tav tm="100000">
                                          <p:val>
                                            <p:fltVal val="0"/>
                                          </p:val>
                                        </p:tav>
                                      </p:tavLst>
                                    </p:anim>
                                    <p:anim calcmode="lin" valueType="num">
                                      <p:cBhvr>
                                        <p:cTn id="88" dur="500"/>
                                        <p:tgtEl>
                                          <p:spTgt spid="31752"/>
                                        </p:tgtEl>
                                        <p:attrNameLst>
                                          <p:attrName>ppt_h</p:attrName>
                                        </p:attrNameLst>
                                      </p:cBhvr>
                                      <p:tavLst>
                                        <p:tav tm="0">
                                          <p:val>
                                            <p:strVal val="ppt_h"/>
                                          </p:val>
                                        </p:tav>
                                        <p:tav tm="100000">
                                          <p:val>
                                            <p:fltVal val="0"/>
                                          </p:val>
                                        </p:tav>
                                      </p:tavLst>
                                    </p:anim>
                                    <p:animEffect transition="out" filter="fade">
                                      <p:cBhvr>
                                        <p:cTn id="89" dur="500"/>
                                        <p:tgtEl>
                                          <p:spTgt spid="31752"/>
                                        </p:tgtEl>
                                      </p:cBhvr>
                                    </p:animEffect>
                                    <p:set>
                                      <p:cBhvr>
                                        <p:cTn id="90" dur="1" fill="hold">
                                          <p:stCondLst>
                                            <p:cond delay="499"/>
                                          </p:stCondLst>
                                        </p:cTn>
                                        <p:tgtEl>
                                          <p:spTgt spid="31752"/>
                                        </p:tgtEl>
                                        <p:attrNameLst>
                                          <p:attrName>style.visibility</p:attrName>
                                        </p:attrNameLst>
                                      </p:cBhvr>
                                      <p:to>
                                        <p:strVal val="hidden"/>
                                      </p:to>
                                    </p:set>
                                  </p:childTnLst>
                                </p:cTn>
                              </p:par>
                              <p:par>
                                <p:cTn id="91" presetID="53" presetClass="exit" presetSubtype="0" fill="hold" grpId="0" nodeType="withEffect">
                                  <p:stCondLst>
                                    <p:cond delay="0"/>
                                  </p:stCondLst>
                                  <p:childTnLst>
                                    <p:anim calcmode="lin" valueType="num">
                                      <p:cBhvr>
                                        <p:cTn id="92" dur="500"/>
                                        <p:tgtEl>
                                          <p:spTgt spid="31803"/>
                                        </p:tgtEl>
                                        <p:attrNameLst>
                                          <p:attrName>ppt_w</p:attrName>
                                        </p:attrNameLst>
                                      </p:cBhvr>
                                      <p:tavLst>
                                        <p:tav tm="0">
                                          <p:val>
                                            <p:strVal val="ppt_w"/>
                                          </p:val>
                                        </p:tav>
                                        <p:tav tm="100000">
                                          <p:val>
                                            <p:fltVal val="0"/>
                                          </p:val>
                                        </p:tav>
                                      </p:tavLst>
                                    </p:anim>
                                    <p:anim calcmode="lin" valueType="num">
                                      <p:cBhvr>
                                        <p:cTn id="93" dur="500"/>
                                        <p:tgtEl>
                                          <p:spTgt spid="31803"/>
                                        </p:tgtEl>
                                        <p:attrNameLst>
                                          <p:attrName>ppt_h</p:attrName>
                                        </p:attrNameLst>
                                      </p:cBhvr>
                                      <p:tavLst>
                                        <p:tav tm="0">
                                          <p:val>
                                            <p:strVal val="ppt_h"/>
                                          </p:val>
                                        </p:tav>
                                        <p:tav tm="100000">
                                          <p:val>
                                            <p:fltVal val="0"/>
                                          </p:val>
                                        </p:tav>
                                      </p:tavLst>
                                    </p:anim>
                                    <p:animEffect transition="out" filter="fade">
                                      <p:cBhvr>
                                        <p:cTn id="94" dur="500"/>
                                        <p:tgtEl>
                                          <p:spTgt spid="31803"/>
                                        </p:tgtEl>
                                      </p:cBhvr>
                                    </p:animEffect>
                                    <p:set>
                                      <p:cBhvr>
                                        <p:cTn id="95" dur="1" fill="hold">
                                          <p:stCondLst>
                                            <p:cond delay="499"/>
                                          </p:stCondLst>
                                        </p:cTn>
                                        <p:tgtEl>
                                          <p:spTgt spid="31803"/>
                                        </p:tgtEl>
                                        <p:attrNameLst>
                                          <p:attrName>style.visibility</p:attrName>
                                        </p:attrNameLst>
                                      </p:cBhvr>
                                      <p:to>
                                        <p:strVal val="hidden"/>
                                      </p:to>
                                    </p:set>
                                  </p:childTnLst>
                                </p:cTn>
                              </p:par>
                              <p:par>
                                <p:cTn id="96" presetID="53" presetClass="exit" presetSubtype="0" fill="hold" grpId="0" nodeType="withEffect">
                                  <p:stCondLst>
                                    <p:cond delay="0"/>
                                  </p:stCondLst>
                                  <p:childTnLst>
                                    <p:anim calcmode="lin" valueType="num">
                                      <p:cBhvr>
                                        <p:cTn id="97" dur="500"/>
                                        <p:tgtEl>
                                          <p:spTgt spid="31753"/>
                                        </p:tgtEl>
                                        <p:attrNameLst>
                                          <p:attrName>ppt_w</p:attrName>
                                        </p:attrNameLst>
                                      </p:cBhvr>
                                      <p:tavLst>
                                        <p:tav tm="0">
                                          <p:val>
                                            <p:strVal val="ppt_w"/>
                                          </p:val>
                                        </p:tav>
                                        <p:tav tm="100000">
                                          <p:val>
                                            <p:fltVal val="0"/>
                                          </p:val>
                                        </p:tav>
                                      </p:tavLst>
                                    </p:anim>
                                    <p:anim calcmode="lin" valueType="num">
                                      <p:cBhvr>
                                        <p:cTn id="98" dur="500"/>
                                        <p:tgtEl>
                                          <p:spTgt spid="31753"/>
                                        </p:tgtEl>
                                        <p:attrNameLst>
                                          <p:attrName>ppt_h</p:attrName>
                                        </p:attrNameLst>
                                      </p:cBhvr>
                                      <p:tavLst>
                                        <p:tav tm="0">
                                          <p:val>
                                            <p:strVal val="ppt_h"/>
                                          </p:val>
                                        </p:tav>
                                        <p:tav tm="100000">
                                          <p:val>
                                            <p:fltVal val="0"/>
                                          </p:val>
                                        </p:tav>
                                      </p:tavLst>
                                    </p:anim>
                                    <p:animEffect transition="out" filter="fade">
                                      <p:cBhvr>
                                        <p:cTn id="99" dur="500"/>
                                        <p:tgtEl>
                                          <p:spTgt spid="31753"/>
                                        </p:tgtEl>
                                      </p:cBhvr>
                                    </p:animEffect>
                                    <p:set>
                                      <p:cBhvr>
                                        <p:cTn id="100" dur="1" fill="hold">
                                          <p:stCondLst>
                                            <p:cond delay="499"/>
                                          </p:stCondLst>
                                        </p:cTn>
                                        <p:tgtEl>
                                          <p:spTgt spid="31753"/>
                                        </p:tgtEl>
                                        <p:attrNameLst>
                                          <p:attrName>style.visibility</p:attrName>
                                        </p:attrNameLst>
                                      </p:cBhvr>
                                      <p:to>
                                        <p:strVal val="hidden"/>
                                      </p:to>
                                    </p:set>
                                  </p:childTnLst>
                                </p:cTn>
                              </p:par>
                              <p:par>
                                <p:cTn id="101" presetID="53" presetClass="exit" presetSubtype="0" fill="hold" nodeType="withEffect">
                                  <p:stCondLst>
                                    <p:cond delay="0"/>
                                  </p:stCondLst>
                                  <p:childTnLst>
                                    <p:anim calcmode="lin" valueType="num">
                                      <p:cBhvr>
                                        <p:cTn id="102" dur="500"/>
                                        <p:tgtEl>
                                          <p:spTgt spid="2"/>
                                        </p:tgtEl>
                                        <p:attrNameLst>
                                          <p:attrName>ppt_w</p:attrName>
                                        </p:attrNameLst>
                                      </p:cBhvr>
                                      <p:tavLst>
                                        <p:tav tm="0">
                                          <p:val>
                                            <p:strVal val="ppt_w"/>
                                          </p:val>
                                        </p:tav>
                                        <p:tav tm="100000">
                                          <p:val>
                                            <p:fltVal val="0"/>
                                          </p:val>
                                        </p:tav>
                                      </p:tavLst>
                                    </p:anim>
                                    <p:anim calcmode="lin" valueType="num">
                                      <p:cBhvr>
                                        <p:cTn id="103" dur="500"/>
                                        <p:tgtEl>
                                          <p:spTgt spid="2"/>
                                        </p:tgtEl>
                                        <p:attrNameLst>
                                          <p:attrName>ppt_h</p:attrName>
                                        </p:attrNameLst>
                                      </p:cBhvr>
                                      <p:tavLst>
                                        <p:tav tm="0">
                                          <p:val>
                                            <p:strVal val="ppt_h"/>
                                          </p:val>
                                        </p:tav>
                                        <p:tav tm="100000">
                                          <p:val>
                                            <p:fltVal val="0"/>
                                          </p:val>
                                        </p:tav>
                                      </p:tavLst>
                                    </p:anim>
                                    <p:animEffect transition="out" filter="fade">
                                      <p:cBhvr>
                                        <p:cTn id="104" dur="500"/>
                                        <p:tgtEl>
                                          <p:spTgt spid="2"/>
                                        </p:tgtEl>
                                      </p:cBhvr>
                                    </p:animEffect>
                                    <p:set>
                                      <p:cBhvr>
                                        <p:cTn id="105" dur="1" fill="hold">
                                          <p:stCondLst>
                                            <p:cond delay="499"/>
                                          </p:stCondLst>
                                        </p:cTn>
                                        <p:tgtEl>
                                          <p:spTgt spid="2"/>
                                        </p:tgtEl>
                                        <p:attrNameLst>
                                          <p:attrName>style.visibility</p:attrName>
                                        </p:attrNameLst>
                                      </p:cBhvr>
                                      <p:to>
                                        <p:strVal val="hidden"/>
                                      </p:to>
                                    </p:set>
                                  </p:childTnLst>
                                </p:cTn>
                              </p:par>
                              <p:par>
                                <p:cTn id="106" presetID="53" presetClass="exit" presetSubtype="0" fill="hold" grpId="1" nodeType="withEffect">
                                  <p:stCondLst>
                                    <p:cond delay="0"/>
                                  </p:stCondLst>
                                  <p:childTnLst>
                                    <p:anim calcmode="lin" valueType="num">
                                      <p:cBhvr>
                                        <p:cTn id="107" dur="500"/>
                                        <p:tgtEl>
                                          <p:spTgt spid="31790"/>
                                        </p:tgtEl>
                                        <p:attrNameLst>
                                          <p:attrName>ppt_w</p:attrName>
                                        </p:attrNameLst>
                                      </p:cBhvr>
                                      <p:tavLst>
                                        <p:tav tm="0">
                                          <p:val>
                                            <p:strVal val="ppt_w"/>
                                          </p:val>
                                        </p:tav>
                                        <p:tav tm="100000">
                                          <p:val>
                                            <p:fltVal val="0"/>
                                          </p:val>
                                        </p:tav>
                                      </p:tavLst>
                                    </p:anim>
                                    <p:anim calcmode="lin" valueType="num">
                                      <p:cBhvr>
                                        <p:cTn id="108" dur="500"/>
                                        <p:tgtEl>
                                          <p:spTgt spid="31790"/>
                                        </p:tgtEl>
                                        <p:attrNameLst>
                                          <p:attrName>ppt_h</p:attrName>
                                        </p:attrNameLst>
                                      </p:cBhvr>
                                      <p:tavLst>
                                        <p:tav tm="0">
                                          <p:val>
                                            <p:strVal val="ppt_h"/>
                                          </p:val>
                                        </p:tav>
                                        <p:tav tm="100000">
                                          <p:val>
                                            <p:fltVal val="0"/>
                                          </p:val>
                                        </p:tav>
                                      </p:tavLst>
                                    </p:anim>
                                    <p:animEffect transition="out" filter="fade">
                                      <p:cBhvr>
                                        <p:cTn id="109" dur="500"/>
                                        <p:tgtEl>
                                          <p:spTgt spid="31790"/>
                                        </p:tgtEl>
                                      </p:cBhvr>
                                    </p:animEffect>
                                    <p:set>
                                      <p:cBhvr>
                                        <p:cTn id="110" dur="1" fill="hold">
                                          <p:stCondLst>
                                            <p:cond delay="499"/>
                                          </p:stCondLst>
                                        </p:cTn>
                                        <p:tgtEl>
                                          <p:spTgt spid="31790"/>
                                        </p:tgtEl>
                                        <p:attrNameLst>
                                          <p:attrName>style.visibility</p:attrName>
                                        </p:attrNameLst>
                                      </p:cBhvr>
                                      <p:to>
                                        <p:strVal val="hidden"/>
                                      </p:to>
                                    </p:set>
                                  </p:childTnLst>
                                </p:cTn>
                              </p:par>
                              <p:par>
                                <p:cTn id="111" presetID="53" presetClass="exit" presetSubtype="0" fill="hold" grpId="1" nodeType="withEffect">
                                  <p:stCondLst>
                                    <p:cond delay="0"/>
                                  </p:stCondLst>
                                  <p:childTnLst>
                                    <p:anim calcmode="lin" valueType="num">
                                      <p:cBhvr>
                                        <p:cTn id="112" dur="500"/>
                                        <p:tgtEl>
                                          <p:spTgt spid="31791"/>
                                        </p:tgtEl>
                                        <p:attrNameLst>
                                          <p:attrName>ppt_w</p:attrName>
                                        </p:attrNameLst>
                                      </p:cBhvr>
                                      <p:tavLst>
                                        <p:tav tm="0">
                                          <p:val>
                                            <p:strVal val="ppt_w"/>
                                          </p:val>
                                        </p:tav>
                                        <p:tav tm="100000">
                                          <p:val>
                                            <p:fltVal val="0"/>
                                          </p:val>
                                        </p:tav>
                                      </p:tavLst>
                                    </p:anim>
                                    <p:anim calcmode="lin" valueType="num">
                                      <p:cBhvr>
                                        <p:cTn id="113" dur="500"/>
                                        <p:tgtEl>
                                          <p:spTgt spid="31791"/>
                                        </p:tgtEl>
                                        <p:attrNameLst>
                                          <p:attrName>ppt_h</p:attrName>
                                        </p:attrNameLst>
                                      </p:cBhvr>
                                      <p:tavLst>
                                        <p:tav tm="0">
                                          <p:val>
                                            <p:strVal val="ppt_h"/>
                                          </p:val>
                                        </p:tav>
                                        <p:tav tm="100000">
                                          <p:val>
                                            <p:fltVal val="0"/>
                                          </p:val>
                                        </p:tav>
                                      </p:tavLst>
                                    </p:anim>
                                    <p:animEffect transition="out" filter="fade">
                                      <p:cBhvr>
                                        <p:cTn id="114" dur="500"/>
                                        <p:tgtEl>
                                          <p:spTgt spid="31791"/>
                                        </p:tgtEl>
                                      </p:cBhvr>
                                    </p:animEffect>
                                    <p:set>
                                      <p:cBhvr>
                                        <p:cTn id="115" dur="1" fill="hold">
                                          <p:stCondLst>
                                            <p:cond delay="499"/>
                                          </p:stCondLst>
                                        </p:cTn>
                                        <p:tgtEl>
                                          <p:spTgt spid="31791"/>
                                        </p:tgtEl>
                                        <p:attrNameLst>
                                          <p:attrName>style.visibility</p:attrName>
                                        </p:attrNameLst>
                                      </p:cBhvr>
                                      <p:to>
                                        <p:strVal val="hidden"/>
                                      </p:to>
                                    </p:set>
                                  </p:childTnLst>
                                </p:cTn>
                              </p:par>
                            </p:childTnLst>
                          </p:cTn>
                        </p:par>
                        <p:par>
                          <p:cTn id="116" fill="hold">
                            <p:stCondLst>
                              <p:cond delay="500"/>
                            </p:stCondLst>
                            <p:childTnLst>
                              <p:par>
                                <p:cTn id="117" presetID="53" presetClass="entr" presetSubtype="0" repeatCount="indefinite" fill="hold" grpId="0" nodeType="afterEffect">
                                  <p:stCondLst>
                                    <p:cond delay="0"/>
                                  </p:stCondLst>
                                  <p:endCondLst>
                                    <p:cond evt="onNext" delay="0">
                                      <p:tgtEl>
                                        <p:sldTgt/>
                                      </p:tgtEl>
                                    </p:cond>
                                  </p:endCondLst>
                                  <p:childTnLst>
                                    <p:set>
                                      <p:cBhvr>
                                        <p:cTn id="118" dur="1" fill="hold">
                                          <p:stCondLst>
                                            <p:cond delay="0"/>
                                          </p:stCondLst>
                                        </p:cTn>
                                        <p:tgtEl>
                                          <p:spTgt spid="31801"/>
                                        </p:tgtEl>
                                        <p:attrNameLst>
                                          <p:attrName>style.visibility</p:attrName>
                                        </p:attrNameLst>
                                      </p:cBhvr>
                                      <p:to>
                                        <p:strVal val="visible"/>
                                      </p:to>
                                    </p:set>
                                    <p:anim calcmode="lin" valueType="num">
                                      <p:cBhvr>
                                        <p:cTn id="119" dur="500" fill="hold"/>
                                        <p:tgtEl>
                                          <p:spTgt spid="31801"/>
                                        </p:tgtEl>
                                        <p:attrNameLst>
                                          <p:attrName>ppt_w</p:attrName>
                                        </p:attrNameLst>
                                      </p:cBhvr>
                                      <p:tavLst>
                                        <p:tav tm="0">
                                          <p:val>
                                            <p:fltVal val="0"/>
                                          </p:val>
                                        </p:tav>
                                        <p:tav tm="100000">
                                          <p:val>
                                            <p:strVal val="#ppt_w"/>
                                          </p:val>
                                        </p:tav>
                                      </p:tavLst>
                                    </p:anim>
                                    <p:anim calcmode="lin" valueType="num">
                                      <p:cBhvr>
                                        <p:cTn id="120" dur="500" fill="hold"/>
                                        <p:tgtEl>
                                          <p:spTgt spid="31801"/>
                                        </p:tgtEl>
                                        <p:attrNameLst>
                                          <p:attrName>ppt_h</p:attrName>
                                        </p:attrNameLst>
                                      </p:cBhvr>
                                      <p:tavLst>
                                        <p:tav tm="0">
                                          <p:val>
                                            <p:fltVal val="0"/>
                                          </p:val>
                                        </p:tav>
                                        <p:tav tm="100000">
                                          <p:val>
                                            <p:strVal val="#ppt_h"/>
                                          </p:val>
                                        </p:tav>
                                      </p:tavLst>
                                    </p:anim>
                                    <p:animEffect transition="in" filter="fade">
                                      <p:cBhvr>
                                        <p:cTn id="121" dur="500"/>
                                        <p:tgtEl>
                                          <p:spTgt spid="31801"/>
                                        </p:tgtEl>
                                      </p:cBhvr>
                                    </p:animEffect>
                                  </p:childTnLst>
                                </p:cTn>
                              </p:par>
                            </p:childTnLst>
                          </p:cTn>
                        </p:par>
                        <p:par>
                          <p:cTn id="122" fill="hold">
                            <p:stCondLst>
                              <p:cond delay="1000"/>
                            </p:stCondLst>
                            <p:childTnLst>
                              <p:par>
                                <p:cTn id="123" presetID="53" presetClass="entr" presetSubtype="0" repeatCount="indefinite" fill="hold" grpId="0" nodeType="afterEffect">
                                  <p:stCondLst>
                                    <p:cond delay="0"/>
                                  </p:stCondLst>
                                  <p:endCondLst>
                                    <p:cond evt="onNext" delay="0">
                                      <p:tgtEl>
                                        <p:sldTgt/>
                                      </p:tgtEl>
                                    </p:cond>
                                  </p:endCondLst>
                                  <p:childTnLst>
                                    <p:set>
                                      <p:cBhvr>
                                        <p:cTn id="124" dur="1" fill="hold">
                                          <p:stCondLst>
                                            <p:cond delay="0"/>
                                          </p:stCondLst>
                                        </p:cTn>
                                        <p:tgtEl>
                                          <p:spTgt spid="31802"/>
                                        </p:tgtEl>
                                        <p:attrNameLst>
                                          <p:attrName>style.visibility</p:attrName>
                                        </p:attrNameLst>
                                      </p:cBhvr>
                                      <p:to>
                                        <p:strVal val="visible"/>
                                      </p:to>
                                    </p:set>
                                    <p:anim calcmode="lin" valueType="num">
                                      <p:cBhvr>
                                        <p:cTn id="125" dur="500" fill="hold"/>
                                        <p:tgtEl>
                                          <p:spTgt spid="31802"/>
                                        </p:tgtEl>
                                        <p:attrNameLst>
                                          <p:attrName>ppt_w</p:attrName>
                                        </p:attrNameLst>
                                      </p:cBhvr>
                                      <p:tavLst>
                                        <p:tav tm="0">
                                          <p:val>
                                            <p:fltVal val="0"/>
                                          </p:val>
                                        </p:tav>
                                        <p:tav tm="100000">
                                          <p:val>
                                            <p:strVal val="#ppt_w"/>
                                          </p:val>
                                        </p:tav>
                                      </p:tavLst>
                                    </p:anim>
                                    <p:anim calcmode="lin" valueType="num">
                                      <p:cBhvr>
                                        <p:cTn id="126" dur="500" fill="hold"/>
                                        <p:tgtEl>
                                          <p:spTgt spid="31802"/>
                                        </p:tgtEl>
                                        <p:attrNameLst>
                                          <p:attrName>ppt_h</p:attrName>
                                        </p:attrNameLst>
                                      </p:cBhvr>
                                      <p:tavLst>
                                        <p:tav tm="0">
                                          <p:val>
                                            <p:fltVal val="0"/>
                                          </p:val>
                                        </p:tav>
                                        <p:tav tm="100000">
                                          <p:val>
                                            <p:strVal val="#ppt_h"/>
                                          </p:val>
                                        </p:tav>
                                      </p:tavLst>
                                    </p:anim>
                                    <p:animEffect transition="in" filter="fade">
                                      <p:cBhvr>
                                        <p:cTn id="127" dur="500"/>
                                        <p:tgtEl>
                                          <p:spTgt spid="31802"/>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28" restart="whenNotActive" fill="hold" evtFilter="cancelBubble" nodeType="interactiveSeq">
                <p:stCondLst>
                  <p:cond evt="onClick" delay="0">
                    <p:tgtEl>
                      <p:spTgt spid="31800"/>
                    </p:tgtEl>
                  </p:cond>
                </p:stCondLst>
                <p:endSync evt="end" delay="0">
                  <p:rtn val="all"/>
                </p:endSync>
                <p:childTnLst>
                  <p:par>
                    <p:cTn id="129" fill="hold">
                      <p:stCondLst>
                        <p:cond delay="0"/>
                      </p:stCondLst>
                      <p:childTnLst>
                        <p:par>
                          <p:cTn id="130" fill="hold">
                            <p:stCondLst>
                              <p:cond delay="0"/>
                            </p:stCondLst>
                            <p:childTnLst>
                              <p:par>
                                <p:cTn id="131" presetID="1" presetClass="mediacall" presetSubtype="0" fill="hold" nodeType="clickEffect">
                                  <p:stCondLst>
                                    <p:cond delay="0"/>
                                  </p:stCondLst>
                                  <p:childTnLst>
                                    <p:cmd type="call" cmd="playFrom(0.0)">
                                      <p:cBhvr>
                                        <p:cTn id="132" dur="1" fill="hold"/>
                                        <p:tgtEl>
                                          <p:spTgt spid="31800"/>
                                        </p:tgtEl>
                                      </p:cBhvr>
                                    </p:cmd>
                                  </p:childTnLst>
                                </p:cTn>
                              </p:par>
                            </p:childTnLst>
                          </p:cTn>
                        </p:par>
                      </p:childTnLst>
                    </p:cTn>
                  </p:par>
                </p:childTnLst>
              </p:cTn>
              <p:nextCondLst>
                <p:cond evt="onClick" delay="0">
                  <p:tgtEl>
                    <p:spTgt spid="31800"/>
                  </p:tgtEl>
                </p:cond>
              </p:nextCondLst>
            </p:seq>
            <p:audio>
              <p:cMediaNode>
                <p:cTn id="133" repeatCount="2000" fill="hold" display="0">
                  <p:stCondLst>
                    <p:cond delay="indefinite"/>
                  </p:stCondLst>
                  <p:endCondLst>
                    <p:cond evt="onPrev" delay="0">
                      <p:tgtEl>
                        <p:sldTgt/>
                      </p:tgtEl>
                    </p:cond>
                    <p:cond evt="onStopAudio" delay="0">
                      <p:tgtEl>
                        <p:sldTgt/>
                      </p:tgtEl>
                    </p:cond>
                  </p:endCondLst>
                </p:cTn>
                <p:tgtEl>
                  <p:spTgt spid="31800"/>
                </p:tgtEl>
              </p:cMediaNode>
            </p:audio>
          </p:childTnLst>
        </p:cTn>
      </p:par>
    </p:tnLst>
    <p:bldLst>
      <p:bldP spid="31747" grpId="0" animBg="1"/>
      <p:bldP spid="31752" grpId="0" animBg="1"/>
      <p:bldP spid="31753" grpId="0" animBg="1"/>
      <p:bldP spid="31787" grpId="0" animBg="1"/>
      <p:bldP spid="31789" grpId="0" animBg="1"/>
      <p:bldP spid="31790" grpId="0" animBg="1"/>
      <p:bldP spid="31790" grpId="1" animBg="1"/>
      <p:bldP spid="31791" grpId="0" animBg="1"/>
      <p:bldP spid="31791" grpId="1" animBg="1"/>
      <p:bldP spid="31792" grpId="0" animBg="1"/>
      <p:bldP spid="31793" grpId="0" animBg="1"/>
      <p:bldP spid="31794" grpId="0" animBg="1"/>
      <p:bldP spid="31795" grpId="0" animBg="1"/>
      <p:bldP spid="31796" grpId="0" animBg="1"/>
      <p:bldP spid="31797" grpId="0" animBg="1"/>
      <p:bldP spid="31798" grpId="0" animBg="1"/>
      <p:bldP spid="31799" grpId="0" animBg="1"/>
      <p:bldP spid="31801" grpId="0" animBg="1"/>
      <p:bldP spid="31802" grpId="0" animBg="1"/>
      <p:bldP spid="3180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algn="ctr"/>
            <a:r>
              <a:rPr lang="en-US" i="1" u="sng" dirty="0">
                <a:solidFill>
                  <a:schemeClr val="tx1"/>
                </a:solidFill>
                <a:latin typeface="Baskerville Old Face" pitchFamily="18" charset="0"/>
              </a:rPr>
              <a:t>Network Model for WSN</a:t>
            </a:r>
          </a:p>
        </p:txBody>
      </p:sp>
      <p:sp>
        <p:nvSpPr>
          <p:cNvPr id="38915" name="Rectangle 3"/>
          <p:cNvSpPr>
            <a:spLocks noGrp="1" noChangeArrowheads="1"/>
          </p:cNvSpPr>
          <p:nvPr>
            <p:ph type="body" idx="1"/>
          </p:nvPr>
        </p:nvSpPr>
        <p:spPr>
          <a:xfrm>
            <a:off x="457200" y="1295400"/>
            <a:ext cx="8229600" cy="5334000"/>
          </a:xfrm>
        </p:spPr>
        <p:txBody>
          <a:bodyPr/>
          <a:lstStyle/>
          <a:p>
            <a:pPr marL="0" indent="0" algn="just">
              <a:lnSpc>
                <a:spcPct val="150000"/>
              </a:lnSpc>
              <a:spcBef>
                <a:spcPct val="0"/>
              </a:spcBef>
              <a:spcAft>
                <a:spcPts val="300"/>
              </a:spcAft>
              <a:buFont typeface="Wingdings" pitchFamily="2" charset="2"/>
              <a:buNone/>
            </a:pPr>
            <a:r>
              <a:rPr lang="en-US" sz="2800" dirty="0">
                <a:latin typeface="Baskerville Old Face" pitchFamily="18" charset="0"/>
              </a:rPr>
              <a:t>A wireless sensor network consists of hundreds or thousands of low cost nodes which could either have a fixed location or randomly deployed to monitor the environment. The flowing of data ends at special nodes called base stations (sometimes they are also referred to as sinks). </a:t>
            </a:r>
          </a:p>
        </p:txBody>
      </p:sp>
    </p:spTree>
  </p:cSld>
  <p:clrMapOvr>
    <a:masterClrMapping/>
  </p:clrMapOvr>
  <p:transition>
    <p:pull dir="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algn="ctr"/>
            <a:r>
              <a:rPr lang="en-US" i="1" u="sng" dirty="0">
                <a:solidFill>
                  <a:schemeClr val="tx1"/>
                </a:solidFill>
                <a:latin typeface="Baskerville Old Face" pitchFamily="18" charset="0"/>
              </a:rPr>
              <a:t>Network Model for WSN</a:t>
            </a:r>
          </a:p>
        </p:txBody>
      </p:sp>
      <p:sp>
        <p:nvSpPr>
          <p:cNvPr id="39939" name="Rectangle 3"/>
          <p:cNvSpPr>
            <a:spLocks noGrp="1" noChangeArrowheads="1"/>
          </p:cNvSpPr>
          <p:nvPr>
            <p:ph type="body" idx="1"/>
          </p:nvPr>
        </p:nvSpPr>
        <p:spPr>
          <a:xfrm>
            <a:off x="457200" y="1295400"/>
            <a:ext cx="8229600" cy="5334000"/>
          </a:xfrm>
        </p:spPr>
        <p:txBody>
          <a:bodyPr/>
          <a:lstStyle/>
          <a:p>
            <a:pPr marL="0" indent="0" algn="just">
              <a:lnSpc>
                <a:spcPct val="150000"/>
              </a:lnSpc>
              <a:spcBef>
                <a:spcPct val="0"/>
              </a:spcBef>
              <a:spcAft>
                <a:spcPts val="300"/>
              </a:spcAft>
              <a:buFont typeface="Wingdings" pitchFamily="2" charset="2"/>
              <a:buNone/>
            </a:pPr>
            <a:r>
              <a:rPr lang="en-US" sz="2800" dirty="0">
                <a:latin typeface="Baskerville Old Face" pitchFamily="18" charset="0"/>
              </a:rPr>
              <a:t>A base station links the sensor network to another network (like a gateway) to disseminate the data sensed for further processing. Base stations have enhanced capabilities over simple sensor nodes since they must do complex data processing.</a:t>
            </a:r>
          </a:p>
        </p:txBody>
      </p:sp>
      <p:sp>
        <p:nvSpPr>
          <p:cNvPr id="39940" name="Text Box 4"/>
          <p:cNvSpPr txBox="1">
            <a:spLocks noChangeArrowheads="1"/>
          </p:cNvSpPr>
          <p:nvPr/>
        </p:nvSpPr>
        <p:spPr bwMode="auto">
          <a:xfrm>
            <a:off x="7253288" y="1081088"/>
            <a:ext cx="1433512" cy="366712"/>
          </a:xfrm>
          <a:prstGeom prst="rect">
            <a:avLst/>
          </a:prstGeom>
          <a:noFill/>
          <a:ln w="9525">
            <a:noFill/>
            <a:miter lim="800000"/>
            <a:headEnd/>
            <a:tailEnd/>
          </a:ln>
          <a:effectLst/>
        </p:spPr>
        <p:txBody>
          <a:bodyPr wrap="none">
            <a:spAutoFit/>
          </a:bodyPr>
          <a:lstStyle/>
          <a:p>
            <a:r>
              <a:rPr lang="en-US"/>
              <a:t>continue …</a:t>
            </a:r>
          </a:p>
        </p:txBody>
      </p:sp>
    </p:spTree>
  </p:cSld>
  <p:clrMapOvr>
    <a:masterClrMapping/>
  </p:clrMapOvr>
  <p:transition>
    <p:pull dir="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algn="ctr"/>
            <a:r>
              <a:rPr lang="en-US" i="1" u="sng" dirty="0">
                <a:solidFill>
                  <a:schemeClr val="tx1"/>
                </a:solidFill>
                <a:latin typeface="Baskerville Old Face" pitchFamily="18" charset="0"/>
              </a:rPr>
              <a:t>Network Model for WSN</a:t>
            </a:r>
          </a:p>
        </p:txBody>
      </p:sp>
      <p:sp>
        <p:nvSpPr>
          <p:cNvPr id="40963" name="Rectangle 3"/>
          <p:cNvSpPr>
            <a:spLocks noGrp="1" noChangeArrowheads="1"/>
          </p:cNvSpPr>
          <p:nvPr>
            <p:ph type="body" idx="1"/>
          </p:nvPr>
        </p:nvSpPr>
        <p:spPr>
          <a:xfrm>
            <a:off x="457200" y="1295400"/>
            <a:ext cx="8229600" cy="5334000"/>
          </a:xfrm>
        </p:spPr>
        <p:txBody>
          <a:bodyPr/>
          <a:lstStyle/>
          <a:p>
            <a:pPr marL="0" indent="0" algn="just">
              <a:lnSpc>
                <a:spcPct val="150000"/>
              </a:lnSpc>
              <a:spcBef>
                <a:spcPct val="0"/>
              </a:spcBef>
              <a:spcAft>
                <a:spcPts val="300"/>
              </a:spcAft>
              <a:buFont typeface="Wingdings" pitchFamily="2" charset="2"/>
              <a:buNone/>
            </a:pPr>
            <a:r>
              <a:rPr lang="en-US" sz="2800" dirty="0">
                <a:latin typeface="Baskerville Old Face" pitchFamily="18" charset="0"/>
              </a:rPr>
              <a:t> This justifies the fact that bases stations have workstation/laptop class processors, and of course enough memory, energy, storage and computational power to perform their tasks well. </a:t>
            </a:r>
          </a:p>
        </p:txBody>
      </p:sp>
      <p:sp>
        <p:nvSpPr>
          <p:cNvPr id="40964" name="Text Box 4"/>
          <p:cNvSpPr txBox="1">
            <a:spLocks noChangeArrowheads="1"/>
          </p:cNvSpPr>
          <p:nvPr/>
        </p:nvSpPr>
        <p:spPr bwMode="auto">
          <a:xfrm>
            <a:off x="7253288" y="1081088"/>
            <a:ext cx="1433512" cy="366712"/>
          </a:xfrm>
          <a:prstGeom prst="rect">
            <a:avLst/>
          </a:prstGeom>
          <a:noFill/>
          <a:ln w="9525">
            <a:noFill/>
            <a:miter lim="800000"/>
            <a:headEnd/>
            <a:tailEnd/>
          </a:ln>
          <a:effectLst/>
        </p:spPr>
        <p:txBody>
          <a:bodyPr wrap="none">
            <a:spAutoFit/>
          </a:bodyPr>
          <a:lstStyle/>
          <a:p>
            <a:r>
              <a:rPr lang="en-US"/>
              <a:t>continue …</a:t>
            </a:r>
          </a:p>
        </p:txBody>
      </p:sp>
    </p:spTree>
  </p:cSld>
  <p:clrMapOvr>
    <a:masterClrMapping/>
  </p:clrMapOvr>
  <p:transition>
    <p:pull dir="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lgn="ctr"/>
            <a:r>
              <a:rPr lang="en-US" i="1" u="sng" dirty="0">
                <a:solidFill>
                  <a:schemeClr val="tx1"/>
                </a:solidFill>
                <a:latin typeface="Baskerville Old Face" pitchFamily="18" charset="0"/>
              </a:rPr>
              <a:t>Usage of Sensor Networks</a:t>
            </a:r>
          </a:p>
        </p:txBody>
      </p:sp>
      <p:sp>
        <p:nvSpPr>
          <p:cNvPr id="41987" name="Rectangle 3"/>
          <p:cNvSpPr>
            <a:spLocks noGrp="1" noChangeArrowheads="1"/>
          </p:cNvSpPr>
          <p:nvPr>
            <p:ph type="body" idx="1"/>
          </p:nvPr>
        </p:nvSpPr>
        <p:spPr>
          <a:xfrm>
            <a:off x="457200" y="1143000"/>
            <a:ext cx="8229600" cy="5334000"/>
          </a:xfrm>
        </p:spPr>
        <p:txBody>
          <a:bodyPr>
            <a:normAutofit/>
          </a:bodyPr>
          <a:lstStyle/>
          <a:p>
            <a:pPr marL="0" indent="0" algn="just">
              <a:lnSpc>
                <a:spcPct val="150000"/>
              </a:lnSpc>
              <a:spcBef>
                <a:spcPct val="0"/>
              </a:spcBef>
              <a:spcAft>
                <a:spcPts val="300"/>
              </a:spcAft>
              <a:buFont typeface="Wingdings" pitchFamily="2" charset="2"/>
              <a:buNone/>
            </a:pPr>
            <a:r>
              <a:rPr lang="en-US" sz="2600" dirty="0">
                <a:solidFill>
                  <a:srgbClr val="FF0000"/>
                </a:solidFill>
                <a:latin typeface="Baskerville Old Face" pitchFamily="18" charset="0"/>
              </a:rPr>
              <a:t> Environmental Observation:</a:t>
            </a:r>
          </a:p>
          <a:p>
            <a:pPr marL="0" indent="0" algn="just">
              <a:lnSpc>
                <a:spcPct val="150000"/>
              </a:lnSpc>
              <a:spcBef>
                <a:spcPct val="0"/>
              </a:spcBef>
              <a:spcAft>
                <a:spcPts val="300"/>
              </a:spcAft>
              <a:buFont typeface="Wingdings" pitchFamily="2" charset="2"/>
              <a:buNone/>
            </a:pPr>
            <a:r>
              <a:rPr lang="en-US" sz="2600" dirty="0">
                <a:latin typeface="Baskerville Old Face" pitchFamily="18" charset="0"/>
              </a:rPr>
              <a:t>Sensor networks can be used to monitor environmental changes. An example could be water pollution detection in a lake that is located near a factory that uses chemical substances. Sensor nodes could be randomly deployed in unknown and hostile areas and relay the exact origin of a pollutant. Other examples include forest fire detection, air pollution and rainfall observation in agriculture. </a:t>
            </a:r>
            <a:endParaRPr lang="en-US" sz="2600" dirty="0">
              <a:solidFill>
                <a:srgbClr val="FF0000"/>
              </a:solidFill>
              <a:latin typeface="Baskerville Old Face" pitchFamily="18" charset="0"/>
            </a:endParaRPr>
          </a:p>
        </p:txBody>
      </p:sp>
    </p:spTree>
  </p:cSld>
  <p:clrMapOvr>
    <a:masterClrMapping/>
  </p:clrMapOvr>
  <p:transition>
    <p:pull dir="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algn="ctr"/>
            <a:r>
              <a:rPr lang="en-US" i="1" u="sng" dirty="0">
                <a:solidFill>
                  <a:schemeClr val="tx1"/>
                </a:solidFill>
                <a:latin typeface="Baskerville Old Face" pitchFamily="18" charset="0"/>
              </a:rPr>
              <a:t>Usage of Sensor Networks</a:t>
            </a:r>
          </a:p>
        </p:txBody>
      </p:sp>
      <p:sp>
        <p:nvSpPr>
          <p:cNvPr id="43011" name="Rectangle 3"/>
          <p:cNvSpPr>
            <a:spLocks noGrp="1" noChangeArrowheads="1"/>
          </p:cNvSpPr>
          <p:nvPr>
            <p:ph type="body" idx="1"/>
          </p:nvPr>
        </p:nvSpPr>
        <p:spPr>
          <a:xfrm>
            <a:off x="457200" y="1143000"/>
            <a:ext cx="8229600" cy="5334000"/>
          </a:xfrm>
        </p:spPr>
        <p:txBody>
          <a:bodyPr/>
          <a:lstStyle/>
          <a:p>
            <a:pPr marL="0" indent="0" algn="just">
              <a:lnSpc>
                <a:spcPct val="150000"/>
              </a:lnSpc>
              <a:spcBef>
                <a:spcPct val="0"/>
              </a:spcBef>
              <a:spcAft>
                <a:spcPts val="300"/>
              </a:spcAft>
              <a:buFont typeface="Wingdings" pitchFamily="2" charset="2"/>
              <a:buNone/>
            </a:pPr>
            <a:r>
              <a:rPr lang="en-US" sz="2800" dirty="0">
                <a:solidFill>
                  <a:srgbClr val="FF0000"/>
                </a:solidFill>
                <a:latin typeface="Baskerville Old Face" pitchFamily="18" charset="0"/>
              </a:rPr>
              <a:t> Military Monitoring:</a:t>
            </a:r>
          </a:p>
          <a:p>
            <a:pPr marL="0" indent="0" algn="just">
              <a:lnSpc>
                <a:spcPct val="150000"/>
              </a:lnSpc>
              <a:spcBef>
                <a:spcPct val="0"/>
              </a:spcBef>
              <a:spcAft>
                <a:spcPts val="300"/>
              </a:spcAft>
              <a:buFont typeface="Wingdings" pitchFamily="2" charset="2"/>
              <a:buNone/>
            </a:pPr>
            <a:r>
              <a:rPr lang="en-US" sz="2800" dirty="0">
                <a:latin typeface="Baskerville Old Face" pitchFamily="18" charset="0"/>
              </a:rPr>
              <a:t>Military uses sensor networks for battlefield surveillance; sensors could monitor vehicular traffic, track the position of the enemy.</a:t>
            </a:r>
          </a:p>
        </p:txBody>
      </p:sp>
      <p:sp>
        <p:nvSpPr>
          <p:cNvPr id="43012" name="Text Box 4"/>
          <p:cNvSpPr txBox="1">
            <a:spLocks noChangeArrowheads="1"/>
          </p:cNvSpPr>
          <p:nvPr/>
        </p:nvSpPr>
        <p:spPr bwMode="auto">
          <a:xfrm>
            <a:off x="7253288" y="1081088"/>
            <a:ext cx="1433512" cy="366712"/>
          </a:xfrm>
          <a:prstGeom prst="rect">
            <a:avLst/>
          </a:prstGeom>
          <a:noFill/>
          <a:ln w="9525">
            <a:noFill/>
            <a:miter lim="800000"/>
            <a:headEnd/>
            <a:tailEnd/>
          </a:ln>
          <a:effectLst/>
        </p:spPr>
        <p:txBody>
          <a:bodyPr wrap="none">
            <a:spAutoFit/>
          </a:bodyPr>
          <a:lstStyle/>
          <a:p>
            <a:r>
              <a:rPr lang="en-US"/>
              <a:t>continue …</a:t>
            </a:r>
          </a:p>
        </p:txBody>
      </p:sp>
    </p:spTree>
  </p:cSld>
  <p:clrMapOvr>
    <a:masterClrMapping/>
  </p:clrMapOvr>
  <p:transition>
    <p:pull dir="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algn="ctr"/>
            <a:r>
              <a:rPr lang="en-US" i="1" u="sng" dirty="0">
                <a:solidFill>
                  <a:schemeClr val="tx1"/>
                </a:solidFill>
                <a:latin typeface="Times New Roman" pitchFamily="18" charset="0"/>
              </a:rPr>
              <a:t>Usage of Sensor Networks</a:t>
            </a:r>
          </a:p>
        </p:txBody>
      </p:sp>
      <p:sp>
        <p:nvSpPr>
          <p:cNvPr id="44035" name="Rectangle 3"/>
          <p:cNvSpPr>
            <a:spLocks noGrp="1" noChangeArrowheads="1"/>
          </p:cNvSpPr>
          <p:nvPr>
            <p:ph type="body" idx="1"/>
          </p:nvPr>
        </p:nvSpPr>
        <p:spPr>
          <a:xfrm>
            <a:off x="457200" y="1143000"/>
            <a:ext cx="8229600" cy="5334000"/>
          </a:xfrm>
        </p:spPr>
        <p:txBody>
          <a:bodyPr/>
          <a:lstStyle/>
          <a:p>
            <a:pPr marL="0" indent="0" algn="just">
              <a:lnSpc>
                <a:spcPct val="150000"/>
              </a:lnSpc>
              <a:spcBef>
                <a:spcPct val="0"/>
              </a:spcBef>
              <a:spcAft>
                <a:spcPts val="300"/>
              </a:spcAft>
              <a:buFont typeface="Wingdings" pitchFamily="2" charset="2"/>
              <a:buNone/>
            </a:pPr>
            <a:r>
              <a:rPr lang="en-US" sz="2800" dirty="0">
                <a:solidFill>
                  <a:srgbClr val="FF0000"/>
                </a:solidFill>
                <a:latin typeface="Baskerville Old Face" pitchFamily="18" charset="0"/>
              </a:rPr>
              <a:t> Building Monitoring:</a:t>
            </a:r>
          </a:p>
          <a:p>
            <a:pPr marL="0" indent="0" algn="just">
              <a:lnSpc>
                <a:spcPct val="150000"/>
              </a:lnSpc>
              <a:spcBef>
                <a:spcPct val="0"/>
              </a:spcBef>
              <a:spcAft>
                <a:spcPts val="300"/>
              </a:spcAft>
              <a:buFont typeface="Wingdings" pitchFamily="2" charset="2"/>
              <a:buNone/>
            </a:pPr>
            <a:r>
              <a:rPr lang="en-US" sz="2800" dirty="0">
                <a:latin typeface="Baskerville Old Face" pitchFamily="18" charset="0"/>
              </a:rPr>
              <a:t>Sensors can also be used in large buildings or factories monitoring climate changes. Thermostats and temperature sensor nodes are deployed all over the building’s area. In addition, sensors could be used to monitor vibration that could damage the structure of a building.</a:t>
            </a:r>
          </a:p>
        </p:txBody>
      </p:sp>
      <p:sp>
        <p:nvSpPr>
          <p:cNvPr id="44036" name="Text Box 4"/>
          <p:cNvSpPr txBox="1">
            <a:spLocks noChangeArrowheads="1"/>
          </p:cNvSpPr>
          <p:nvPr/>
        </p:nvSpPr>
        <p:spPr bwMode="auto">
          <a:xfrm>
            <a:off x="7253288" y="1081088"/>
            <a:ext cx="1433512" cy="366712"/>
          </a:xfrm>
          <a:prstGeom prst="rect">
            <a:avLst/>
          </a:prstGeom>
          <a:noFill/>
          <a:ln w="9525">
            <a:noFill/>
            <a:miter lim="800000"/>
            <a:headEnd/>
            <a:tailEnd/>
          </a:ln>
          <a:effectLst/>
        </p:spPr>
        <p:txBody>
          <a:bodyPr wrap="none">
            <a:spAutoFit/>
          </a:bodyPr>
          <a:lstStyle/>
          <a:p>
            <a:r>
              <a:rPr lang="en-US"/>
              <a:t>continue …</a:t>
            </a:r>
          </a:p>
        </p:txBody>
      </p:sp>
    </p:spTree>
  </p:cSld>
  <p:clrMapOvr>
    <a:masterClrMapping/>
  </p:clrMapOvr>
  <p:transition>
    <p:pull dir="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algn="ctr"/>
            <a:r>
              <a:rPr lang="en-US" i="1" u="sng" dirty="0">
                <a:solidFill>
                  <a:schemeClr val="tx1"/>
                </a:solidFill>
                <a:latin typeface="Baskerville Old Face" pitchFamily="18" charset="0"/>
              </a:rPr>
              <a:t>Usage of Sensor Networks</a:t>
            </a:r>
          </a:p>
        </p:txBody>
      </p:sp>
      <p:sp>
        <p:nvSpPr>
          <p:cNvPr id="45059" name="Rectangle 3"/>
          <p:cNvSpPr>
            <a:spLocks noGrp="1" noChangeArrowheads="1"/>
          </p:cNvSpPr>
          <p:nvPr>
            <p:ph type="body" idx="1"/>
          </p:nvPr>
        </p:nvSpPr>
        <p:spPr>
          <a:xfrm>
            <a:off x="457200" y="1143000"/>
            <a:ext cx="8229600" cy="5334000"/>
          </a:xfrm>
        </p:spPr>
        <p:txBody>
          <a:bodyPr/>
          <a:lstStyle/>
          <a:p>
            <a:pPr marL="0" indent="0" algn="just">
              <a:lnSpc>
                <a:spcPct val="150000"/>
              </a:lnSpc>
              <a:spcBef>
                <a:spcPct val="0"/>
              </a:spcBef>
              <a:spcAft>
                <a:spcPts val="300"/>
              </a:spcAft>
              <a:buFont typeface="Wingdings" pitchFamily="2" charset="2"/>
              <a:buNone/>
            </a:pPr>
            <a:r>
              <a:rPr lang="en-US" sz="2800" dirty="0">
                <a:solidFill>
                  <a:srgbClr val="FF0000"/>
                </a:solidFill>
                <a:latin typeface="Baskerville Old Face" pitchFamily="18" charset="0"/>
              </a:rPr>
              <a:t>Healthcare:</a:t>
            </a:r>
          </a:p>
          <a:p>
            <a:pPr marL="0" indent="0" algn="just">
              <a:lnSpc>
                <a:spcPct val="150000"/>
              </a:lnSpc>
              <a:spcBef>
                <a:spcPct val="0"/>
              </a:spcBef>
              <a:spcAft>
                <a:spcPts val="300"/>
              </a:spcAft>
              <a:buFont typeface="Wingdings" pitchFamily="2" charset="2"/>
              <a:buNone/>
            </a:pPr>
            <a:r>
              <a:rPr lang="en-US" sz="2800" dirty="0">
                <a:latin typeface="Baskerville Old Face" pitchFamily="18" charset="0"/>
              </a:rPr>
              <a:t>Sensors can be used in biomedical applications to improve the quality of the provided care. Sensors are implanted in the human body to monitor medical problems like cancer and help patients maintain their health. </a:t>
            </a:r>
          </a:p>
        </p:txBody>
      </p:sp>
      <p:sp>
        <p:nvSpPr>
          <p:cNvPr id="45060" name="Text Box 4"/>
          <p:cNvSpPr txBox="1">
            <a:spLocks noChangeArrowheads="1"/>
          </p:cNvSpPr>
          <p:nvPr/>
        </p:nvSpPr>
        <p:spPr bwMode="auto">
          <a:xfrm>
            <a:off x="7253288" y="1081088"/>
            <a:ext cx="1433512" cy="366712"/>
          </a:xfrm>
          <a:prstGeom prst="rect">
            <a:avLst/>
          </a:prstGeom>
          <a:noFill/>
          <a:ln w="9525">
            <a:noFill/>
            <a:miter lim="800000"/>
            <a:headEnd/>
            <a:tailEnd/>
          </a:ln>
          <a:effectLst/>
        </p:spPr>
        <p:txBody>
          <a:bodyPr wrap="none">
            <a:spAutoFit/>
          </a:bodyPr>
          <a:lstStyle/>
          <a:p>
            <a:r>
              <a:rPr lang="en-US"/>
              <a:t>continue …</a:t>
            </a:r>
          </a:p>
        </p:txBody>
      </p:sp>
    </p:spTree>
  </p:cSld>
  <p:clrMapOvr>
    <a:masterClrMapping/>
  </p:clrMapOvr>
  <p:transition>
    <p:pull dir="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62200" y="685800"/>
            <a:ext cx="3352800" cy="923330"/>
          </a:xfrm>
          <a:prstGeom prst="rect">
            <a:avLst/>
          </a:prstGeom>
        </p:spPr>
        <p:txBody>
          <a:bodyPr wrap="square">
            <a:spAutoFit/>
          </a:bodyPr>
          <a:lstStyle/>
          <a:p>
            <a:pPr algn="ctr"/>
            <a:r>
              <a:rPr lang="en-US" sz="5400" i="1" u="sng" spc="-100" dirty="0">
                <a:latin typeface="Baskerville Old Face" pitchFamily="18" charset="0"/>
              </a:rPr>
              <a:t>TOPIC</a:t>
            </a:r>
            <a:endParaRPr lang="en-US" sz="5400" dirty="0"/>
          </a:p>
        </p:txBody>
      </p:sp>
      <p:sp>
        <p:nvSpPr>
          <p:cNvPr id="3" name="Subtitle 2"/>
          <p:cNvSpPr txBox="1">
            <a:spLocks/>
          </p:cNvSpPr>
          <p:nvPr/>
        </p:nvSpPr>
        <p:spPr>
          <a:xfrm>
            <a:off x="609600" y="2286000"/>
            <a:ext cx="8229600" cy="2525311"/>
          </a:xfrm>
          <a:prstGeom prst="rect">
            <a:avLst/>
          </a:prstGeom>
        </p:spPr>
        <p:txBody>
          <a:bodyPr>
            <a:normAutofit/>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US" sz="3600" b="0" i="0" u="none" strike="noStrike" kern="1200" cap="none" spc="0" normalizeH="0" baseline="0" noProof="0" dirty="0">
                <a:ln>
                  <a:noFill/>
                </a:ln>
                <a:solidFill>
                  <a:schemeClr val="tx1"/>
                </a:solidFill>
                <a:effectLst/>
                <a:uLnTx/>
                <a:uFillTx/>
                <a:latin typeface="Baskerville Old Face" pitchFamily="18" charset="0"/>
                <a:ea typeface="+mn-ea"/>
                <a:cs typeface="+mn-cs"/>
              </a:rPr>
              <a:t>1.Wireless  Sensor  Network.</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US" sz="3600" b="0" i="0" u="none" strike="noStrike" kern="1200" cap="none" spc="0" normalizeH="0" baseline="0" noProof="0" dirty="0">
                <a:ln>
                  <a:noFill/>
                </a:ln>
                <a:solidFill>
                  <a:schemeClr val="tx1"/>
                </a:solidFill>
                <a:effectLst/>
                <a:uLnTx/>
                <a:uFillTx/>
                <a:latin typeface="Baskerville Old Face" pitchFamily="18" charset="0"/>
                <a:ea typeface="+mn-ea"/>
                <a:cs typeface="+mn-cs"/>
              </a:rPr>
              <a:t>2. </a:t>
            </a:r>
            <a:r>
              <a:rPr lang="en-US" sz="3600" dirty="0">
                <a:latin typeface="Baskerville Old Face" pitchFamily="18" charset="0"/>
              </a:rPr>
              <a:t>Sensor  Node.</a:t>
            </a:r>
          </a:p>
          <a:p>
            <a:pPr marL="365760" lvl="0" indent="-256032">
              <a:spcBef>
                <a:spcPts val="400"/>
              </a:spcBef>
              <a:buClr>
                <a:schemeClr val="accent1"/>
              </a:buClr>
              <a:buSzPct val="68000"/>
              <a:buFont typeface="Wingdings 3"/>
              <a:buChar char=""/>
              <a:defRPr/>
            </a:pPr>
            <a:r>
              <a:rPr lang="en-US" sz="3600" dirty="0">
                <a:latin typeface="Baskerville Old Face" pitchFamily="18" charset="0"/>
              </a:rPr>
              <a:t>3. Sensor  Network.</a:t>
            </a:r>
          </a:p>
          <a:p>
            <a:pPr marL="365760" lvl="0" indent="-256032">
              <a:spcBef>
                <a:spcPts val="400"/>
              </a:spcBef>
              <a:buClr>
                <a:schemeClr val="accent1"/>
              </a:buClr>
              <a:buSzPct val="68000"/>
              <a:buFont typeface="Wingdings 3"/>
              <a:buChar char=""/>
              <a:defRPr/>
            </a:pPr>
            <a:r>
              <a:rPr kumimoji="0" lang="en-US" sz="3600" b="0" i="0" u="none" strike="noStrike" kern="1200" cap="none" spc="0" normalizeH="0" baseline="0" noProof="0" dirty="0">
                <a:ln>
                  <a:noFill/>
                </a:ln>
                <a:solidFill>
                  <a:schemeClr val="tx1"/>
                </a:solidFill>
                <a:effectLst/>
                <a:uLnTx/>
                <a:uFillTx/>
                <a:latin typeface="Baskerville Old Face" pitchFamily="18" charset="0"/>
                <a:ea typeface="+mn-ea"/>
                <a:cs typeface="+mn-cs"/>
              </a:rPr>
              <a:t>4.Usage</a:t>
            </a:r>
            <a:r>
              <a:rPr kumimoji="0" lang="en-US" sz="3600" b="0" i="0" u="none" strike="noStrike" kern="1200" cap="none" spc="0" normalizeH="0" noProof="0" dirty="0">
                <a:ln>
                  <a:noFill/>
                </a:ln>
                <a:solidFill>
                  <a:schemeClr val="tx1"/>
                </a:solidFill>
                <a:effectLst/>
                <a:uLnTx/>
                <a:uFillTx/>
                <a:latin typeface="Baskerville Old Face" pitchFamily="18" charset="0"/>
                <a:ea typeface="+mn-ea"/>
                <a:cs typeface="+mn-cs"/>
              </a:rPr>
              <a:t>  of   WSN.</a:t>
            </a:r>
            <a:endParaRPr kumimoji="0" lang="en-US" sz="3600" b="0" i="0" u="none" strike="noStrike" kern="1200" cap="none" spc="0" normalizeH="0" baseline="0" noProof="0" dirty="0">
              <a:ln>
                <a:noFill/>
              </a:ln>
              <a:solidFill>
                <a:schemeClr val="tx1"/>
              </a:solidFill>
              <a:effectLst/>
              <a:uLnTx/>
              <a:uFillTx/>
              <a:latin typeface="Baskerville Old Face" pitchFamily="18" charset="0"/>
              <a:ea typeface="+mn-ea"/>
              <a:cs typeface="+mn-cs"/>
            </a:endParaRPr>
          </a:p>
        </p:txBody>
      </p:sp>
    </p:spTree>
  </p:cSld>
  <p:clrMapOvr>
    <a:masterClrMapping/>
  </p:clrMapOvr>
  <p:transition>
    <p:pull dir="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scene3d>
            <a:camera prst="isometricOffAxis1Right"/>
            <a:lightRig rig="threePt" dir="t"/>
          </a:scene3d>
        </p:spPr>
        <p:txBody>
          <a:bodyPr/>
          <a:lstStyle/>
          <a:p>
            <a:pPr algn="ctr">
              <a:buNone/>
            </a:pPr>
            <a:endParaRPr lang="en-US" sz="8000" dirty="0"/>
          </a:p>
          <a:p>
            <a:pPr algn="ctr">
              <a:buNone/>
            </a:pPr>
            <a:r>
              <a:rPr lang="en-US" sz="8000" dirty="0"/>
              <a:t>END</a:t>
            </a:r>
            <a:endParaRPr lang="en-US" dirty="0"/>
          </a:p>
        </p:txBody>
      </p:sp>
    </p:spTree>
  </p:cSld>
  <p:clrMapOvr>
    <a:masterClrMapping/>
  </p:clrMapOvr>
  <p:transition>
    <p:pull dir="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s.jpg"/>
          <p:cNvPicPr>
            <a:picLocks noChangeAspect="1"/>
          </p:cNvPicPr>
          <p:nvPr/>
        </p:nvPicPr>
        <p:blipFill>
          <a:blip r:embed="rId2"/>
          <a:stretch>
            <a:fillRect/>
          </a:stretch>
        </p:blipFill>
        <p:spPr>
          <a:xfrm>
            <a:off x="0" y="0"/>
            <a:ext cx="2971800" cy="3276600"/>
          </a:xfrm>
          <a:prstGeom prst="rect">
            <a:avLst/>
          </a:prstGeom>
        </p:spPr>
      </p:pic>
      <p:pic>
        <p:nvPicPr>
          <p:cNvPr id="3" name="Picture 2" descr="as1.jpg"/>
          <p:cNvPicPr>
            <a:picLocks noChangeAspect="1"/>
          </p:cNvPicPr>
          <p:nvPr/>
        </p:nvPicPr>
        <p:blipFill>
          <a:blip r:embed="rId3"/>
          <a:stretch>
            <a:fillRect/>
          </a:stretch>
        </p:blipFill>
        <p:spPr>
          <a:xfrm>
            <a:off x="5715000" y="0"/>
            <a:ext cx="2781300" cy="3200400"/>
          </a:xfrm>
          <a:prstGeom prst="rect">
            <a:avLst/>
          </a:prstGeom>
        </p:spPr>
      </p:pic>
      <p:pic>
        <p:nvPicPr>
          <p:cNvPr id="4" name="Picture 3" descr="as3.jpg"/>
          <p:cNvPicPr>
            <a:picLocks noChangeAspect="1"/>
          </p:cNvPicPr>
          <p:nvPr/>
        </p:nvPicPr>
        <p:blipFill>
          <a:blip r:embed="rId4"/>
          <a:stretch>
            <a:fillRect/>
          </a:stretch>
        </p:blipFill>
        <p:spPr>
          <a:xfrm>
            <a:off x="2762250" y="3200400"/>
            <a:ext cx="3333750" cy="3324225"/>
          </a:xfrm>
          <a:prstGeom prst="rect">
            <a:avLst/>
          </a:prstGeom>
        </p:spPr>
      </p:pic>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srcRect/>
          <a:stretch>
            <a:fillRect/>
          </a:stretch>
        </p:blipFill>
        <p:spPr bwMode="auto">
          <a:xfrm>
            <a:off x="0" y="22019"/>
            <a:ext cx="5181600" cy="3330781"/>
          </a:xfrm>
          <a:prstGeom prst="rect">
            <a:avLst/>
          </a:prstGeom>
          <a:noFill/>
        </p:spPr>
      </p:pic>
      <p:pic>
        <p:nvPicPr>
          <p:cNvPr id="3" name="Picture 2" descr="as4.jpg"/>
          <p:cNvPicPr>
            <a:picLocks noChangeAspect="1"/>
          </p:cNvPicPr>
          <p:nvPr/>
        </p:nvPicPr>
        <p:blipFill>
          <a:blip r:embed="rId3"/>
          <a:stretch>
            <a:fillRect/>
          </a:stretch>
        </p:blipFill>
        <p:spPr>
          <a:xfrm>
            <a:off x="2819400" y="3429000"/>
            <a:ext cx="6324600" cy="3048000"/>
          </a:xfrm>
          <a:prstGeom prst="rect">
            <a:avLst/>
          </a:prstGeom>
        </p:spPr>
      </p:pic>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123"/>
                                        </p:tgtEl>
                                        <p:attrNameLst>
                                          <p:attrName>style.visibility</p:attrName>
                                        </p:attrNameLst>
                                      </p:cBhvr>
                                      <p:to>
                                        <p:strVal val="visible"/>
                                      </p:to>
                                    </p:set>
                                    <p:animEffect transition="in" filter="dissolve">
                                      <p:cBhvr>
                                        <p:cTn id="7" dur="500"/>
                                        <p:tgtEl>
                                          <p:spTgt spid="512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idx="4294967295"/>
          </p:nvPr>
        </p:nvSpPr>
        <p:spPr/>
        <p:txBody>
          <a:bodyPr/>
          <a:lstStyle/>
          <a:p>
            <a:pPr algn="ctr" eaLnBrk="1" hangingPunct="1"/>
            <a:r>
              <a:rPr lang="en-US" sz="4800" i="1" u="sng" dirty="0">
                <a:solidFill>
                  <a:schemeClr val="tx1"/>
                </a:solidFill>
                <a:latin typeface="Baskerville Old Face" pitchFamily="18" charset="0"/>
              </a:rPr>
              <a:t>Introduction</a:t>
            </a:r>
            <a:endParaRPr lang="en-US" i="1" u="sng" dirty="0">
              <a:solidFill>
                <a:schemeClr val="tx1"/>
              </a:solidFill>
              <a:latin typeface="Baskerville Old Face" pitchFamily="18" charset="0"/>
            </a:endParaRPr>
          </a:p>
        </p:txBody>
      </p:sp>
      <p:sp>
        <p:nvSpPr>
          <p:cNvPr id="3" name="Content Placeholder 2"/>
          <p:cNvSpPr>
            <a:spLocks noGrp="1"/>
          </p:cNvSpPr>
          <p:nvPr>
            <p:ph idx="4294967295"/>
          </p:nvPr>
        </p:nvSpPr>
        <p:spPr/>
        <p:txBody>
          <a:bodyPr>
            <a:normAutofit/>
          </a:bodyPr>
          <a:lstStyle/>
          <a:p>
            <a:pPr eaLnBrk="1" hangingPunct="1">
              <a:defRPr/>
            </a:pPr>
            <a:r>
              <a:rPr lang="en-US" sz="2800" dirty="0">
                <a:latin typeface="Baskerville Old Face" pitchFamily="18" charset="0"/>
              </a:rPr>
              <a:t>Wireless Sensor Networks are networks that consists of sensors which are distributed in an ad hoc manner.</a:t>
            </a:r>
          </a:p>
          <a:p>
            <a:pPr eaLnBrk="1" hangingPunct="1">
              <a:defRPr/>
            </a:pPr>
            <a:r>
              <a:rPr lang="en-US" sz="2800" dirty="0">
                <a:latin typeface="Baskerville Old Face" pitchFamily="18" charset="0"/>
              </a:rPr>
              <a:t>These sensors work with each other to sense some physical phenomenon and then the information gathered is processed to get relevant results.</a:t>
            </a:r>
          </a:p>
          <a:p>
            <a:pPr eaLnBrk="1" hangingPunct="1">
              <a:defRPr/>
            </a:pPr>
            <a:r>
              <a:rPr lang="en-US" sz="2800" dirty="0">
                <a:latin typeface="Baskerville Old Face" pitchFamily="18" charset="0"/>
              </a:rPr>
              <a:t>Wireless sensor networks consists of </a:t>
            </a:r>
            <a:r>
              <a:rPr lang="en-US" altLang="zh-TW" sz="2800" dirty="0">
                <a:latin typeface="Baskerville Old Face" pitchFamily="18" charset="0"/>
                <a:ea typeface="新細明體" pitchFamily="18" charset="-120"/>
              </a:rPr>
              <a:t>protocols and algorithms with self-organizing capabilities.</a:t>
            </a:r>
            <a:endParaRPr lang="en-US" sz="2800" dirty="0">
              <a:latin typeface="Baskerville Old Face" pitchFamily="18" charset="0"/>
            </a:endParaRPr>
          </a:p>
        </p:txBody>
      </p:sp>
    </p:spTree>
  </p:cSld>
  <p:clrMapOvr>
    <a:masterClrMapping/>
  </p:clrMapOvr>
  <p:transition>
    <p:pull dir="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ctr"/>
            <a:r>
              <a:rPr lang="en-US" i="1" u="sng" dirty="0">
                <a:solidFill>
                  <a:schemeClr val="tx1"/>
                </a:solidFill>
                <a:latin typeface="Times New Roman" pitchFamily="18" charset="0"/>
              </a:rPr>
              <a:t>Wireless Sensor Networks</a:t>
            </a:r>
          </a:p>
        </p:txBody>
      </p:sp>
      <p:sp>
        <p:nvSpPr>
          <p:cNvPr id="23555" name="Rectangle 3"/>
          <p:cNvSpPr>
            <a:spLocks noGrp="1" noChangeArrowheads="1"/>
          </p:cNvSpPr>
          <p:nvPr>
            <p:ph type="body" idx="1"/>
          </p:nvPr>
        </p:nvSpPr>
        <p:spPr>
          <a:xfrm>
            <a:off x="457200" y="1295400"/>
            <a:ext cx="8229600" cy="5334000"/>
          </a:xfrm>
        </p:spPr>
        <p:txBody>
          <a:bodyPr>
            <a:normAutofit/>
          </a:bodyPr>
          <a:lstStyle/>
          <a:p>
            <a:pPr marL="0" indent="0" algn="just">
              <a:lnSpc>
                <a:spcPct val="150000"/>
              </a:lnSpc>
              <a:spcBef>
                <a:spcPct val="0"/>
              </a:spcBef>
              <a:spcAft>
                <a:spcPts val="300"/>
              </a:spcAft>
              <a:buFont typeface="Wingdings" pitchFamily="2" charset="2"/>
              <a:buNone/>
            </a:pPr>
            <a:r>
              <a:rPr lang="en-US" sz="2800" dirty="0">
                <a:latin typeface="Baskerville Old Face" pitchFamily="18" charset="0"/>
              </a:rPr>
              <a:t>A </a:t>
            </a:r>
            <a:r>
              <a:rPr lang="en-US" sz="2800" b="1" dirty="0">
                <a:latin typeface="Baskerville Old Face" pitchFamily="18" charset="0"/>
              </a:rPr>
              <a:t>wireless sensor network</a:t>
            </a:r>
            <a:r>
              <a:rPr lang="en-US" sz="2800" dirty="0">
                <a:latin typeface="Baskerville Old Face" pitchFamily="18" charset="0"/>
              </a:rPr>
              <a:t> (WSN) is a wireless network consisting of spatially distributed autonomous devices using sensors to cooperatively monitor physical or environmental conditions, such as temperature, sound, vibration, pressure, motion or pollutants, at different locations. </a:t>
            </a:r>
          </a:p>
        </p:txBody>
      </p:sp>
    </p:spTree>
  </p:cSld>
  <p:clrMapOvr>
    <a:masterClrMapping/>
  </p:clrMapOvr>
  <p:transition>
    <p:pull dir="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ctr"/>
            <a:r>
              <a:rPr lang="en-US" i="1" u="sng" dirty="0">
                <a:solidFill>
                  <a:schemeClr val="tx1"/>
                </a:solidFill>
                <a:latin typeface="Times New Roman" pitchFamily="18" charset="0"/>
              </a:rPr>
              <a:t>Wireless Sensor Networks</a:t>
            </a:r>
          </a:p>
        </p:txBody>
      </p:sp>
      <p:sp>
        <p:nvSpPr>
          <p:cNvPr id="24579" name="Rectangle 3"/>
          <p:cNvSpPr>
            <a:spLocks noGrp="1" noChangeArrowheads="1"/>
          </p:cNvSpPr>
          <p:nvPr>
            <p:ph type="body" idx="1"/>
          </p:nvPr>
        </p:nvSpPr>
        <p:spPr>
          <a:xfrm>
            <a:off x="457200" y="1295400"/>
            <a:ext cx="8229600" cy="5334000"/>
          </a:xfrm>
        </p:spPr>
        <p:txBody>
          <a:bodyPr/>
          <a:lstStyle/>
          <a:p>
            <a:pPr marL="0" indent="0" algn="just">
              <a:lnSpc>
                <a:spcPct val="125000"/>
              </a:lnSpc>
              <a:spcBef>
                <a:spcPct val="0"/>
              </a:spcBef>
              <a:spcAft>
                <a:spcPts val="300"/>
              </a:spcAft>
              <a:buFont typeface="Wingdings" pitchFamily="2" charset="2"/>
              <a:buNone/>
            </a:pPr>
            <a:r>
              <a:rPr lang="en-US" sz="2800" dirty="0">
                <a:latin typeface="Baskerville Old Face" pitchFamily="18" charset="0"/>
              </a:rPr>
              <a:t>The development of wireless sensor networks was originally motivated by military applications such as battlefield surveillance. However, wireless sensor networks are now used in many civilian application areas, including environment and habitat monitoring, healthcare applications, home automation, and traffic control. </a:t>
            </a:r>
          </a:p>
        </p:txBody>
      </p:sp>
      <p:sp>
        <p:nvSpPr>
          <p:cNvPr id="24580" name="Text Box 4"/>
          <p:cNvSpPr txBox="1">
            <a:spLocks noChangeArrowheads="1"/>
          </p:cNvSpPr>
          <p:nvPr/>
        </p:nvSpPr>
        <p:spPr bwMode="auto">
          <a:xfrm>
            <a:off x="7253288" y="1081088"/>
            <a:ext cx="1433512" cy="366712"/>
          </a:xfrm>
          <a:prstGeom prst="rect">
            <a:avLst/>
          </a:prstGeom>
          <a:noFill/>
          <a:ln w="9525">
            <a:noFill/>
            <a:miter lim="800000"/>
            <a:headEnd/>
            <a:tailEnd/>
          </a:ln>
          <a:effectLst/>
        </p:spPr>
        <p:txBody>
          <a:bodyPr wrap="none">
            <a:spAutoFit/>
          </a:bodyPr>
          <a:lstStyle/>
          <a:p>
            <a:r>
              <a:rPr lang="en-US"/>
              <a:t>continue …</a:t>
            </a:r>
          </a:p>
        </p:txBody>
      </p:sp>
    </p:spTree>
  </p:cSld>
  <p:clrMapOvr>
    <a:masterClrMapping/>
  </p:clrMapOvr>
  <p:transition>
    <p:pull dir="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algn="ctr"/>
            <a:r>
              <a:rPr lang="en-US" i="1" u="sng" dirty="0">
                <a:solidFill>
                  <a:schemeClr val="tx1"/>
                </a:solidFill>
                <a:latin typeface="Times New Roman" pitchFamily="18" charset="0"/>
              </a:rPr>
              <a:t>Sensor Node</a:t>
            </a:r>
          </a:p>
        </p:txBody>
      </p:sp>
      <p:sp>
        <p:nvSpPr>
          <p:cNvPr id="25605" name="Rectangle 5"/>
          <p:cNvSpPr>
            <a:spLocks noGrp="1" noChangeArrowheads="1"/>
          </p:cNvSpPr>
          <p:nvPr>
            <p:ph type="body" idx="1"/>
          </p:nvPr>
        </p:nvSpPr>
        <p:spPr/>
        <p:txBody>
          <a:bodyPr/>
          <a:lstStyle/>
          <a:p>
            <a:r>
              <a:rPr lang="en-US" sz="2400"/>
              <a:t>Networks of typically small, battery-powered, wireless devices.</a:t>
            </a:r>
          </a:p>
          <a:p>
            <a:pPr lvl="1"/>
            <a:r>
              <a:rPr lang="en-US" sz="2400"/>
              <a:t>On-board processing,</a:t>
            </a:r>
          </a:p>
          <a:p>
            <a:pPr lvl="1"/>
            <a:r>
              <a:rPr lang="en-US" sz="2400"/>
              <a:t>Communication, and </a:t>
            </a:r>
          </a:p>
          <a:p>
            <a:pPr lvl="1"/>
            <a:r>
              <a:rPr lang="en-US" sz="2400"/>
              <a:t>Sensing capabilities.</a:t>
            </a:r>
          </a:p>
          <a:p>
            <a:pPr>
              <a:buFont typeface="Wingdings" pitchFamily="2" charset="2"/>
              <a:buNone/>
            </a:pPr>
            <a:endParaRPr lang="en-US" sz="2400"/>
          </a:p>
        </p:txBody>
      </p:sp>
      <p:grpSp>
        <p:nvGrpSpPr>
          <p:cNvPr id="2" name="Group 14"/>
          <p:cNvGrpSpPr>
            <a:grpSpLocks/>
          </p:cNvGrpSpPr>
          <p:nvPr/>
        </p:nvGrpSpPr>
        <p:grpSpPr bwMode="auto">
          <a:xfrm>
            <a:off x="4800600" y="3640138"/>
            <a:ext cx="4206875" cy="2989262"/>
            <a:chOff x="2784" y="2197"/>
            <a:chExt cx="2650" cy="1883"/>
          </a:xfrm>
        </p:grpSpPr>
        <p:sp>
          <p:nvSpPr>
            <p:cNvPr id="25607" name="Rectangle 7"/>
            <p:cNvSpPr>
              <a:spLocks noChangeArrowheads="1"/>
            </p:cNvSpPr>
            <p:nvPr/>
          </p:nvSpPr>
          <p:spPr bwMode="auto">
            <a:xfrm>
              <a:off x="3739" y="2361"/>
              <a:ext cx="946" cy="362"/>
            </a:xfrm>
            <a:prstGeom prst="rect">
              <a:avLst/>
            </a:prstGeom>
            <a:solidFill>
              <a:schemeClr val="accent1"/>
            </a:solidFill>
            <a:ln w="9525">
              <a:solidFill>
                <a:schemeClr val="tx1"/>
              </a:solidFill>
              <a:miter lim="800000"/>
              <a:headEnd/>
              <a:tailEnd/>
            </a:ln>
            <a:effectLst/>
          </p:spPr>
          <p:txBody>
            <a:bodyPr wrap="none" anchor="ctr"/>
            <a:lstStyle/>
            <a:p>
              <a:pPr algn="ctr"/>
              <a:r>
                <a:rPr lang="en-US" b="1">
                  <a:solidFill>
                    <a:srgbClr val="000000"/>
                  </a:solidFill>
                  <a:latin typeface="Comic Sans MS" pitchFamily="66" charset="0"/>
                </a:rPr>
                <a:t>Sensors</a:t>
              </a:r>
            </a:p>
          </p:txBody>
        </p:sp>
        <p:sp>
          <p:nvSpPr>
            <p:cNvPr id="25608" name="Rectangle 8"/>
            <p:cNvSpPr>
              <a:spLocks noChangeArrowheads="1"/>
            </p:cNvSpPr>
            <p:nvPr/>
          </p:nvSpPr>
          <p:spPr bwMode="auto">
            <a:xfrm>
              <a:off x="3745" y="2876"/>
              <a:ext cx="946" cy="362"/>
            </a:xfrm>
            <a:prstGeom prst="rect">
              <a:avLst/>
            </a:prstGeom>
            <a:solidFill>
              <a:schemeClr val="accent1"/>
            </a:solidFill>
            <a:ln w="9525">
              <a:solidFill>
                <a:schemeClr val="tx1"/>
              </a:solidFill>
              <a:miter lim="800000"/>
              <a:headEnd/>
              <a:tailEnd/>
            </a:ln>
            <a:effectLst/>
          </p:spPr>
          <p:txBody>
            <a:bodyPr wrap="none" anchor="ctr"/>
            <a:lstStyle/>
            <a:p>
              <a:pPr algn="ctr"/>
              <a:r>
                <a:rPr lang="en-US" b="1">
                  <a:solidFill>
                    <a:srgbClr val="000000"/>
                  </a:solidFill>
                  <a:latin typeface="Comic Sans MS" pitchFamily="66" charset="0"/>
                </a:rPr>
                <a:t>Processor</a:t>
              </a:r>
            </a:p>
          </p:txBody>
        </p:sp>
        <p:sp>
          <p:nvSpPr>
            <p:cNvPr id="25609" name="Rectangle 9"/>
            <p:cNvSpPr>
              <a:spLocks noChangeArrowheads="1"/>
            </p:cNvSpPr>
            <p:nvPr/>
          </p:nvSpPr>
          <p:spPr bwMode="auto">
            <a:xfrm>
              <a:off x="3737" y="3387"/>
              <a:ext cx="946" cy="362"/>
            </a:xfrm>
            <a:prstGeom prst="rect">
              <a:avLst/>
            </a:prstGeom>
            <a:solidFill>
              <a:schemeClr val="accent1"/>
            </a:solidFill>
            <a:ln w="9525">
              <a:solidFill>
                <a:schemeClr val="tx1"/>
              </a:solidFill>
              <a:miter lim="800000"/>
              <a:headEnd/>
              <a:tailEnd/>
            </a:ln>
            <a:effectLst/>
          </p:spPr>
          <p:txBody>
            <a:bodyPr wrap="none" anchor="ctr"/>
            <a:lstStyle/>
            <a:p>
              <a:pPr algn="ctr"/>
              <a:r>
                <a:rPr lang="en-US" b="1">
                  <a:solidFill>
                    <a:srgbClr val="000000"/>
                  </a:solidFill>
                  <a:latin typeface="Comic Sans MS" pitchFamily="66" charset="0"/>
                </a:rPr>
                <a:t>Radio</a:t>
              </a:r>
            </a:p>
          </p:txBody>
        </p:sp>
        <p:sp>
          <p:nvSpPr>
            <p:cNvPr id="25610" name="Rectangle 10"/>
            <p:cNvSpPr>
              <a:spLocks noChangeArrowheads="1"/>
            </p:cNvSpPr>
            <p:nvPr/>
          </p:nvSpPr>
          <p:spPr bwMode="auto">
            <a:xfrm>
              <a:off x="2998" y="2871"/>
              <a:ext cx="486" cy="370"/>
            </a:xfrm>
            <a:prstGeom prst="rect">
              <a:avLst/>
            </a:prstGeom>
            <a:solidFill>
              <a:schemeClr val="accent1"/>
            </a:solidFill>
            <a:ln w="9525">
              <a:solidFill>
                <a:schemeClr val="tx1"/>
              </a:solidFill>
              <a:miter lim="800000"/>
              <a:headEnd/>
              <a:tailEnd/>
            </a:ln>
            <a:effectLst/>
          </p:spPr>
          <p:txBody>
            <a:bodyPr wrap="none" anchor="ctr"/>
            <a:lstStyle/>
            <a:p>
              <a:pPr algn="ctr"/>
              <a:r>
                <a:rPr lang="en-US" sz="1600" b="1">
                  <a:solidFill>
                    <a:srgbClr val="000000"/>
                  </a:solidFill>
                  <a:latin typeface="Comic Sans MS" pitchFamily="66" charset="0"/>
                </a:rPr>
                <a:t>Storage</a:t>
              </a:r>
            </a:p>
          </p:txBody>
        </p:sp>
        <p:sp>
          <p:nvSpPr>
            <p:cNvPr id="25611" name="Rectangle 11"/>
            <p:cNvSpPr>
              <a:spLocks noChangeArrowheads="1"/>
            </p:cNvSpPr>
            <p:nvPr/>
          </p:nvSpPr>
          <p:spPr bwMode="auto">
            <a:xfrm>
              <a:off x="5072" y="2329"/>
              <a:ext cx="263" cy="1423"/>
            </a:xfrm>
            <a:prstGeom prst="rect">
              <a:avLst/>
            </a:prstGeom>
            <a:solidFill>
              <a:schemeClr val="accent1"/>
            </a:solidFill>
            <a:ln w="9525">
              <a:solidFill>
                <a:schemeClr val="tx1"/>
              </a:solidFill>
              <a:miter lim="800000"/>
              <a:headEnd/>
              <a:tailEnd/>
            </a:ln>
            <a:effectLst/>
          </p:spPr>
          <p:txBody>
            <a:bodyPr wrap="none" anchor="ctr"/>
            <a:lstStyle/>
            <a:p>
              <a:pPr algn="ctr"/>
              <a:r>
                <a:rPr lang="en-US" b="1">
                  <a:solidFill>
                    <a:srgbClr val="000000"/>
                  </a:solidFill>
                  <a:latin typeface="Comic Sans MS" pitchFamily="66" charset="0"/>
                </a:rPr>
                <a:t>P</a:t>
              </a:r>
            </a:p>
            <a:p>
              <a:pPr algn="ctr"/>
              <a:r>
                <a:rPr lang="en-US" b="1">
                  <a:solidFill>
                    <a:srgbClr val="000000"/>
                  </a:solidFill>
                  <a:latin typeface="Comic Sans MS" pitchFamily="66" charset="0"/>
                </a:rPr>
                <a:t>O</a:t>
              </a:r>
            </a:p>
            <a:p>
              <a:pPr algn="ctr"/>
              <a:r>
                <a:rPr lang="en-US" b="1">
                  <a:solidFill>
                    <a:srgbClr val="000000"/>
                  </a:solidFill>
                  <a:latin typeface="Comic Sans MS" pitchFamily="66" charset="0"/>
                </a:rPr>
                <a:t>W</a:t>
              </a:r>
            </a:p>
            <a:p>
              <a:pPr algn="ctr"/>
              <a:r>
                <a:rPr lang="en-US" b="1">
                  <a:solidFill>
                    <a:srgbClr val="000000"/>
                  </a:solidFill>
                  <a:latin typeface="Comic Sans MS" pitchFamily="66" charset="0"/>
                </a:rPr>
                <a:t>E</a:t>
              </a:r>
            </a:p>
            <a:p>
              <a:pPr algn="ctr"/>
              <a:r>
                <a:rPr lang="en-US" b="1">
                  <a:solidFill>
                    <a:srgbClr val="000000"/>
                  </a:solidFill>
                  <a:latin typeface="Comic Sans MS" pitchFamily="66" charset="0"/>
                </a:rPr>
                <a:t>R</a:t>
              </a:r>
            </a:p>
            <a:p>
              <a:pPr algn="ctr"/>
              <a:endParaRPr lang="en-US" b="1">
                <a:solidFill>
                  <a:srgbClr val="000000"/>
                </a:solidFill>
                <a:latin typeface="Comic Sans MS" pitchFamily="66" charset="0"/>
              </a:endParaRPr>
            </a:p>
          </p:txBody>
        </p:sp>
        <p:sp>
          <p:nvSpPr>
            <p:cNvPr id="25612" name="Rectangle 12"/>
            <p:cNvSpPr>
              <a:spLocks noChangeArrowheads="1"/>
            </p:cNvSpPr>
            <p:nvPr/>
          </p:nvSpPr>
          <p:spPr bwMode="auto">
            <a:xfrm>
              <a:off x="2784" y="2197"/>
              <a:ext cx="2650" cy="1645"/>
            </a:xfrm>
            <a:prstGeom prst="rect">
              <a:avLst/>
            </a:prstGeom>
            <a:noFill/>
            <a:ln w="28575">
              <a:solidFill>
                <a:schemeClr val="tx1"/>
              </a:solidFill>
              <a:miter lim="800000"/>
              <a:headEnd/>
              <a:tailEnd/>
            </a:ln>
            <a:effectLst/>
          </p:spPr>
          <p:txBody>
            <a:bodyPr wrap="none" anchor="ctr"/>
            <a:lstStyle/>
            <a:p>
              <a:endParaRPr lang="en-US"/>
            </a:p>
          </p:txBody>
        </p:sp>
        <p:sp>
          <p:nvSpPr>
            <p:cNvPr id="25613" name="Text Box 13"/>
            <p:cNvSpPr txBox="1">
              <a:spLocks noChangeArrowheads="1"/>
            </p:cNvSpPr>
            <p:nvPr/>
          </p:nvSpPr>
          <p:spPr bwMode="auto">
            <a:xfrm>
              <a:off x="2998" y="3849"/>
              <a:ext cx="1790" cy="231"/>
            </a:xfrm>
            <a:prstGeom prst="rect">
              <a:avLst/>
            </a:prstGeom>
            <a:noFill/>
            <a:ln w="9525">
              <a:noFill/>
              <a:miter lim="800000"/>
              <a:headEnd/>
              <a:tailEnd/>
            </a:ln>
            <a:effectLst/>
          </p:spPr>
          <p:txBody>
            <a:bodyPr wrap="none">
              <a:spAutoFit/>
            </a:bodyPr>
            <a:lstStyle/>
            <a:p>
              <a:r>
                <a:rPr lang="en-US" b="1">
                  <a:latin typeface="Comic Sans MS" pitchFamily="66" charset="0"/>
                </a:rPr>
                <a:t>WSN device schematics</a:t>
              </a:r>
            </a:p>
          </p:txBody>
        </p:sp>
      </p:grpSp>
    </p:spTree>
  </p:cSld>
  <p:clrMapOvr>
    <a:masterClrMapping/>
  </p:clrMapOvr>
  <p:transition>
    <p:pull dir="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lgn="ctr"/>
            <a:r>
              <a:rPr lang="en-US" i="1" u="sng" dirty="0">
                <a:solidFill>
                  <a:schemeClr val="tx1"/>
                </a:solidFill>
                <a:latin typeface="Times New Roman" pitchFamily="18" charset="0"/>
              </a:rPr>
              <a:t>Sensor Node</a:t>
            </a:r>
          </a:p>
        </p:txBody>
      </p:sp>
      <p:sp>
        <p:nvSpPr>
          <p:cNvPr id="26627" name="Rectangle 3"/>
          <p:cNvSpPr>
            <a:spLocks noGrp="1" noChangeArrowheads="1"/>
          </p:cNvSpPr>
          <p:nvPr>
            <p:ph type="body" idx="1"/>
          </p:nvPr>
        </p:nvSpPr>
        <p:spPr>
          <a:xfrm>
            <a:off x="457200" y="1295400"/>
            <a:ext cx="8229600" cy="5334000"/>
          </a:xfrm>
        </p:spPr>
        <p:txBody>
          <a:bodyPr/>
          <a:lstStyle/>
          <a:p>
            <a:pPr marL="0" indent="0" algn="just">
              <a:lnSpc>
                <a:spcPct val="125000"/>
              </a:lnSpc>
              <a:spcBef>
                <a:spcPct val="0"/>
              </a:spcBef>
              <a:spcAft>
                <a:spcPts val="300"/>
              </a:spcAft>
              <a:buFont typeface="Wingdings" pitchFamily="2" charset="2"/>
              <a:buNone/>
            </a:pPr>
            <a:r>
              <a:rPr lang="en-US" sz="2800" dirty="0">
                <a:latin typeface="Baskerville Old Face" pitchFamily="18" charset="0"/>
              </a:rPr>
              <a:t>In addition to one or more sensors, each node in a sensor network is typically equipped with a radio transceiver or other wireless communications device, a small microcontroller, and an energy source, usually a battery. </a:t>
            </a:r>
          </a:p>
        </p:txBody>
      </p:sp>
      <p:sp>
        <p:nvSpPr>
          <p:cNvPr id="26628" name="Text Box 4"/>
          <p:cNvSpPr txBox="1">
            <a:spLocks noChangeArrowheads="1"/>
          </p:cNvSpPr>
          <p:nvPr/>
        </p:nvSpPr>
        <p:spPr bwMode="auto">
          <a:xfrm>
            <a:off x="7253288" y="1081088"/>
            <a:ext cx="1433512" cy="366712"/>
          </a:xfrm>
          <a:prstGeom prst="rect">
            <a:avLst/>
          </a:prstGeom>
          <a:noFill/>
          <a:ln w="9525">
            <a:noFill/>
            <a:miter lim="800000"/>
            <a:headEnd/>
            <a:tailEnd/>
          </a:ln>
          <a:effectLst/>
        </p:spPr>
        <p:txBody>
          <a:bodyPr wrap="none">
            <a:spAutoFit/>
          </a:bodyPr>
          <a:lstStyle/>
          <a:p>
            <a:r>
              <a:rPr lang="en-US"/>
              <a:t>continue …</a:t>
            </a:r>
          </a:p>
        </p:txBody>
      </p:sp>
      <p:grpSp>
        <p:nvGrpSpPr>
          <p:cNvPr id="2" name="Group 5"/>
          <p:cNvGrpSpPr>
            <a:grpSpLocks/>
          </p:cNvGrpSpPr>
          <p:nvPr/>
        </p:nvGrpSpPr>
        <p:grpSpPr bwMode="auto">
          <a:xfrm>
            <a:off x="4953000" y="4183063"/>
            <a:ext cx="3581400" cy="2598737"/>
            <a:chOff x="2784" y="2197"/>
            <a:chExt cx="2650" cy="1923"/>
          </a:xfrm>
        </p:grpSpPr>
        <p:sp>
          <p:nvSpPr>
            <p:cNvPr id="26630" name="Rectangle 6"/>
            <p:cNvSpPr>
              <a:spLocks noChangeArrowheads="1"/>
            </p:cNvSpPr>
            <p:nvPr/>
          </p:nvSpPr>
          <p:spPr bwMode="auto">
            <a:xfrm>
              <a:off x="3739" y="2361"/>
              <a:ext cx="946" cy="362"/>
            </a:xfrm>
            <a:prstGeom prst="rect">
              <a:avLst/>
            </a:prstGeom>
            <a:solidFill>
              <a:schemeClr val="accent1"/>
            </a:solidFill>
            <a:ln w="9525">
              <a:solidFill>
                <a:schemeClr val="tx1"/>
              </a:solidFill>
              <a:miter lim="800000"/>
              <a:headEnd/>
              <a:tailEnd/>
            </a:ln>
            <a:effectLst/>
          </p:spPr>
          <p:txBody>
            <a:bodyPr wrap="none" anchor="ctr"/>
            <a:lstStyle/>
            <a:p>
              <a:pPr algn="ctr"/>
              <a:r>
                <a:rPr lang="en-US" b="1">
                  <a:solidFill>
                    <a:srgbClr val="000000"/>
                  </a:solidFill>
                  <a:latin typeface="Comic Sans MS" pitchFamily="66" charset="0"/>
                </a:rPr>
                <a:t>Sensors</a:t>
              </a:r>
            </a:p>
          </p:txBody>
        </p:sp>
        <p:sp>
          <p:nvSpPr>
            <p:cNvPr id="26631" name="Rectangle 7"/>
            <p:cNvSpPr>
              <a:spLocks noChangeArrowheads="1"/>
            </p:cNvSpPr>
            <p:nvPr/>
          </p:nvSpPr>
          <p:spPr bwMode="auto">
            <a:xfrm>
              <a:off x="3745" y="2876"/>
              <a:ext cx="946" cy="362"/>
            </a:xfrm>
            <a:prstGeom prst="rect">
              <a:avLst/>
            </a:prstGeom>
            <a:solidFill>
              <a:schemeClr val="accent1"/>
            </a:solidFill>
            <a:ln w="9525">
              <a:solidFill>
                <a:schemeClr val="tx1"/>
              </a:solidFill>
              <a:miter lim="800000"/>
              <a:headEnd/>
              <a:tailEnd/>
            </a:ln>
            <a:effectLst/>
          </p:spPr>
          <p:txBody>
            <a:bodyPr wrap="none" anchor="ctr"/>
            <a:lstStyle/>
            <a:p>
              <a:pPr algn="ctr"/>
              <a:r>
                <a:rPr lang="en-US" b="1">
                  <a:solidFill>
                    <a:srgbClr val="000000"/>
                  </a:solidFill>
                  <a:latin typeface="Comic Sans MS" pitchFamily="66" charset="0"/>
                </a:rPr>
                <a:t>Processor</a:t>
              </a:r>
            </a:p>
          </p:txBody>
        </p:sp>
        <p:sp>
          <p:nvSpPr>
            <p:cNvPr id="26632" name="Rectangle 8"/>
            <p:cNvSpPr>
              <a:spLocks noChangeArrowheads="1"/>
            </p:cNvSpPr>
            <p:nvPr/>
          </p:nvSpPr>
          <p:spPr bwMode="auto">
            <a:xfrm>
              <a:off x="3737" y="3387"/>
              <a:ext cx="946" cy="362"/>
            </a:xfrm>
            <a:prstGeom prst="rect">
              <a:avLst/>
            </a:prstGeom>
            <a:solidFill>
              <a:schemeClr val="accent1"/>
            </a:solidFill>
            <a:ln w="9525">
              <a:solidFill>
                <a:schemeClr val="tx1"/>
              </a:solidFill>
              <a:miter lim="800000"/>
              <a:headEnd/>
              <a:tailEnd/>
            </a:ln>
            <a:effectLst/>
          </p:spPr>
          <p:txBody>
            <a:bodyPr wrap="none" anchor="ctr"/>
            <a:lstStyle/>
            <a:p>
              <a:pPr algn="ctr"/>
              <a:r>
                <a:rPr lang="en-US" b="1">
                  <a:solidFill>
                    <a:srgbClr val="000000"/>
                  </a:solidFill>
                  <a:latin typeface="Comic Sans MS" pitchFamily="66" charset="0"/>
                </a:rPr>
                <a:t>Radio</a:t>
              </a:r>
            </a:p>
          </p:txBody>
        </p:sp>
        <p:sp>
          <p:nvSpPr>
            <p:cNvPr id="26633" name="Rectangle 9"/>
            <p:cNvSpPr>
              <a:spLocks noChangeArrowheads="1"/>
            </p:cNvSpPr>
            <p:nvPr/>
          </p:nvSpPr>
          <p:spPr bwMode="auto">
            <a:xfrm>
              <a:off x="2998" y="2871"/>
              <a:ext cx="486" cy="370"/>
            </a:xfrm>
            <a:prstGeom prst="rect">
              <a:avLst/>
            </a:prstGeom>
            <a:solidFill>
              <a:schemeClr val="accent1"/>
            </a:solidFill>
            <a:ln w="9525">
              <a:solidFill>
                <a:schemeClr val="tx1"/>
              </a:solidFill>
              <a:miter lim="800000"/>
              <a:headEnd/>
              <a:tailEnd/>
            </a:ln>
            <a:effectLst/>
          </p:spPr>
          <p:txBody>
            <a:bodyPr wrap="none" anchor="ctr"/>
            <a:lstStyle/>
            <a:p>
              <a:pPr algn="ctr"/>
              <a:r>
                <a:rPr lang="en-US" sz="1600" b="1">
                  <a:solidFill>
                    <a:srgbClr val="000000"/>
                  </a:solidFill>
                  <a:latin typeface="Comic Sans MS" pitchFamily="66" charset="0"/>
                </a:rPr>
                <a:t>Storage</a:t>
              </a:r>
            </a:p>
          </p:txBody>
        </p:sp>
        <p:sp>
          <p:nvSpPr>
            <p:cNvPr id="26634" name="Rectangle 10"/>
            <p:cNvSpPr>
              <a:spLocks noChangeArrowheads="1"/>
            </p:cNvSpPr>
            <p:nvPr/>
          </p:nvSpPr>
          <p:spPr bwMode="auto">
            <a:xfrm>
              <a:off x="5072" y="2329"/>
              <a:ext cx="263" cy="1423"/>
            </a:xfrm>
            <a:prstGeom prst="rect">
              <a:avLst/>
            </a:prstGeom>
            <a:solidFill>
              <a:schemeClr val="accent1"/>
            </a:solidFill>
            <a:ln w="9525">
              <a:solidFill>
                <a:schemeClr val="tx1"/>
              </a:solidFill>
              <a:miter lim="800000"/>
              <a:headEnd/>
              <a:tailEnd/>
            </a:ln>
            <a:effectLst/>
          </p:spPr>
          <p:txBody>
            <a:bodyPr wrap="none" anchor="ctr"/>
            <a:lstStyle/>
            <a:p>
              <a:pPr algn="ctr"/>
              <a:r>
                <a:rPr lang="en-US" b="1">
                  <a:solidFill>
                    <a:srgbClr val="000000"/>
                  </a:solidFill>
                  <a:latin typeface="Comic Sans MS" pitchFamily="66" charset="0"/>
                </a:rPr>
                <a:t>P</a:t>
              </a:r>
            </a:p>
            <a:p>
              <a:pPr algn="ctr"/>
              <a:r>
                <a:rPr lang="en-US" b="1">
                  <a:solidFill>
                    <a:srgbClr val="000000"/>
                  </a:solidFill>
                  <a:latin typeface="Comic Sans MS" pitchFamily="66" charset="0"/>
                </a:rPr>
                <a:t>O</a:t>
              </a:r>
            </a:p>
            <a:p>
              <a:pPr algn="ctr"/>
              <a:r>
                <a:rPr lang="en-US" b="1">
                  <a:solidFill>
                    <a:srgbClr val="000000"/>
                  </a:solidFill>
                  <a:latin typeface="Comic Sans MS" pitchFamily="66" charset="0"/>
                </a:rPr>
                <a:t>W</a:t>
              </a:r>
            </a:p>
            <a:p>
              <a:pPr algn="ctr"/>
              <a:r>
                <a:rPr lang="en-US" b="1">
                  <a:solidFill>
                    <a:srgbClr val="000000"/>
                  </a:solidFill>
                  <a:latin typeface="Comic Sans MS" pitchFamily="66" charset="0"/>
                </a:rPr>
                <a:t>E</a:t>
              </a:r>
            </a:p>
            <a:p>
              <a:pPr algn="ctr"/>
              <a:r>
                <a:rPr lang="en-US" b="1">
                  <a:solidFill>
                    <a:srgbClr val="000000"/>
                  </a:solidFill>
                  <a:latin typeface="Comic Sans MS" pitchFamily="66" charset="0"/>
                </a:rPr>
                <a:t>R</a:t>
              </a:r>
            </a:p>
            <a:p>
              <a:pPr algn="ctr"/>
              <a:endParaRPr lang="en-US" b="1">
                <a:solidFill>
                  <a:srgbClr val="000000"/>
                </a:solidFill>
                <a:latin typeface="Comic Sans MS" pitchFamily="66" charset="0"/>
              </a:endParaRPr>
            </a:p>
          </p:txBody>
        </p:sp>
        <p:sp>
          <p:nvSpPr>
            <p:cNvPr id="26635" name="Rectangle 11"/>
            <p:cNvSpPr>
              <a:spLocks noChangeArrowheads="1"/>
            </p:cNvSpPr>
            <p:nvPr/>
          </p:nvSpPr>
          <p:spPr bwMode="auto">
            <a:xfrm>
              <a:off x="2784" y="2197"/>
              <a:ext cx="2650" cy="1645"/>
            </a:xfrm>
            <a:prstGeom prst="rect">
              <a:avLst/>
            </a:prstGeom>
            <a:noFill/>
            <a:ln w="28575">
              <a:solidFill>
                <a:schemeClr val="tx1"/>
              </a:solidFill>
              <a:miter lim="800000"/>
              <a:headEnd/>
              <a:tailEnd/>
            </a:ln>
            <a:effectLst/>
          </p:spPr>
          <p:txBody>
            <a:bodyPr wrap="none" anchor="ctr"/>
            <a:lstStyle/>
            <a:p>
              <a:endParaRPr lang="en-US"/>
            </a:p>
          </p:txBody>
        </p:sp>
        <p:sp>
          <p:nvSpPr>
            <p:cNvPr id="26636" name="Text Box 12"/>
            <p:cNvSpPr txBox="1">
              <a:spLocks noChangeArrowheads="1"/>
            </p:cNvSpPr>
            <p:nvPr/>
          </p:nvSpPr>
          <p:spPr bwMode="auto">
            <a:xfrm>
              <a:off x="2998" y="3849"/>
              <a:ext cx="2102" cy="271"/>
            </a:xfrm>
            <a:prstGeom prst="rect">
              <a:avLst/>
            </a:prstGeom>
            <a:noFill/>
            <a:ln w="9525">
              <a:noFill/>
              <a:miter lim="800000"/>
              <a:headEnd/>
              <a:tailEnd/>
            </a:ln>
            <a:effectLst/>
          </p:spPr>
          <p:txBody>
            <a:bodyPr wrap="none">
              <a:spAutoFit/>
            </a:bodyPr>
            <a:lstStyle/>
            <a:p>
              <a:r>
                <a:rPr lang="en-US" b="1">
                  <a:latin typeface="Comic Sans MS" pitchFamily="66" charset="0"/>
                </a:rPr>
                <a:t>WSN device schematics</a:t>
              </a:r>
            </a:p>
          </p:txBody>
        </p:sp>
      </p:grpSp>
    </p:spTree>
  </p:cSld>
  <p:clrMapOvr>
    <a:masterClrMapping/>
  </p:clrMapOvr>
  <p:transition>
    <p:pull dir="rd"/>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50</TotalTime>
  <Words>662</Words>
  <Application>Microsoft Office PowerPoint</Application>
  <PresentationFormat>On-screen Show (4:3)</PresentationFormat>
  <Paragraphs>93</Paragraphs>
  <Slides>20</Slides>
  <Notes>1</Notes>
  <HiddenSlides>0</HiddenSlides>
  <MMClips>1</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20</vt:i4>
      </vt:variant>
    </vt:vector>
  </HeadingPairs>
  <TitlesOfParts>
    <vt:vector size="33" baseType="lpstr">
      <vt:lpstr>Arial</vt:lpstr>
      <vt:lpstr>Baskerville Old Face</vt:lpstr>
      <vt:lpstr>Calibri</vt:lpstr>
      <vt:lpstr>Comic Sans MS</vt:lpstr>
      <vt:lpstr>Lucida Sans Unicode</vt:lpstr>
      <vt:lpstr>Times New Roman</vt:lpstr>
      <vt:lpstr>Verdana</vt:lpstr>
      <vt:lpstr>Wingdings</vt:lpstr>
      <vt:lpstr>Wingdings 2</vt:lpstr>
      <vt:lpstr>Wingdings 3</vt:lpstr>
      <vt:lpstr>Concourse</vt:lpstr>
      <vt:lpstr>CorelDRAW</vt:lpstr>
      <vt:lpstr>VISIO</vt:lpstr>
      <vt:lpstr>PowerPoint Presentation</vt:lpstr>
      <vt:lpstr>PowerPoint Presentation</vt:lpstr>
      <vt:lpstr>PowerPoint Presentation</vt:lpstr>
      <vt:lpstr>PowerPoint Presentation</vt:lpstr>
      <vt:lpstr>Introduction</vt:lpstr>
      <vt:lpstr>Wireless Sensor Networks</vt:lpstr>
      <vt:lpstr>Wireless Sensor Networks</vt:lpstr>
      <vt:lpstr>Sensor Node</vt:lpstr>
      <vt:lpstr>Sensor Node</vt:lpstr>
      <vt:lpstr>Sensor Node</vt:lpstr>
      <vt:lpstr>Sensor Network</vt:lpstr>
      <vt:lpstr>Sensor Network</vt:lpstr>
      <vt:lpstr>Network Model for WSN</vt:lpstr>
      <vt:lpstr>Network Model for WSN</vt:lpstr>
      <vt:lpstr>Network Model for WSN</vt:lpstr>
      <vt:lpstr>Usage of Sensor Networks</vt:lpstr>
      <vt:lpstr>Usage of Sensor Networks</vt:lpstr>
      <vt:lpstr>Usage of Sensor Networks</vt:lpstr>
      <vt:lpstr>Usage of Sensor Networks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Shanjida</dc:creator>
  <cp:lastModifiedBy>Tanjida</cp:lastModifiedBy>
  <cp:revision>12</cp:revision>
  <dcterms:created xsi:type="dcterms:W3CDTF">2006-08-16T00:00:00Z</dcterms:created>
  <dcterms:modified xsi:type="dcterms:W3CDTF">2020-08-19T19:44:01Z</dcterms:modified>
</cp:coreProperties>
</file>