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542482-FA2F-45FF-B3BF-375A103B6881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A72B34-81D5-4783-88D1-8A0A8A1DD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8534400" cy="1905000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Course Title: </a:t>
            </a:r>
            <a:r>
              <a:rPr lang="en-GB" sz="2800" b="1" dirty="0">
                <a:solidFill>
                  <a:schemeClr val="tx1"/>
                </a:solidFill>
                <a:latin typeface="Baskerville Old Face" pitchFamily="18" charset="0"/>
              </a:rPr>
              <a:t> Database System Concepts</a:t>
            </a:r>
            <a:endParaRPr lang="en-US" sz="28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Course Code : CSE311</a:t>
            </a:r>
          </a:p>
          <a:p>
            <a:pPr algn="l"/>
            <a:endParaRPr lang="en-US" sz="28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Name : </a:t>
            </a:r>
            <a:r>
              <a:rPr lang="en-US" sz="2800" b="1" i="1" dirty="0" err="1">
                <a:solidFill>
                  <a:schemeClr val="tx1"/>
                </a:solidFill>
                <a:latin typeface="Baskerville Old Face" pitchFamily="18" charset="0"/>
              </a:rPr>
              <a:t>Thanjida</a:t>
            </a:r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Baskerville Old Face" pitchFamily="18" charset="0"/>
              </a:rPr>
              <a:t>Akhter</a:t>
            </a:r>
            <a:endParaRPr lang="en-US" sz="28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ID : 102-15-1030</a:t>
            </a:r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diu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848600" cy="2061557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Baskerville Old Face" pitchFamily="18" charset="0"/>
              </a:rPr>
              <a:t>The way we hide the data from the database user is abstraction</a:t>
            </a:r>
          </a:p>
          <a:p>
            <a:endParaRPr lang="en-US" sz="3600" b="1" i="1" dirty="0">
              <a:latin typeface="Baskerville Old Face" pitchFamily="18" charset="0"/>
            </a:endParaRPr>
          </a:p>
          <a:p>
            <a:r>
              <a:rPr lang="en-US" sz="3600" b="1" i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askerville Old Face" pitchFamily="18" charset="0"/>
              </a:rPr>
              <a:t>The Three levels of </a:t>
            </a:r>
            <a:r>
              <a:rPr lang="en-US" sz="3600" b="1" i="1" dirty="0">
                <a:latin typeface="Baskerville Old Face" pitchFamily="18" charset="0"/>
              </a:rPr>
              <a:t>abstraction</a:t>
            </a:r>
            <a:r>
              <a:rPr lang="en-US" sz="3600" b="1" i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b="1" i="1" dirty="0">
                <a:latin typeface="Baskerville Old Face" pitchFamily="18" charset="0"/>
              </a:rPr>
              <a:t>:</a:t>
            </a:r>
          </a:p>
          <a:p>
            <a:pPr marL="1371600" lvl="3" indent="-457200">
              <a:buFont typeface="+mj-lt"/>
              <a:buAutoNum type="arabicPeriod"/>
            </a:pPr>
            <a:r>
              <a:rPr lang="en-US" sz="2800" b="1" i="1" dirty="0">
                <a:latin typeface="Baskerville Old Face" pitchFamily="18" charset="0"/>
              </a:rPr>
              <a:t>Physical level</a:t>
            </a:r>
          </a:p>
          <a:p>
            <a:pPr marL="1371600" lvl="3" indent="-457200">
              <a:buFont typeface="+mj-lt"/>
              <a:buAutoNum type="arabicPeriod"/>
            </a:pPr>
            <a:r>
              <a:rPr lang="en-US" sz="2800" b="1" i="1" dirty="0">
                <a:latin typeface="Baskerville Old Face" pitchFamily="18" charset="0"/>
              </a:rPr>
              <a:t>Logical level</a:t>
            </a:r>
          </a:p>
          <a:p>
            <a:pPr marL="1371600" lvl="3" indent="-457200">
              <a:buFont typeface="+mj-lt"/>
              <a:buAutoNum type="arabicPeriod"/>
            </a:pPr>
            <a:r>
              <a:rPr lang="en-US" sz="2800" b="1" i="1" dirty="0">
                <a:latin typeface="Baskerville Old Face" pitchFamily="18" charset="0"/>
              </a:rPr>
              <a:t>View level</a:t>
            </a:r>
          </a:p>
          <a:p>
            <a:pPr lvl="3">
              <a:buFont typeface="Wingdings" pitchFamily="2" charset="2"/>
              <a:buChar char="v"/>
            </a:pPr>
            <a:endParaRPr lang="en-US" sz="2800" b="1" i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i="1" u="sng" dirty="0">
                <a:solidFill>
                  <a:schemeClr val="tx1"/>
                </a:solidFill>
                <a:latin typeface="Baskerville Old Face" pitchFamily="18" charset="0"/>
              </a:rPr>
              <a:t>Abstraction</a:t>
            </a:r>
            <a:endParaRPr lang="en-US" sz="4400" i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ts-cr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7315200" cy="4359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>
                <a:solidFill>
                  <a:schemeClr val="tx1"/>
                </a:solidFill>
                <a:latin typeface="Baskerville Old Face" pitchFamily="18" charset="0"/>
              </a:rPr>
              <a:t>View of Data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133600" y="5867400"/>
            <a:ext cx="6858000" cy="762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3200" b="1" i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Figure: The Three levels of </a:t>
            </a:r>
            <a:r>
              <a:rPr lang="en-US" sz="3200" b="1" i="1" u="sng" dirty="0">
                <a:latin typeface="Baskerville Old Face" pitchFamily="18" charset="0"/>
              </a:rPr>
              <a:t>abstraction</a:t>
            </a:r>
            <a:r>
              <a:rPr lang="en-US" sz="3200" b="1" i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</a:t>
            </a:r>
            <a:endParaRPr kumimoji="0" lang="en-US" sz="3200" b="1" i="1" u="sng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938272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END</a:t>
            </a:r>
          </a:p>
        </p:txBody>
      </p:sp>
    </p:spTree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53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Baskerville Old Face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Abstraction</vt:lpstr>
      <vt:lpstr>View of Data</vt:lpstr>
      <vt:lpstr>PowerPoint Presentation</vt:lpstr>
    </vt:vector>
  </TitlesOfParts>
  <Company>Afrigis Bangladesh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Hasan Mahmud</dc:creator>
  <cp:lastModifiedBy>Tanjida</cp:lastModifiedBy>
  <cp:revision>8</cp:revision>
  <dcterms:created xsi:type="dcterms:W3CDTF">2012-07-30T13:52:32Z</dcterms:created>
  <dcterms:modified xsi:type="dcterms:W3CDTF">2020-08-19T19:44:44Z</dcterms:modified>
</cp:coreProperties>
</file>