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78" r:id="rId3"/>
    <p:sldId id="279" r:id="rId4"/>
    <p:sldId id="280" r:id="rId5"/>
    <p:sldId id="281" r:id="rId6"/>
    <p:sldId id="282" r:id="rId7"/>
    <p:sldId id="273" r:id="rId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06666"/>
    <a:srgbClr val="0099CC"/>
    <a:srgbClr val="E0C0A0"/>
    <a:srgbClr val="DDDDDD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06" autoAdjust="0"/>
    <p:restoredTop sz="94624" autoAdjust="0"/>
  </p:normalViewPr>
  <p:slideViewPr>
    <p:cSldViewPr>
      <p:cViewPr varScale="1">
        <p:scale>
          <a:sx n="68" d="100"/>
          <a:sy n="68" d="100"/>
        </p:scale>
        <p:origin x="124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855251B4-DED8-48C7-9DC2-A967593765A5}" type="datetimeFigureOut">
              <a:rPr lang="en-US"/>
              <a:pPr>
                <a:defRPr/>
              </a:pPr>
              <a:t>19-Aug-20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FD924DE-04AB-43D2-B732-967068634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7A7EC-6310-4C50-8850-F5DC5CC8113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5714D-B362-4991-9AD5-5FAB2C8D398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5C13B-2DCD-47E2-A5DC-EEC5D2855AA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F3A23-1EE9-4E37-AB3A-398D88C9084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CA335-A5C9-43E1-834D-1C216FBAAB4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FD788-F51F-4ADD-AF3D-BD1B65DBFC0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887DF-B3E2-4A53-A4DF-81837B9FFC2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1F834-184E-418D-BE05-D9967873570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EB865-82A7-499A-B1D4-1BA6F0275D1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B110B-A11E-45B6-8061-8BC76775722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A4F91-C1EC-4B5F-957E-1425026D4EB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FE9D7743-7945-4198-B970-4EDF5EF9A04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175"/>
          <p:cNvSpPr>
            <a:spLocks noChangeArrowheads="1"/>
          </p:cNvSpPr>
          <p:nvPr/>
        </p:nvSpPr>
        <p:spPr bwMode="auto">
          <a:xfrm>
            <a:off x="254000" y="4797425"/>
            <a:ext cx="52546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2000" b="1" dirty="0">
              <a:solidFill>
                <a:srgbClr val="663300"/>
              </a:solidFill>
            </a:endParaRPr>
          </a:p>
        </p:txBody>
      </p:sp>
      <p:pic>
        <p:nvPicPr>
          <p:cNvPr id="5" name="Picture 4" descr="diu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457200"/>
            <a:ext cx="7848600" cy="2061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8084" y="3684240"/>
            <a:ext cx="9144032" cy="1905000"/>
          </a:xfrm>
        </p:spPr>
        <p:txBody>
          <a:bodyPr>
            <a:noAutofit/>
          </a:bodyPr>
          <a:lstStyle/>
          <a:p>
            <a:pPr algn="l"/>
            <a:r>
              <a:rPr lang="en-US" b="1" i="1" dirty="0">
                <a:solidFill>
                  <a:schemeClr val="accent2"/>
                </a:solidFill>
                <a:latin typeface="Baskerville Old Face" pitchFamily="18" charset="0"/>
              </a:rPr>
              <a:t>Course Title: </a:t>
            </a:r>
            <a:r>
              <a:rPr lang="en-GB" b="1" dirty="0">
                <a:solidFill>
                  <a:schemeClr val="accent2"/>
                </a:solidFill>
                <a:latin typeface="Baskerville Old Face" pitchFamily="18" charset="0"/>
              </a:rPr>
              <a:t> Industrial Management</a:t>
            </a:r>
            <a:endParaRPr lang="en-US" b="1" i="1" dirty="0">
              <a:solidFill>
                <a:schemeClr val="accent2"/>
              </a:solidFill>
              <a:latin typeface="Baskerville Old Face" pitchFamily="18" charset="0"/>
            </a:endParaRPr>
          </a:p>
          <a:p>
            <a:pPr algn="l"/>
            <a:r>
              <a:rPr lang="en-US" b="1" i="1" dirty="0">
                <a:solidFill>
                  <a:schemeClr val="accent2"/>
                </a:solidFill>
                <a:latin typeface="Baskerville Old Face" pitchFamily="18" charset="0"/>
              </a:rPr>
              <a:t>Course Code : MGT414</a:t>
            </a:r>
          </a:p>
          <a:p>
            <a:pPr algn="l"/>
            <a:endParaRPr lang="en-US" b="1" i="1" dirty="0">
              <a:solidFill>
                <a:schemeClr val="accent2"/>
              </a:solidFill>
              <a:latin typeface="Baskerville Old Face" pitchFamily="18" charset="0"/>
            </a:endParaRPr>
          </a:p>
          <a:p>
            <a:pPr algn="l"/>
            <a:r>
              <a:rPr lang="en-US" sz="3600" b="1" i="1" dirty="0">
                <a:solidFill>
                  <a:schemeClr val="accent4"/>
                </a:solidFill>
                <a:latin typeface="Baskerville Old Face" pitchFamily="18" charset="0"/>
              </a:rPr>
              <a:t>Topic: Decision Making</a:t>
            </a:r>
            <a:r>
              <a:rPr lang="en-GB" sz="3600" b="1" i="1" dirty="0">
                <a:solidFill>
                  <a:schemeClr val="accent4"/>
                </a:solidFill>
                <a:latin typeface="Baskerville Old Face" pitchFamily="18" charset="0"/>
              </a:rPr>
              <a:t> </a:t>
            </a:r>
            <a:endParaRPr lang="en-US" sz="3600" b="1" i="1" dirty="0">
              <a:solidFill>
                <a:schemeClr val="accent4"/>
              </a:solidFill>
              <a:latin typeface="Baskerville Old Face" pitchFamily="18" charset="0"/>
            </a:endParaRPr>
          </a:p>
          <a:p>
            <a:pPr algn="l"/>
            <a:r>
              <a:rPr lang="en-US" sz="3600" b="1" dirty="0">
                <a:solidFill>
                  <a:schemeClr val="accent4"/>
                </a:solidFill>
                <a:latin typeface="Baskerville Old Face" pitchFamily="18" charset="0"/>
              </a:rPr>
              <a:t>Thanjida</a:t>
            </a:r>
            <a:r>
              <a:rPr lang="en-US" sz="3600" b="1" baseline="0" dirty="0">
                <a:solidFill>
                  <a:schemeClr val="accent4"/>
                </a:solidFill>
                <a:latin typeface="Baskerville Old Face" pitchFamily="18" charset="0"/>
              </a:rPr>
              <a:t> Akhter(102-15-1030)</a:t>
            </a:r>
            <a:endParaRPr lang="en-US" sz="3600" b="1" dirty="0">
              <a:solidFill>
                <a:schemeClr val="accent4"/>
              </a:solidFill>
              <a:latin typeface="Baskerville Old Face" pitchFamily="18" charset="0"/>
            </a:endParaRPr>
          </a:p>
          <a:p>
            <a:pPr algn="l"/>
            <a:endParaRPr lang="en-US" sz="3600" b="1" i="1" dirty="0">
              <a:solidFill>
                <a:schemeClr val="accent2"/>
              </a:solidFill>
              <a:latin typeface="Baskerville Old Face" pitchFamily="18" charset="0"/>
            </a:endParaRPr>
          </a:p>
          <a:p>
            <a:pPr algn="l"/>
            <a:endParaRPr lang="en-US" sz="3600" b="1" dirty="0">
              <a:solidFill>
                <a:schemeClr val="accent2"/>
              </a:solidFill>
              <a:latin typeface="Baskerville Old Face" pitchFamily="18" charset="0"/>
            </a:endParaRPr>
          </a:p>
          <a:p>
            <a:pPr algn="l"/>
            <a:endParaRPr lang="en-US" sz="36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/>
          <a:lstStyle/>
          <a:p>
            <a:r>
              <a:rPr lang="en-US" b="1" i="1" u="sng" dirty="0">
                <a:latin typeface="Baskerville Old Face" pitchFamily="18" charset="0"/>
              </a:rPr>
              <a:t>Discuss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1357298"/>
            <a:ext cx="8715436" cy="4525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3600" b="1" dirty="0">
                <a:latin typeface="Baskerville Old Face" pitchFamily="18" charset="0"/>
              </a:rPr>
              <a:t>Discuss the types decision making.</a:t>
            </a:r>
            <a:r>
              <a:rPr lang="en-US" sz="2400" b="1" dirty="0">
                <a:latin typeface="Baskerville Old Face" pitchFamily="18" charset="0"/>
              </a:rPr>
              <a:t>					</a:t>
            </a:r>
            <a:endParaRPr lang="en-US" sz="2400" b="1" dirty="0">
              <a:solidFill>
                <a:schemeClr val="accent2"/>
              </a:solidFill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600" b="1" dirty="0">
                <a:latin typeface="Baskerville Old Face" pitchFamily="18" charset="0"/>
              </a:rPr>
              <a:t>Discuss the importance of decision making</a:t>
            </a:r>
          </a:p>
          <a:p>
            <a:pPr>
              <a:buNone/>
            </a:pPr>
            <a:r>
              <a:rPr lang="en-US" sz="2000" b="1" dirty="0">
                <a:latin typeface="Baskerville Old Face" pitchFamily="18" charset="0"/>
              </a:rPr>
              <a:t>					 		</a:t>
            </a:r>
            <a:endParaRPr lang="en-US" sz="2000" b="1" dirty="0">
              <a:solidFill>
                <a:schemeClr val="accent2"/>
              </a:solidFill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600" dirty="0">
                <a:latin typeface="Baskerville Old Face" pitchFamily="18" charset="0"/>
              </a:rPr>
              <a:t> </a:t>
            </a:r>
            <a:r>
              <a:rPr lang="en-US" sz="3600" b="1" dirty="0">
                <a:latin typeface="Baskerville Old Face" pitchFamily="18" charset="0"/>
              </a:rPr>
              <a:t>Discuss the process of decision making</a:t>
            </a:r>
          </a:p>
          <a:p>
            <a:pPr>
              <a:buNone/>
            </a:pPr>
            <a:r>
              <a:rPr lang="en-US" sz="2400" b="1" dirty="0">
                <a:latin typeface="Baskerville Old Face" pitchFamily="18" charset="0"/>
              </a:rPr>
              <a:t>							</a:t>
            </a:r>
            <a:endParaRPr lang="en-US" sz="2400" b="1" dirty="0">
              <a:solidFill>
                <a:schemeClr val="accent2"/>
              </a:solidFill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600" dirty="0">
                <a:latin typeface="Baskerville Old Face" pitchFamily="18" charset="0"/>
              </a:rPr>
              <a:t> </a:t>
            </a:r>
            <a:r>
              <a:rPr lang="en-US" sz="3600" b="1" dirty="0">
                <a:latin typeface="Baskerville Old Face" pitchFamily="18" charset="0"/>
              </a:rPr>
              <a:t>Discuss the barriers of decision making</a:t>
            </a:r>
          </a:p>
          <a:p>
            <a:pPr>
              <a:buNone/>
            </a:pPr>
            <a:r>
              <a:rPr lang="en-US" sz="3600" b="1" dirty="0">
                <a:latin typeface="Baskerville Old Face" pitchFamily="18" charset="0"/>
              </a:rPr>
              <a:t>							</a:t>
            </a:r>
            <a:endParaRPr lang="en-US" sz="3600" dirty="0">
              <a:solidFill>
                <a:schemeClr val="accent2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ransition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/>
          <a:lstStyle/>
          <a:p>
            <a:r>
              <a:rPr lang="en-US" b="1" i="1" u="sng" dirty="0">
                <a:latin typeface="Baskerville Old Face" pitchFamily="18" charset="0"/>
              </a:rPr>
              <a:t>Types of Decision 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85860"/>
            <a:ext cx="871543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600" b="1" dirty="0">
                <a:solidFill>
                  <a:schemeClr val="accent4"/>
                </a:solidFill>
                <a:latin typeface="Baskerville Old Face" pitchFamily="18" charset="0"/>
              </a:rPr>
              <a:t>Major and minor decisions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b="1" dirty="0">
                <a:solidFill>
                  <a:schemeClr val="accent4"/>
                </a:solidFill>
                <a:latin typeface="Baskerville Old Face" pitchFamily="18" charset="0"/>
              </a:rPr>
              <a:t>Policy and Operating Decisions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b="1" dirty="0">
                <a:solidFill>
                  <a:schemeClr val="accent4"/>
                </a:solidFill>
                <a:latin typeface="Baskerville Old Face" pitchFamily="18" charset="0"/>
              </a:rPr>
              <a:t>Individual and Group Decisions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b="1" dirty="0">
                <a:solidFill>
                  <a:schemeClr val="accent4"/>
                </a:solidFill>
                <a:latin typeface="Baskerville Old Face" pitchFamily="18" charset="0"/>
              </a:rPr>
              <a:t>Routine and Strategic Decisions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b="1" dirty="0">
                <a:solidFill>
                  <a:schemeClr val="accent4"/>
                </a:solidFill>
                <a:latin typeface="Baskerville Old Face" pitchFamily="18" charset="0"/>
              </a:rPr>
              <a:t>Organizational and Personal Decisions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b="1" dirty="0">
                <a:solidFill>
                  <a:schemeClr val="accent4"/>
                </a:solidFill>
                <a:latin typeface="Baskerville Old Face" pitchFamily="18" charset="0"/>
              </a:rPr>
              <a:t>Programmed and Non-programmed Decisions</a:t>
            </a:r>
          </a:p>
        </p:txBody>
      </p:sp>
    </p:spTree>
  </p:cSld>
  <p:clrMapOvr>
    <a:masterClrMapping/>
  </p:clrMapOvr>
  <p:transition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b="1" i="1" u="sng" dirty="0">
                <a:latin typeface="Baskerville Old Face" pitchFamily="18" charset="0"/>
              </a:rPr>
              <a:t>Importance and Necessity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357298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3600" b="1" dirty="0">
                <a:latin typeface="Baskerville Old Face" pitchFamily="18" charset="0"/>
              </a:rPr>
              <a:t>To solve problems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>
                <a:latin typeface="Baskerville Old Face" pitchFamily="18" charset="0"/>
              </a:rPr>
              <a:t>Creation of dynamism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>
                <a:latin typeface="Baskerville Old Face" pitchFamily="18" charset="0"/>
              </a:rPr>
              <a:t>Development of relation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>
                <a:latin typeface="Baskerville Old Face" pitchFamily="18" charset="0"/>
              </a:rPr>
              <a:t>Increasing efficiency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>
                <a:latin typeface="Baskerville Old Face" pitchFamily="18" charset="0"/>
              </a:rPr>
              <a:t>Ensuring participation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>
                <a:latin typeface="Baskerville Old Face" pitchFamily="18" charset="0"/>
              </a:rPr>
              <a:t>Achievement of objectives</a:t>
            </a:r>
          </a:p>
        </p:txBody>
      </p:sp>
    </p:spTree>
  </p:cSld>
  <p:clrMapOvr>
    <a:masterClrMapping/>
  </p:clrMapOvr>
  <p:transition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sz="4000" b="1" i="1" u="sng" dirty="0">
                <a:latin typeface="Baskerville Old Face" pitchFamily="18" charset="0"/>
              </a:rPr>
              <a:t>Conditions for good decision making</a:t>
            </a:r>
            <a:endParaRPr lang="en-US" sz="4000" i="1" u="sng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428736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3600" b="1" dirty="0">
                <a:latin typeface="Baskerville Old Face" pitchFamily="18" charset="0"/>
              </a:rPr>
              <a:t>Information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>
                <a:latin typeface="Baskerville Old Face" pitchFamily="18" charset="0"/>
              </a:rPr>
              <a:t>Setting of the goal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>
                <a:latin typeface="Baskerville Old Face" pitchFamily="18" charset="0"/>
              </a:rPr>
              <a:t>Participation of the members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>
                <a:latin typeface="Baskerville Old Face" pitchFamily="18" charset="0"/>
              </a:rPr>
              <a:t>Avoid group think</a:t>
            </a:r>
          </a:p>
        </p:txBody>
      </p:sp>
    </p:spTree>
  </p:cSld>
  <p:clrMapOvr>
    <a:masterClrMapping/>
  </p:clrMapOvr>
  <p:transition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b="1" i="1" u="sng" dirty="0">
                <a:latin typeface="Baskerville Old Face" pitchFamily="18" charset="0"/>
              </a:rPr>
              <a:t>Barriers of decision making</a:t>
            </a:r>
            <a:endParaRPr lang="en-US" i="1" u="sng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8586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3600" b="1" dirty="0">
                <a:latin typeface="Baskerville Old Face" pitchFamily="18" charset="0"/>
              </a:rPr>
              <a:t>Scarcity of capital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>
                <a:latin typeface="Baskerville Old Face" pitchFamily="18" charset="0"/>
              </a:rPr>
              <a:t>Lack of raw materials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>
                <a:latin typeface="Baskerville Old Face" pitchFamily="18" charset="0"/>
              </a:rPr>
              <a:t>Un-skilled management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>
                <a:latin typeface="Baskerville Old Face" pitchFamily="18" charset="0"/>
              </a:rPr>
              <a:t>Labor unrest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>
                <a:latin typeface="Baskerville Old Face" pitchFamily="18" charset="0"/>
              </a:rPr>
              <a:t>Risk aversion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>
                <a:latin typeface="Baskerville Old Face" pitchFamily="18" charset="0"/>
              </a:rPr>
              <a:t>Lake of sufficient data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>
                <a:latin typeface="Baskerville Old Face" pitchFamily="18" charset="0"/>
              </a:rPr>
              <a:t>Lack of efficient manpower </a:t>
            </a:r>
            <a:endParaRPr lang="en-US" sz="3600" dirty="0">
              <a:latin typeface="Baskerville Old Face" pitchFamily="18" charset="0"/>
            </a:endParaRPr>
          </a:p>
        </p:txBody>
      </p:sp>
    </p:spTree>
  </p:cSld>
  <p:clrMapOvr>
    <a:masterClrMapping/>
  </p:clrMapOvr>
  <p:transition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68879" y="2967334"/>
            <a:ext cx="5217765" cy="144655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8800" b="1" i="1" dirty="0">
                <a:ln w="11430"/>
                <a:solidFill>
                  <a:schemeClr val="accent2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parajita" pitchFamily="34" charset="0"/>
                <a:cs typeface="Aparajita" pitchFamily="34" charset="0"/>
              </a:rPr>
              <a:t>Thank</a:t>
            </a:r>
            <a:r>
              <a:rPr lang="en-US" sz="8800" b="1" i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parajita" pitchFamily="34" charset="0"/>
                <a:cs typeface="Aparajita" pitchFamily="34" charset="0"/>
              </a:rPr>
              <a:t> You</a:t>
            </a:r>
          </a:p>
        </p:txBody>
      </p:sp>
    </p:spTree>
  </p:cSld>
  <p:clrMapOvr>
    <a:masterClrMapping/>
  </p:clrMapOvr>
  <p:transition>
    <p:strips dir="rd"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7517</TotalTime>
  <Words>164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Aparajita</vt:lpstr>
      <vt:lpstr>Arial</vt:lpstr>
      <vt:lpstr>Baskerville Old Face</vt:lpstr>
      <vt:lpstr>Calibri</vt:lpstr>
      <vt:lpstr>Wingdings</vt:lpstr>
      <vt:lpstr>Diseño predeterminado</vt:lpstr>
      <vt:lpstr>PowerPoint Presentation</vt:lpstr>
      <vt:lpstr>Discuss About</vt:lpstr>
      <vt:lpstr>Types of Decision Making</vt:lpstr>
      <vt:lpstr>Importance and Necessity</vt:lpstr>
      <vt:lpstr>Conditions for good decision making</vt:lpstr>
      <vt:lpstr>Barriers of decision making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Tanjida</cp:lastModifiedBy>
  <cp:revision>989</cp:revision>
  <dcterms:created xsi:type="dcterms:W3CDTF">2010-05-23T14:28:12Z</dcterms:created>
  <dcterms:modified xsi:type="dcterms:W3CDTF">2020-08-19T19:47:42Z</dcterms:modified>
</cp:coreProperties>
</file>