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8534400" cy="3048000"/>
          </a:xfrm>
        </p:spPr>
        <p:txBody>
          <a:bodyPr>
            <a:noAutofit/>
          </a:bodyPr>
          <a:lstStyle/>
          <a:p>
            <a:pPr algn="l"/>
            <a:r>
              <a:rPr lang="en-US" sz="3200" b="1" i="1" dirty="0">
                <a:solidFill>
                  <a:schemeClr val="tx1"/>
                </a:solidFill>
                <a:latin typeface="Baskerville Old Face" pitchFamily="18" charset="0"/>
              </a:rPr>
              <a:t>Course Title: </a:t>
            </a:r>
            <a:r>
              <a:rPr lang="en-US" sz="3200" b="1" i="1" dirty="0">
                <a:latin typeface="Baskerville Old Face" pitchFamily="18" charset="0"/>
              </a:rPr>
              <a:t>Bangladesh Studies</a:t>
            </a:r>
            <a:endParaRPr lang="en-US" sz="32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3200" b="1" i="1" dirty="0">
                <a:solidFill>
                  <a:schemeClr val="tx1"/>
                </a:solidFill>
                <a:latin typeface="Baskerville Old Face" pitchFamily="18" charset="0"/>
              </a:rPr>
              <a:t>Course Code : </a:t>
            </a:r>
            <a:r>
              <a:rPr lang="en-US" sz="3200" b="1" i="1" dirty="0">
                <a:latin typeface="Baskerville Old Face" pitchFamily="18" charset="0"/>
              </a:rPr>
              <a:t>GE334</a:t>
            </a:r>
          </a:p>
          <a:p>
            <a:pPr algn="l"/>
            <a:endParaRPr lang="en-US" sz="32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3200" b="1" i="1" dirty="0">
                <a:latin typeface="Baskerville Old Face" pitchFamily="18" charset="0"/>
              </a:rPr>
              <a:t>Topic : 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>Digital Bangladesh</a:t>
            </a:r>
            <a:endParaRPr lang="en-US" sz="3200" b="1" i="1" dirty="0">
              <a:latin typeface="Baskerville Old Face" pitchFamily="18" charset="0"/>
            </a:endParaRPr>
          </a:p>
          <a:p>
            <a:pPr algn="l"/>
            <a:r>
              <a:rPr lang="en-US" sz="3200" b="1" i="1" dirty="0">
                <a:solidFill>
                  <a:schemeClr val="tx1"/>
                </a:solidFill>
                <a:latin typeface="Baskerville Old Face" pitchFamily="18" charset="0"/>
              </a:rPr>
              <a:t>Thanjida Akhter (102-15-1030)</a:t>
            </a:r>
          </a:p>
          <a:p>
            <a:pPr algn="l"/>
            <a:endParaRPr lang="en-US" sz="32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diu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848600" cy="2061557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What is Digital Bangladesh?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Baskerville Old Face" pitchFamily="18" charset="0"/>
              </a:rPr>
              <a:t>Digital Bangladesh or Vision 2021</a:t>
            </a:r>
            <a:r>
              <a:rPr lang="en-US" sz="2400" dirty="0">
                <a:latin typeface="Baskerville Old Face" pitchFamily="18" charset="0"/>
              </a:rPr>
              <a:t> was the political manifesto of the Bangladesh </a:t>
            </a:r>
            <a:r>
              <a:rPr lang="en-US" sz="2400" dirty="0" err="1">
                <a:latin typeface="Baskerville Old Face" pitchFamily="18" charset="0"/>
              </a:rPr>
              <a:t>Awami</a:t>
            </a:r>
            <a:r>
              <a:rPr lang="en-US" sz="2400" dirty="0">
                <a:latin typeface="Baskerville Old Face" pitchFamily="18" charset="0"/>
              </a:rPr>
              <a:t> League party before winning the National Elections of 2008. It stands as a political vision of Bangladesh for the year 2021, the golden </a:t>
            </a:r>
            <a:r>
              <a:rPr lang="en-US" sz="2400" dirty="0" err="1">
                <a:latin typeface="Baskerville Old Face" pitchFamily="18" charset="0"/>
              </a:rPr>
              <a:t>jubliee</a:t>
            </a:r>
            <a:r>
              <a:rPr lang="en-US" sz="2400" dirty="0">
                <a:latin typeface="Baskerville Old Face" pitchFamily="18" charset="0"/>
              </a:rPr>
              <a:t> of the nation.</a:t>
            </a: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  <a:p>
            <a:r>
              <a:rPr lang="en-US" sz="2400" dirty="0">
                <a:latin typeface="Baskerville Old Face" pitchFamily="18" charset="0"/>
              </a:rPr>
              <a:t>The main goal is for Bangladesh 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To become a middle-income country where poverty will be drastically reduced.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Not only mean the broad use of computers.</a:t>
            </a:r>
          </a:p>
          <a:p>
            <a:pPr lvl="1"/>
            <a:r>
              <a:rPr lang="en-US" sz="2000" dirty="0">
                <a:latin typeface="Baskerville Old Face" pitchFamily="18" charset="0"/>
              </a:rPr>
              <a:t>It means the modern philosophy of effective and useful use of technology in terms of implementing the promises in education, health, job placement, poverty reduction etc.</a:t>
            </a:r>
          </a:p>
          <a:p>
            <a:pPr lvl="1"/>
            <a:endParaRPr lang="en-US" sz="1800" dirty="0">
              <a:latin typeface="Baskerville Old Face" pitchFamily="18" charset="0"/>
            </a:endParaRPr>
          </a:p>
          <a:p>
            <a:pPr lvl="1"/>
            <a:endParaRPr lang="en-US" sz="1800" dirty="0">
              <a:latin typeface="Baskerville Old Face" pitchFamily="18" charset="0"/>
            </a:endParaRPr>
          </a:p>
          <a:p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66825"/>
          </a:xfrm>
          <a:prstGeom prst="rect">
            <a:avLst/>
          </a:prstGeom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068" y="1447800"/>
            <a:ext cx="2971800" cy="1676400"/>
          </a:xfrm>
          <a:prstGeom prst="rect">
            <a:avLst/>
          </a:prstGeom>
        </p:spPr>
      </p:pic>
      <p:pic>
        <p:nvPicPr>
          <p:cNvPr id="8" name="Picture 7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47800"/>
            <a:ext cx="2667000" cy="1676400"/>
          </a:xfrm>
          <a:prstGeom prst="rect">
            <a:avLst/>
          </a:prstGeom>
        </p:spPr>
      </p:pic>
      <p:pic>
        <p:nvPicPr>
          <p:cNvPr id="9" name="Picture 8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388829"/>
            <a:ext cx="2971800" cy="1792771"/>
          </a:xfrm>
          <a:prstGeom prst="rect">
            <a:avLst/>
          </a:prstGeom>
        </p:spPr>
      </p:pic>
      <p:pic>
        <p:nvPicPr>
          <p:cNvPr id="10" name="Picture 9" descr="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352800"/>
            <a:ext cx="2743200" cy="1828800"/>
          </a:xfrm>
          <a:prstGeom prst="rect">
            <a:avLst/>
          </a:prstGeom>
        </p:spPr>
      </p:pic>
      <p:pic>
        <p:nvPicPr>
          <p:cNvPr id="11" name="Picture 10" descr="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95925"/>
            <a:ext cx="9144000" cy="1362075"/>
          </a:xfrm>
          <a:prstGeom prst="rect">
            <a:avLst/>
          </a:prstGeom>
        </p:spPr>
      </p:pic>
      <p:pic>
        <p:nvPicPr>
          <p:cNvPr id="12" name="Picture 11" descr="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68" y="1466850"/>
            <a:ext cx="3429000" cy="165735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u="sng" dirty="0">
                <a:latin typeface="Baskerville Old Face" pitchFamily="18" charset="0"/>
              </a:rPr>
              <a:t>Bangladesh as we want to see in 2021</a:t>
            </a:r>
            <a:endParaRPr lang="en-US" sz="3600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1. Democracy and effective parliament</a:t>
            </a:r>
          </a:p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2. Political framework, decentralization of power &amp; people’s participation</a:t>
            </a:r>
          </a:p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3. Good governance through establishing rule of law and avoiding political partisanship</a:t>
            </a:r>
          </a:p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4. Transformation of political culture</a:t>
            </a:r>
          </a:p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5. A society free from corruption</a:t>
            </a:r>
          </a:p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6. Empowerment and equal rights for women</a:t>
            </a:r>
          </a:p>
          <a:p>
            <a:pPr>
              <a:buNone/>
            </a:pPr>
            <a:r>
              <a:rPr lang="en-US" sz="2400" dirty="0">
                <a:latin typeface="Baskerville Old Face" pitchFamily="18" charset="0"/>
              </a:rPr>
              <a:t> 7. Economic development &amp; initiative</a:t>
            </a:r>
          </a:p>
          <a:p>
            <a:pPr lvl="0">
              <a:buNone/>
            </a:pPr>
            <a:r>
              <a:rPr lang="en-US" sz="2400" dirty="0">
                <a:latin typeface="Baskerville Old Face" pitchFamily="18" charset="0"/>
              </a:rPr>
              <a:t> 8. Bangladesh in the global arena 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1143000"/>
          </a:xfrm>
        </p:spPr>
        <p:txBody>
          <a:bodyPr>
            <a:normAutofit/>
          </a:bodyPr>
          <a:lstStyle/>
          <a:p>
            <a:r>
              <a:rPr lang="en-US" sz="3800" b="1" i="1" u="sng" dirty="0">
                <a:latin typeface="Baskerville Old Face" pitchFamily="18" charset="0"/>
              </a:rPr>
              <a:t>Economic development &amp; initiative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05800" cy="4525963"/>
          </a:xfrm>
        </p:spPr>
        <p:txBody>
          <a:bodyPr>
            <a:noAutofit/>
          </a:bodyPr>
          <a:lstStyle/>
          <a:p>
            <a:endParaRPr lang="en-US" sz="24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Meeting basic needs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Population and </a:t>
            </a:r>
            <a:r>
              <a:rPr lang="en-US" sz="2400" dirty="0" err="1">
                <a:latin typeface="Baskerville Old Face" pitchFamily="18" charset="0"/>
              </a:rPr>
              <a:t>labour</a:t>
            </a:r>
            <a:r>
              <a:rPr lang="en-US" sz="2400" dirty="0">
                <a:latin typeface="Baskerville Old Face" pitchFamily="18" charset="0"/>
              </a:rPr>
              <a:t> force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Alleviation of poverty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Food &amp; nutrition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Health care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Education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Industry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Energy security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Infrastructural development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Housing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Environment</a:t>
            </a:r>
            <a:endParaRPr lang="en-US" sz="2000" dirty="0">
              <a:latin typeface="Baskerville Old Face" pitchFamily="18" charset="0"/>
            </a:endParaRPr>
          </a:p>
          <a:p>
            <a:pPr lvl="1"/>
            <a:r>
              <a:rPr lang="en-US" sz="2400" dirty="0">
                <a:latin typeface="Baskerville Old Face" pitchFamily="18" charset="0"/>
              </a:rPr>
              <a:t>Water resources</a:t>
            </a:r>
            <a:endParaRPr lang="en-US" sz="2000" dirty="0">
              <a:latin typeface="Baskerville Old Face" pitchFamily="18" charset="0"/>
            </a:endParaRPr>
          </a:p>
          <a:p>
            <a:endParaRPr lang="en-US" sz="18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latin typeface="Baskerville Old Face" pitchFamily="18" charset="0"/>
              </a:rPr>
              <a:t>Bangladesh in the global arena</a:t>
            </a:r>
            <a:endParaRPr lang="en-US" b="1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Baskerville Old Face" pitchFamily="18" charset="0"/>
            </a:endParaRPr>
          </a:p>
          <a:p>
            <a:pPr lvl="1"/>
            <a:r>
              <a:rPr lang="en-US" sz="2800" dirty="0">
                <a:latin typeface="Baskerville Old Face" pitchFamily="18" charset="0"/>
              </a:rPr>
              <a:t>Achievements of liberation</a:t>
            </a:r>
            <a:endParaRPr lang="en-US" sz="2400" dirty="0">
              <a:latin typeface="Baskerville Old Face" pitchFamily="18" charset="0"/>
            </a:endParaRPr>
          </a:p>
          <a:p>
            <a:pPr lvl="1"/>
            <a:r>
              <a:rPr lang="en-US" sz="2800" dirty="0">
                <a:latin typeface="Baskerville Old Face" pitchFamily="18" charset="0"/>
              </a:rPr>
              <a:t>Culture</a:t>
            </a:r>
            <a:endParaRPr lang="en-US" sz="2400" dirty="0">
              <a:latin typeface="Baskerville Old Face" pitchFamily="18" charset="0"/>
            </a:endParaRPr>
          </a:p>
          <a:p>
            <a:pPr lvl="1"/>
            <a:r>
              <a:rPr lang="en-US" sz="2800" dirty="0">
                <a:latin typeface="Baskerville Old Face" pitchFamily="18" charset="0"/>
              </a:rPr>
              <a:t>Foreign policy</a:t>
            </a:r>
            <a:endParaRPr lang="en-US" sz="2400" dirty="0">
              <a:latin typeface="Baskerville Old Face" pitchFamily="18" charset="0"/>
            </a:endParaRPr>
          </a:p>
          <a:p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b="1" i="1" u="sng" dirty="0">
                <a:latin typeface="Baskerville Old Face" pitchFamily="18" charset="0"/>
              </a:rPr>
              <a:t>Limitations for ensuring digital Bangladesh:</a:t>
            </a:r>
            <a:endParaRPr lang="en-US" sz="3600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Baskerville Old Face" pitchFamily="18" charset="0"/>
              </a:rPr>
              <a:t>Lack of proper infrastructure of ICT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Lack of well trained manpower and training centre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Improper practice of ICT policy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Apathy of civil servants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Traditional attitude toward modern technology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Reactive manner of policy makers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Using closed based software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Insufficient facilities of LAN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Lack of visionary leadership quality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Poor English language skill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Patronizing corruption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Insufficient power supply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Lack of imagination of a good society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Lack of proper investment (national and international) in this arena</a:t>
            </a:r>
          </a:p>
        </p:txBody>
      </p:sp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latin typeface="Baskerville Old Face" pitchFamily="18" charset="0"/>
              </a:rPr>
              <a:t>How can we ensure it in Bangladesh?</a:t>
            </a:r>
            <a:endParaRPr lang="en-US" sz="4000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000" dirty="0">
                <a:latin typeface="Baskerville Old Face" pitchFamily="18" charset="0"/>
              </a:rPr>
              <a:t>Developing proper infrastructure of ICT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Ensuring well trained manpower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Proper practice of ICT policy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Eagerness of civil servants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Proactive attitude toward modern technology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Innovative manner of policy makers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Using opened based software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Sufficient facilities of LAN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Ensuring visionary leadership quality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Developing English language skill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Patronizing ICT farms and scholars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Sufficient power supply</a:t>
            </a:r>
          </a:p>
          <a:p>
            <a:pPr lvl="0"/>
            <a:r>
              <a:rPr lang="en-US" sz="2000" dirty="0">
                <a:latin typeface="Baskerville Old Face" pitchFamily="18" charset="0"/>
              </a:rPr>
              <a:t>Image of a good society</a:t>
            </a:r>
          </a:p>
          <a:p>
            <a:endParaRPr lang="en-US" sz="20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9800"/>
            <a:ext cx="5638800" cy="39465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18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18" charset="2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</a:rPr>
              <a:t>Thank You!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</a:endParaRPr>
          </a:p>
        </p:txBody>
      </p:sp>
      <p:pic>
        <p:nvPicPr>
          <p:cNvPr id="5" name="Picture 2" descr="Structure"/>
          <p:cNvPicPr>
            <a:picLocks noChangeAspect="1" noChangeArrowheads="1"/>
          </p:cNvPicPr>
          <p:nvPr/>
        </p:nvPicPr>
        <p:blipFill>
          <a:blip r:embed="rId2"/>
          <a:srcRect l="10080" t="7423" r="26080" b="11629"/>
          <a:stretch>
            <a:fillRect/>
          </a:stretch>
        </p:blipFill>
        <p:spPr bwMode="auto">
          <a:xfrm>
            <a:off x="5410200" y="530225"/>
            <a:ext cx="3811588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</p:sld>
</file>

<file path=ppt/theme/theme1.xml><?xml version="1.0" encoding="utf-8"?>
<a:theme xmlns:a="http://schemas.openxmlformats.org/drawingml/2006/main" name="Technic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</TotalTime>
  <Words>391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Franklin Gothic Book</vt:lpstr>
      <vt:lpstr>Wingdings 2</vt:lpstr>
      <vt:lpstr>Wingdings 3</vt:lpstr>
      <vt:lpstr>Technic</vt:lpstr>
      <vt:lpstr>PowerPoint Presentation</vt:lpstr>
      <vt:lpstr>What is Digital Bangladesh?</vt:lpstr>
      <vt:lpstr>PowerPoint Presentation</vt:lpstr>
      <vt:lpstr>Bangladesh as we want to see in 2021</vt:lpstr>
      <vt:lpstr>Economic development &amp; initiative</vt:lpstr>
      <vt:lpstr>Bangladesh in the global arena</vt:lpstr>
      <vt:lpstr>Limitations for ensuring digital Bangladesh:</vt:lpstr>
      <vt:lpstr>How can we ensure it in Bangladesh?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Digital Bangladesh</dc:title>
  <dc:creator>sohag</dc:creator>
  <cp:lastModifiedBy>Tanjida</cp:lastModifiedBy>
  <cp:revision>13</cp:revision>
  <dcterms:created xsi:type="dcterms:W3CDTF">2006-08-16T00:00:00Z</dcterms:created>
  <dcterms:modified xsi:type="dcterms:W3CDTF">2020-08-19T19:49:12Z</dcterms:modified>
</cp:coreProperties>
</file>