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3" r:id="rId1"/>
  </p:sldMasterIdLst>
  <p:notesMasterIdLst>
    <p:notesMasterId r:id="rId23"/>
  </p:notesMasterIdLst>
  <p:handoutMasterIdLst>
    <p:handoutMasterId r:id="rId24"/>
  </p:handoutMasterIdLst>
  <p:sldIdLst>
    <p:sldId id="260" r:id="rId2"/>
    <p:sldId id="307" r:id="rId3"/>
    <p:sldId id="306" r:id="rId4"/>
    <p:sldId id="304" r:id="rId5"/>
    <p:sldId id="305" r:id="rId6"/>
    <p:sldId id="326" r:id="rId7"/>
    <p:sldId id="308" r:id="rId8"/>
    <p:sldId id="309" r:id="rId9"/>
    <p:sldId id="310" r:id="rId10"/>
    <p:sldId id="311" r:id="rId11"/>
    <p:sldId id="312" r:id="rId12"/>
    <p:sldId id="314" r:id="rId13"/>
    <p:sldId id="315" r:id="rId14"/>
    <p:sldId id="316" r:id="rId15"/>
    <p:sldId id="317" r:id="rId16"/>
    <p:sldId id="318" r:id="rId17"/>
    <p:sldId id="319" r:id="rId18"/>
    <p:sldId id="320" r:id="rId19"/>
    <p:sldId id="321" r:id="rId20"/>
    <p:sldId id="322" r:id="rId21"/>
    <p:sldId id="323" r:id="rId22"/>
  </p:sldIdLst>
  <p:sldSz cx="13003213" cy="974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5">
          <p15:clr>
            <a:srgbClr val="A4A3A4"/>
          </p15:clr>
        </p15:guide>
        <p15:guide id="2" pos="466">
          <p15:clr>
            <a:srgbClr val="A4A3A4"/>
          </p15:clr>
        </p15:guide>
        <p15:guide id="3" pos="493">
          <p15:clr>
            <a:srgbClr val="A4A3A4"/>
          </p15:clr>
        </p15:guide>
        <p15:guide id="4" pos="5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2633"/>
    <a:srgbClr val="FFFFFF"/>
    <a:srgbClr val="63666A"/>
    <a:srgbClr val="322C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82" autoAdjust="0"/>
    <p:restoredTop sz="85635" autoAdjust="0"/>
  </p:normalViewPr>
  <p:slideViewPr>
    <p:cSldViewPr snapToGrid="0" snapToObjects="1">
      <p:cViewPr varScale="1">
        <p:scale>
          <a:sx n="44" d="100"/>
          <a:sy n="44" d="100"/>
        </p:scale>
        <p:origin x="192" y="72"/>
      </p:cViewPr>
      <p:guideLst>
        <p:guide orient="horz" pos="1805"/>
        <p:guide pos="466"/>
        <p:guide pos="493"/>
        <p:guide pos="555"/>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D86FC8-0B56-4AC8-8DA9-8FCA70DAC82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800D944-7B06-4235-B504-842EB42CAF0A}">
      <dgm:prSet custT="1"/>
      <dgm:spPr/>
      <dgm:t>
        <a:bodyPr/>
        <a:lstStyle/>
        <a:p>
          <a:r>
            <a:rPr lang="en-US" sz="3600" dirty="0">
              <a:latin typeface="+mj-lt"/>
            </a:rPr>
            <a:t>Introduction</a:t>
          </a:r>
        </a:p>
      </dgm:t>
    </dgm:pt>
    <dgm:pt modelId="{F21A9576-C774-4BD4-AA6F-2D8A2700AD13}" type="parTrans" cxnId="{4E46EF43-12BD-46A6-847A-397A5300C4C8}">
      <dgm:prSet/>
      <dgm:spPr/>
      <dgm:t>
        <a:bodyPr/>
        <a:lstStyle/>
        <a:p>
          <a:endParaRPr lang="en-US" sz="3600">
            <a:latin typeface="+mj-lt"/>
          </a:endParaRPr>
        </a:p>
      </dgm:t>
    </dgm:pt>
    <dgm:pt modelId="{E1B31CB0-AB85-4660-9AA1-AD67A4D231DD}" type="sibTrans" cxnId="{4E46EF43-12BD-46A6-847A-397A5300C4C8}">
      <dgm:prSet/>
      <dgm:spPr/>
      <dgm:t>
        <a:bodyPr/>
        <a:lstStyle/>
        <a:p>
          <a:endParaRPr lang="en-US" sz="3600">
            <a:latin typeface="+mj-lt"/>
          </a:endParaRPr>
        </a:p>
      </dgm:t>
    </dgm:pt>
    <dgm:pt modelId="{3F4B3895-46A0-446E-AAD9-93CB0BEBF913}">
      <dgm:prSet custT="1"/>
      <dgm:spPr/>
      <dgm:t>
        <a:bodyPr/>
        <a:lstStyle/>
        <a:p>
          <a:r>
            <a:rPr lang="en-US" sz="3600">
              <a:latin typeface="+mj-lt"/>
            </a:rPr>
            <a:t>Methods</a:t>
          </a:r>
        </a:p>
      </dgm:t>
    </dgm:pt>
    <dgm:pt modelId="{20AA1AB7-7CEA-450F-BE1F-2A7C77406DD4}" type="parTrans" cxnId="{A1E9BBDE-1A45-4C19-BE0F-8A88E6652689}">
      <dgm:prSet/>
      <dgm:spPr/>
      <dgm:t>
        <a:bodyPr/>
        <a:lstStyle/>
        <a:p>
          <a:endParaRPr lang="en-US" sz="3600">
            <a:latin typeface="+mj-lt"/>
          </a:endParaRPr>
        </a:p>
      </dgm:t>
    </dgm:pt>
    <dgm:pt modelId="{534EEFB3-1384-45B8-8726-1972AE32E8EC}" type="sibTrans" cxnId="{A1E9BBDE-1A45-4C19-BE0F-8A88E6652689}">
      <dgm:prSet/>
      <dgm:spPr/>
      <dgm:t>
        <a:bodyPr/>
        <a:lstStyle/>
        <a:p>
          <a:endParaRPr lang="en-US" sz="3600">
            <a:latin typeface="+mj-lt"/>
          </a:endParaRPr>
        </a:p>
      </dgm:t>
    </dgm:pt>
    <dgm:pt modelId="{BEB1D73B-FB84-4222-81B9-06CD668EAA09}">
      <dgm:prSet custT="1"/>
      <dgm:spPr/>
      <dgm:t>
        <a:bodyPr/>
        <a:lstStyle/>
        <a:p>
          <a:r>
            <a:rPr lang="en-US" sz="3600" dirty="0">
              <a:latin typeface="+mj-lt"/>
            </a:rPr>
            <a:t>Result</a:t>
          </a:r>
        </a:p>
      </dgm:t>
    </dgm:pt>
    <dgm:pt modelId="{2EA4590F-327E-499A-B0F9-CF029789DD31}" type="parTrans" cxnId="{C68EFC7E-976D-4F8F-A23A-34E70726CCE5}">
      <dgm:prSet/>
      <dgm:spPr/>
      <dgm:t>
        <a:bodyPr/>
        <a:lstStyle/>
        <a:p>
          <a:endParaRPr lang="en-US" sz="3600">
            <a:latin typeface="+mj-lt"/>
          </a:endParaRPr>
        </a:p>
      </dgm:t>
    </dgm:pt>
    <dgm:pt modelId="{D39E3570-BC14-41E6-A68C-3EA89D80442E}" type="sibTrans" cxnId="{C68EFC7E-976D-4F8F-A23A-34E70726CCE5}">
      <dgm:prSet/>
      <dgm:spPr/>
      <dgm:t>
        <a:bodyPr/>
        <a:lstStyle/>
        <a:p>
          <a:endParaRPr lang="en-US" sz="3600">
            <a:latin typeface="+mj-lt"/>
          </a:endParaRPr>
        </a:p>
      </dgm:t>
    </dgm:pt>
    <dgm:pt modelId="{AD893552-0CEE-48E1-9406-93AB6AE67CBC}">
      <dgm:prSet custT="1"/>
      <dgm:spPr/>
      <dgm:t>
        <a:bodyPr/>
        <a:lstStyle/>
        <a:p>
          <a:r>
            <a:rPr lang="en-US" sz="3600" dirty="0">
              <a:latin typeface="+mj-lt"/>
            </a:rPr>
            <a:t>Conclusion</a:t>
          </a:r>
        </a:p>
      </dgm:t>
    </dgm:pt>
    <dgm:pt modelId="{72272EB2-10C2-4FD0-A16D-F05D2E6C4352}" type="parTrans" cxnId="{6EE5FC5B-F6D6-461C-B3AE-8A7BF7A07769}">
      <dgm:prSet/>
      <dgm:spPr/>
      <dgm:t>
        <a:bodyPr/>
        <a:lstStyle/>
        <a:p>
          <a:endParaRPr lang="en-US" sz="3600">
            <a:latin typeface="+mj-lt"/>
          </a:endParaRPr>
        </a:p>
      </dgm:t>
    </dgm:pt>
    <dgm:pt modelId="{44A55262-2046-40D1-B945-BA6B333DF1A9}" type="sibTrans" cxnId="{6EE5FC5B-F6D6-461C-B3AE-8A7BF7A07769}">
      <dgm:prSet/>
      <dgm:spPr/>
      <dgm:t>
        <a:bodyPr/>
        <a:lstStyle/>
        <a:p>
          <a:endParaRPr lang="en-US" sz="3600">
            <a:latin typeface="+mj-lt"/>
          </a:endParaRPr>
        </a:p>
      </dgm:t>
    </dgm:pt>
    <dgm:pt modelId="{F53AB914-6F07-473B-AA98-6595BA1FD4BD}">
      <dgm:prSet custT="1"/>
      <dgm:spPr/>
      <dgm:t>
        <a:bodyPr/>
        <a:lstStyle/>
        <a:p>
          <a:r>
            <a:rPr lang="en-US" sz="3600" dirty="0">
              <a:latin typeface="+mj-lt"/>
            </a:rPr>
            <a:t>Future work</a:t>
          </a:r>
        </a:p>
      </dgm:t>
    </dgm:pt>
    <dgm:pt modelId="{22BDE9EA-79D7-43E6-B875-6B6938E7BEC2}" type="parTrans" cxnId="{C0F80261-2D7D-4B10-BDA8-B3B2C379CF33}">
      <dgm:prSet/>
      <dgm:spPr/>
      <dgm:t>
        <a:bodyPr/>
        <a:lstStyle/>
        <a:p>
          <a:endParaRPr lang="en-US" sz="3600">
            <a:latin typeface="+mj-lt"/>
          </a:endParaRPr>
        </a:p>
      </dgm:t>
    </dgm:pt>
    <dgm:pt modelId="{C1C97E7E-37CA-4DD6-ABD4-14CFCBAD3D77}" type="sibTrans" cxnId="{C0F80261-2D7D-4B10-BDA8-B3B2C379CF33}">
      <dgm:prSet/>
      <dgm:spPr/>
      <dgm:t>
        <a:bodyPr/>
        <a:lstStyle/>
        <a:p>
          <a:endParaRPr lang="en-US" sz="3600">
            <a:latin typeface="+mj-lt"/>
          </a:endParaRPr>
        </a:p>
      </dgm:t>
    </dgm:pt>
    <dgm:pt modelId="{EFD4DBB9-97CC-4198-AEC6-B82C05AC4277}">
      <dgm:prSet custT="1"/>
      <dgm:spPr/>
      <dgm:t>
        <a:bodyPr/>
        <a:lstStyle/>
        <a:p>
          <a:r>
            <a:rPr lang="en-US" sz="3600" dirty="0">
              <a:latin typeface="+mj-lt"/>
            </a:rPr>
            <a:t>Discussion</a:t>
          </a:r>
        </a:p>
      </dgm:t>
    </dgm:pt>
    <dgm:pt modelId="{F1034C3A-170A-409E-98E4-F78BE8C34CBB}" type="parTrans" cxnId="{366AE562-B031-4F6B-9492-6ED04AF8E3FA}">
      <dgm:prSet/>
      <dgm:spPr/>
      <dgm:t>
        <a:bodyPr/>
        <a:lstStyle/>
        <a:p>
          <a:endParaRPr lang="en-US"/>
        </a:p>
      </dgm:t>
    </dgm:pt>
    <dgm:pt modelId="{69869848-8286-45C4-8B4C-48438761FF59}" type="sibTrans" cxnId="{366AE562-B031-4F6B-9492-6ED04AF8E3FA}">
      <dgm:prSet/>
      <dgm:spPr/>
      <dgm:t>
        <a:bodyPr/>
        <a:lstStyle/>
        <a:p>
          <a:endParaRPr lang="en-US"/>
        </a:p>
      </dgm:t>
    </dgm:pt>
    <dgm:pt modelId="{9BE9E400-421E-4BAF-B329-63000CDBDC6D}" type="pres">
      <dgm:prSet presAssocID="{72D86FC8-0B56-4AC8-8DA9-8FCA70DAC820}" presName="linear" presStyleCnt="0">
        <dgm:presLayoutVars>
          <dgm:dir/>
          <dgm:animLvl val="lvl"/>
          <dgm:resizeHandles val="exact"/>
        </dgm:presLayoutVars>
      </dgm:prSet>
      <dgm:spPr/>
    </dgm:pt>
    <dgm:pt modelId="{F7BB614A-BE12-4069-92A1-F64137D3A2E6}" type="pres">
      <dgm:prSet presAssocID="{A800D944-7B06-4235-B504-842EB42CAF0A}" presName="parentLin" presStyleCnt="0"/>
      <dgm:spPr/>
    </dgm:pt>
    <dgm:pt modelId="{5D5D901E-C32B-4584-85D7-D0D728B22B25}" type="pres">
      <dgm:prSet presAssocID="{A800D944-7B06-4235-B504-842EB42CAF0A}" presName="parentLeftMargin" presStyleLbl="node1" presStyleIdx="0" presStyleCnt="6"/>
      <dgm:spPr/>
    </dgm:pt>
    <dgm:pt modelId="{AD8BBCBB-C9BD-4F79-9D4C-B413F382F460}" type="pres">
      <dgm:prSet presAssocID="{A800D944-7B06-4235-B504-842EB42CAF0A}" presName="parentText" presStyleLbl="node1" presStyleIdx="0" presStyleCnt="6">
        <dgm:presLayoutVars>
          <dgm:chMax val="0"/>
          <dgm:bulletEnabled val="1"/>
        </dgm:presLayoutVars>
      </dgm:prSet>
      <dgm:spPr/>
    </dgm:pt>
    <dgm:pt modelId="{914EB508-B0E8-4C94-97F4-6D5180C3CD6E}" type="pres">
      <dgm:prSet presAssocID="{A800D944-7B06-4235-B504-842EB42CAF0A}" presName="negativeSpace" presStyleCnt="0"/>
      <dgm:spPr/>
    </dgm:pt>
    <dgm:pt modelId="{C064C562-1E09-4D2A-AA8B-6946DC63BDE1}" type="pres">
      <dgm:prSet presAssocID="{A800D944-7B06-4235-B504-842EB42CAF0A}" presName="childText" presStyleLbl="conFgAcc1" presStyleIdx="0" presStyleCnt="6">
        <dgm:presLayoutVars>
          <dgm:bulletEnabled val="1"/>
        </dgm:presLayoutVars>
      </dgm:prSet>
      <dgm:spPr/>
    </dgm:pt>
    <dgm:pt modelId="{0D1C1CCE-9CC3-466B-86B0-D694B88937B0}" type="pres">
      <dgm:prSet presAssocID="{E1B31CB0-AB85-4660-9AA1-AD67A4D231DD}" presName="spaceBetweenRectangles" presStyleCnt="0"/>
      <dgm:spPr/>
    </dgm:pt>
    <dgm:pt modelId="{609FB07B-A2D3-429A-96F4-E911774195B6}" type="pres">
      <dgm:prSet presAssocID="{3F4B3895-46A0-446E-AAD9-93CB0BEBF913}" presName="parentLin" presStyleCnt="0"/>
      <dgm:spPr/>
    </dgm:pt>
    <dgm:pt modelId="{848D1181-12A9-454F-ACC2-A19B73285ACD}" type="pres">
      <dgm:prSet presAssocID="{3F4B3895-46A0-446E-AAD9-93CB0BEBF913}" presName="parentLeftMargin" presStyleLbl="node1" presStyleIdx="0" presStyleCnt="6"/>
      <dgm:spPr/>
    </dgm:pt>
    <dgm:pt modelId="{6FA47B68-212F-48D5-ABA3-426CF9AB89C4}" type="pres">
      <dgm:prSet presAssocID="{3F4B3895-46A0-446E-AAD9-93CB0BEBF913}" presName="parentText" presStyleLbl="node1" presStyleIdx="1" presStyleCnt="6">
        <dgm:presLayoutVars>
          <dgm:chMax val="0"/>
          <dgm:bulletEnabled val="1"/>
        </dgm:presLayoutVars>
      </dgm:prSet>
      <dgm:spPr/>
    </dgm:pt>
    <dgm:pt modelId="{1D271E64-5AF4-45F6-9F4B-7293FD2FFFC8}" type="pres">
      <dgm:prSet presAssocID="{3F4B3895-46A0-446E-AAD9-93CB0BEBF913}" presName="negativeSpace" presStyleCnt="0"/>
      <dgm:spPr/>
    </dgm:pt>
    <dgm:pt modelId="{2299338A-A3BE-423C-A890-7C9C5038B6F4}" type="pres">
      <dgm:prSet presAssocID="{3F4B3895-46A0-446E-AAD9-93CB0BEBF913}" presName="childText" presStyleLbl="conFgAcc1" presStyleIdx="1" presStyleCnt="6">
        <dgm:presLayoutVars>
          <dgm:bulletEnabled val="1"/>
        </dgm:presLayoutVars>
      </dgm:prSet>
      <dgm:spPr/>
    </dgm:pt>
    <dgm:pt modelId="{12C059DA-D813-4880-A8CC-20ABDC200FDA}" type="pres">
      <dgm:prSet presAssocID="{534EEFB3-1384-45B8-8726-1972AE32E8EC}" presName="spaceBetweenRectangles" presStyleCnt="0"/>
      <dgm:spPr/>
    </dgm:pt>
    <dgm:pt modelId="{4E4A3265-F930-4267-81D2-DF220C3F7A90}" type="pres">
      <dgm:prSet presAssocID="{BEB1D73B-FB84-4222-81B9-06CD668EAA09}" presName="parentLin" presStyleCnt="0"/>
      <dgm:spPr/>
    </dgm:pt>
    <dgm:pt modelId="{EBA10876-A190-4BDA-8B7C-32ACB0E2D1E2}" type="pres">
      <dgm:prSet presAssocID="{BEB1D73B-FB84-4222-81B9-06CD668EAA09}" presName="parentLeftMargin" presStyleLbl="node1" presStyleIdx="1" presStyleCnt="6"/>
      <dgm:spPr/>
    </dgm:pt>
    <dgm:pt modelId="{C9DB9FBD-BB30-49A6-8F67-4112A8719622}" type="pres">
      <dgm:prSet presAssocID="{BEB1D73B-FB84-4222-81B9-06CD668EAA09}" presName="parentText" presStyleLbl="node1" presStyleIdx="2" presStyleCnt="6">
        <dgm:presLayoutVars>
          <dgm:chMax val="0"/>
          <dgm:bulletEnabled val="1"/>
        </dgm:presLayoutVars>
      </dgm:prSet>
      <dgm:spPr/>
    </dgm:pt>
    <dgm:pt modelId="{72337AE9-BAD5-45BE-AF38-D436ABC4AED6}" type="pres">
      <dgm:prSet presAssocID="{BEB1D73B-FB84-4222-81B9-06CD668EAA09}" presName="negativeSpace" presStyleCnt="0"/>
      <dgm:spPr/>
    </dgm:pt>
    <dgm:pt modelId="{A149454E-8330-4419-8E25-FC86C9A58AD1}" type="pres">
      <dgm:prSet presAssocID="{BEB1D73B-FB84-4222-81B9-06CD668EAA09}" presName="childText" presStyleLbl="conFgAcc1" presStyleIdx="2" presStyleCnt="6">
        <dgm:presLayoutVars>
          <dgm:bulletEnabled val="1"/>
        </dgm:presLayoutVars>
      </dgm:prSet>
      <dgm:spPr/>
    </dgm:pt>
    <dgm:pt modelId="{E5C68789-F2A3-43C5-9818-F14D7B0238BE}" type="pres">
      <dgm:prSet presAssocID="{D39E3570-BC14-41E6-A68C-3EA89D80442E}" presName="spaceBetweenRectangles" presStyleCnt="0"/>
      <dgm:spPr/>
    </dgm:pt>
    <dgm:pt modelId="{E1273A7E-8B48-4B81-ABE2-526E0B8278B3}" type="pres">
      <dgm:prSet presAssocID="{EFD4DBB9-97CC-4198-AEC6-B82C05AC4277}" presName="parentLin" presStyleCnt="0"/>
      <dgm:spPr/>
    </dgm:pt>
    <dgm:pt modelId="{09BE9AA8-20CA-4862-8F08-4EFD73A37B20}" type="pres">
      <dgm:prSet presAssocID="{EFD4DBB9-97CC-4198-AEC6-B82C05AC4277}" presName="parentLeftMargin" presStyleLbl="node1" presStyleIdx="2" presStyleCnt="6"/>
      <dgm:spPr/>
    </dgm:pt>
    <dgm:pt modelId="{F4468940-FA2F-493C-9E9A-EF9BB1B4D5E5}" type="pres">
      <dgm:prSet presAssocID="{EFD4DBB9-97CC-4198-AEC6-B82C05AC4277}" presName="parentText" presStyleLbl="node1" presStyleIdx="3" presStyleCnt="6">
        <dgm:presLayoutVars>
          <dgm:chMax val="0"/>
          <dgm:bulletEnabled val="1"/>
        </dgm:presLayoutVars>
      </dgm:prSet>
      <dgm:spPr/>
    </dgm:pt>
    <dgm:pt modelId="{04615AE8-8850-4CFE-80B0-45B120E41DCB}" type="pres">
      <dgm:prSet presAssocID="{EFD4DBB9-97CC-4198-AEC6-B82C05AC4277}" presName="negativeSpace" presStyleCnt="0"/>
      <dgm:spPr/>
    </dgm:pt>
    <dgm:pt modelId="{9F17530F-D1E3-41A7-B68C-8B985A85932B}" type="pres">
      <dgm:prSet presAssocID="{EFD4DBB9-97CC-4198-AEC6-B82C05AC4277}" presName="childText" presStyleLbl="conFgAcc1" presStyleIdx="3" presStyleCnt="6">
        <dgm:presLayoutVars>
          <dgm:bulletEnabled val="1"/>
        </dgm:presLayoutVars>
      </dgm:prSet>
      <dgm:spPr/>
    </dgm:pt>
    <dgm:pt modelId="{0E4792D7-AE31-41CC-9A55-F5F18F62E95B}" type="pres">
      <dgm:prSet presAssocID="{69869848-8286-45C4-8B4C-48438761FF59}" presName="spaceBetweenRectangles" presStyleCnt="0"/>
      <dgm:spPr/>
    </dgm:pt>
    <dgm:pt modelId="{802FAB61-A4EA-4FDF-9B2C-1FF41610389C}" type="pres">
      <dgm:prSet presAssocID="{AD893552-0CEE-48E1-9406-93AB6AE67CBC}" presName="parentLin" presStyleCnt="0"/>
      <dgm:spPr/>
    </dgm:pt>
    <dgm:pt modelId="{C966DDD1-AE3D-4BD7-9915-4A035FBF4AFB}" type="pres">
      <dgm:prSet presAssocID="{AD893552-0CEE-48E1-9406-93AB6AE67CBC}" presName="parentLeftMargin" presStyleLbl="node1" presStyleIdx="3" presStyleCnt="6"/>
      <dgm:spPr/>
    </dgm:pt>
    <dgm:pt modelId="{E0ED1DD8-8537-4AA1-B3AC-9B8857B09828}" type="pres">
      <dgm:prSet presAssocID="{AD893552-0CEE-48E1-9406-93AB6AE67CBC}" presName="parentText" presStyleLbl="node1" presStyleIdx="4" presStyleCnt="6">
        <dgm:presLayoutVars>
          <dgm:chMax val="0"/>
          <dgm:bulletEnabled val="1"/>
        </dgm:presLayoutVars>
      </dgm:prSet>
      <dgm:spPr/>
    </dgm:pt>
    <dgm:pt modelId="{16D19C9F-193F-404E-8C6A-23A2F8A923F6}" type="pres">
      <dgm:prSet presAssocID="{AD893552-0CEE-48E1-9406-93AB6AE67CBC}" presName="negativeSpace" presStyleCnt="0"/>
      <dgm:spPr/>
    </dgm:pt>
    <dgm:pt modelId="{DB52A591-D715-4197-83DC-EC214F2DDCEB}" type="pres">
      <dgm:prSet presAssocID="{AD893552-0CEE-48E1-9406-93AB6AE67CBC}" presName="childText" presStyleLbl="conFgAcc1" presStyleIdx="4" presStyleCnt="6">
        <dgm:presLayoutVars>
          <dgm:bulletEnabled val="1"/>
        </dgm:presLayoutVars>
      </dgm:prSet>
      <dgm:spPr/>
    </dgm:pt>
    <dgm:pt modelId="{C472EC4C-9DDD-4651-AAF4-399532335E8E}" type="pres">
      <dgm:prSet presAssocID="{44A55262-2046-40D1-B945-BA6B333DF1A9}" presName="spaceBetweenRectangles" presStyleCnt="0"/>
      <dgm:spPr/>
    </dgm:pt>
    <dgm:pt modelId="{4705F2EF-610C-4841-8F7B-D5F4D2CB66DB}" type="pres">
      <dgm:prSet presAssocID="{F53AB914-6F07-473B-AA98-6595BA1FD4BD}" presName="parentLin" presStyleCnt="0"/>
      <dgm:spPr/>
    </dgm:pt>
    <dgm:pt modelId="{857BB2C1-658E-47D2-92BF-529D57DFCDA5}" type="pres">
      <dgm:prSet presAssocID="{F53AB914-6F07-473B-AA98-6595BA1FD4BD}" presName="parentLeftMargin" presStyleLbl="node1" presStyleIdx="4" presStyleCnt="6"/>
      <dgm:spPr/>
    </dgm:pt>
    <dgm:pt modelId="{1853A7EC-919C-4CBD-B71C-B046622DF086}" type="pres">
      <dgm:prSet presAssocID="{F53AB914-6F07-473B-AA98-6595BA1FD4BD}" presName="parentText" presStyleLbl="node1" presStyleIdx="5" presStyleCnt="6">
        <dgm:presLayoutVars>
          <dgm:chMax val="0"/>
          <dgm:bulletEnabled val="1"/>
        </dgm:presLayoutVars>
      </dgm:prSet>
      <dgm:spPr/>
    </dgm:pt>
    <dgm:pt modelId="{675DA146-F8CC-4273-9F1F-80C6D5FD743B}" type="pres">
      <dgm:prSet presAssocID="{F53AB914-6F07-473B-AA98-6595BA1FD4BD}" presName="negativeSpace" presStyleCnt="0"/>
      <dgm:spPr/>
    </dgm:pt>
    <dgm:pt modelId="{C01B797D-9CE2-45FE-ABBB-FBC5EB745656}" type="pres">
      <dgm:prSet presAssocID="{F53AB914-6F07-473B-AA98-6595BA1FD4BD}" presName="childText" presStyleLbl="conFgAcc1" presStyleIdx="5" presStyleCnt="6">
        <dgm:presLayoutVars>
          <dgm:bulletEnabled val="1"/>
        </dgm:presLayoutVars>
      </dgm:prSet>
      <dgm:spPr/>
    </dgm:pt>
  </dgm:ptLst>
  <dgm:cxnLst>
    <dgm:cxn modelId="{06B23501-5A8A-42A0-AE29-8E63D20AC3EE}" type="presOf" srcId="{BEB1D73B-FB84-4222-81B9-06CD668EAA09}" destId="{EBA10876-A190-4BDA-8B7C-32ACB0E2D1E2}" srcOrd="0" destOrd="0" presId="urn:microsoft.com/office/officeart/2005/8/layout/list1"/>
    <dgm:cxn modelId="{2C767008-29BC-43B5-B5F1-E69B0697167B}" type="presOf" srcId="{72D86FC8-0B56-4AC8-8DA9-8FCA70DAC820}" destId="{9BE9E400-421E-4BAF-B329-63000CDBDC6D}" srcOrd="0" destOrd="0" presId="urn:microsoft.com/office/officeart/2005/8/layout/list1"/>
    <dgm:cxn modelId="{7D8ED50F-1B6A-474B-A41B-FCC259C56F98}" type="presOf" srcId="{AD893552-0CEE-48E1-9406-93AB6AE67CBC}" destId="{E0ED1DD8-8537-4AA1-B3AC-9B8857B09828}" srcOrd="1" destOrd="0" presId="urn:microsoft.com/office/officeart/2005/8/layout/list1"/>
    <dgm:cxn modelId="{96124217-67CC-4F01-A1DE-C60041B81A53}" type="presOf" srcId="{EFD4DBB9-97CC-4198-AEC6-B82C05AC4277}" destId="{F4468940-FA2F-493C-9E9A-EF9BB1B4D5E5}" srcOrd="1" destOrd="0" presId="urn:microsoft.com/office/officeart/2005/8/layout/list1"/>
    <dgm:cxn modelId="{43220D1D-F96F-4E8D-B370-C475F6C2448C}" type="presOf" srcId="{F53AB914-6F07-473B-AA98-6595BA1FD4BD}" destId="{857BB2C1-658E-47D2-92BF-529D57DFCDA5}" srcOrd="0" destOrd="0" presId="urn:microsoft.com/office/officeart/2005/8/layout/list1"/>
    <dgm:cxn modelId="{B4A85032-82B1-403F-92C7-3E1132533D1E}" type="presOf" srcId="{EFD4DBB9-97CC-4198-AEC6-B82C05AC4277}" destId="{09BE9AA8-20CA-4862-8F08-4EFD73A37B20}" srcOrd="0" destOrd="0" presId="urn:microsoft.com/office/officeart/2005/8/layout/list1"/>
    <dgm:cxn modelId="{D4A0A838-E774-488B-B7FD-E8983060741C}" type="presOf" srcId="{3F4B3895-46A0-446E-AAD9-93CB0BEBF913}" destId="{848D1181-12A9-454F-ACC2-A19B73285ACD}" srcOrd="0" destOrd="0" presId="urn:microsoft.com/office/officeart/2005/8/layout/list1"/>
    <dgm:cxn modelId="{6EE5FC5B-F6D6-461C-B3AE-8A7BF7A07769}" srcId="{72D86FC8-0B56-4AC8-8DA9-8FCA70DAC820}" destId="{AD893552-0CEE-48E1-9406-93AB6AE67CBC}" srcOrd="4" destOrd="0" parTransId="{72272EB2-10C2-4FD0-A16D-F05D2E6C4352}" sibTransId="{44A55262-2046-40D1-B945-BA6B333DF1A9}"/>
    <dgm:cxn modelId="{C0F80261-2D7D-4B10-BDA8-B3B2C379CF33}" srcId="{72D86FC8-0B56-4AC8-8DA9-8FCA70DAC820}" destId="{F53AB914-6F07-473B-AA98-6595BA1FD4BD}" srcOrd="5" destOrd="0" parTransId="{22BDE9EA-79D7-43E6-B875-6B6938E7BEC2}" sibTransId="{C1C97E7E-37CA-4DD6-ABD4-14CFCBAD3D77}"/>
    <dgm:cxn modelId="{366AE562-B031-4F6B-9492-6ED04AF8E3FA}" srcId="{72D86FC8-0B56-4AC8-8DA9-8FCA70DAC820}" destId="{EFD4DBB9-97CC-4198-AEC6-B82C05AC4277}" srcOrd="3" destOrd="0" parTransId="{F1034C3A-170A-409E-98E4-F78BE8C34CBB}" sibTransId="{69869848-8286-45C4-8B4C-48438761FF59}"/>
    <dgm:cxn modelId="{4E46EF43-12BD-46A6-847A-397A5300C4C8}" srcId="{72D86FC8-0B56-4AC8-8DA9-8FCA70DAC820}" destId="{A800D944-7B06-4235-B504-842EB42CAF0A}" srcOrd="0" destOrd="0" parTransId="{F21A9576-C774-4BD4-AA6F-2D8A2700AD13}" sibTransId="{E1B31CB0-AB85-4660-9AA1-AD67A4D231DD}"/>
    <dgm:cxn modelId="{E9CA7944-CF99-4380-9927-FA64E6E95329}" type="presOf" srcId="{A800D944-7B06-4235-B504-842EB42CAF0A}" destId="{AD8BBCBB-C9BD-4F79-9D4C-B413F382F460}" srcOrd="1" destOrd="0" presId="urn:microsoft.com/office/officeart/2005/8/layout/list1"/>
    <dgm:cxn modelId="{2C64F57B-6E0C-44DC-BADE-86F776C07AED}" type="presOf" srcId="{F53AB914-6F07-473B-AA98-6595BA1FD4BD}" destId="{1853A7EC-919C-4CBD-B71C-B046622DF086}" srcOrd="1" destOrd="0" presId="urn:microsoft.com/office/officeart/2005/8/layout/list1"/>
    <dgm:cxn modelId="{C68EFC7E-976D-4F8F-A23A-34E70726CCE5}" srcId="{72D86FC8-0B56-4AC8-8DA9-8FCA70DAC820}" destId="{BEB1D73B-FB84-4222-81B9-06CD668EAA09}" srcOrd="2" destOrd="0" parTransId="{2EA4590F-327E-499A-B0F9-CF029789DD31}" sibTransId="{D39E3570-BC14-41E6-A68C-3EA89D80442E}"/>
    <dgm:cxn modelId="{02C03F98-FB53-4EEA-9939-2E6B24B71D8D}" type="presOf" srcId="{3F4B3895-46A0-446E-AAD9-93CB0BEBF913}" destId="{6FA47B68-212F-48D5-ABA3-426CF9AB89C4}" srcOrd="1" destOrd="0" presId="urn:microsoft.com/office/officeart/2005/8/layout/list1"/>
    <dgm:cxn modelId="{BE1693A2-0540-4B4E-AF4A-9CDA2BAE2166}" type="presOf" srcId="{AD893552-0CEE-48E1-9406-93AB6AE67CBC}" destId="{C966DDD1-AE3D-4BD7-9915-4A035FBF4AFB}" srcOrd="0" destOrd="0" presId="urn:microsoft.com/office/officeart/2005/8/layout/list1"/>
    <dgm:cxn modelId="{641E90C2-77B0-4DD4-ABCF-6ECB156A0C9E}" type="presOf" srcId="{BEB1D73B-FB84-4222-81B9-06CD668EAA09}" destId="{C9DB9FBD-BB30-49A6-8F67-4112A8719622}" srcOrd="1" destOrd="0" presId="urn:microsoft.com/office/officeart/2005/8/layout/list1"/>
    <dgm:cxn modelId="{A1E9BBDE-1A45-4C19-BE0F-8A88E6652689}" srcId="{72D86FC8-0B56-4AC8-8DA9-8FCA70DAC820}" destId="{3F4B3895-46A0-446E-AAD9-93CB0BEBF913}" srcOrd="1" destOrd="0" parTransId="{20AA1AB7-7CEA-450F-BE1F-2A7C77406DD4}" sibTransId="{534EEFB3-1384-45B8-8726-1972AE32E8EC}"/>
    <dgm:cxn modelId="{970EF4EE-F2B6-4A95-AB1F-C7A2F520748F}" type="presOf" srcId="{A800D944-7B06-4235-B504-842EB42CAF0A}" destId="{5D5D901E-C32B-4584-85D7-D0D728B22B25}" srcOrd="0" destOrd="0" presId="urn:microsoft.com/office/officeart/2005/8/layout/list1"/>
    <dgm:cxn modelId="{38EEBCAB-33D9-4628-89D6-AFF7C75DC62F}" type="presParOf" srcId="{9BE9E400-421E-4BAF-B329-63000CDBDC6D}" destId="{F7BB614A-BE12-4069-92A1-F64137D3A2E6}" srcOrd="0" destOrd="0" presId="urn:microsoft.com/office/officeart/2005/8/layout/list1"/>
    <dgm:cxn modelId="{8EC13420-A111-402A-95C3-FD28EC71B4F6}" type="presParOf" srcId="{F7BB614A-BE12-4069-92A1-F64137D3A2E6}" destId="{5D5D901E-C32B-4584-85D7-D0D728B22B25}" srcOrd="0" destOrd="0" presId="urn:microsoft.com/office/officeart/2005/8/layout/list1"/>
    <dgm:cxn modelId="{8D77A7F1-4330-4A24-B4EA-4FB939D643E3}" type="presParOf" srcId="{F7BB614A-BE12-4069-92A1-F64137D3A2E6}" destId="{AD8BBCBB-C9BD-4F79-9D4C-B413F382F460}" srcOrd="1" destOrd="0" presId="urn:microsoft.com/office/officeart/2005/8/layout/list1"/>
    <dgm:cxn modelId="{6431141D-7A1A-4F35-A1C0-CDA20EBD61B4}" type="presParOf" srcId="{9BE9E400-421E-4BAF-B329-63000CDBDC6D}" destId="{914EB508-B0E8-4C94-97F4-6D5180C3CD6E}" srcOrd="1" destOrd="0" presId="urn:microsoft.com/office/officeart/2005/8/layout/list1"/>
    <dgm:cxn modelId="{DC25426F-CB8B-4CBD-8B01-33364AD4D075}" type="presParOf" srcId="{9BE9E400-421E-4BAF-B329-63000CDBDC6D}" destId="{C064C562-1E09-4D2A-AA8B-6946DC63BDE1}" srcOrd="2" destOrd="0" presId="urn:microsoft.com/office/officeart/2005/8/layout/list1"/>
    <dgm:cxn modelId="{CCF41BF7-B9EC-46EF-9EB6-343891DC3CD3}" type="presParOf" srcId="{9BE9E400-421E-4BAF-B329-63000CDBDC6D}" destId="{0D1C1CCE-9CC3-466B-86B0-D694B88937B0}" srcOrd="3" destOrd="0" presId="urn:microsoft.com/office/officeart/2005/8/layout/list1"/>
    <dgm:cxn modelId="{BD4F8163-324B-4E22-A9B5-5199DD48AF0B}" type="presParOf" srcId="{9BE9E400-421E-4BAF-B329-63000CDBDC6D}" destId="{609FB07B-A2D3-429A-96F4-E911774195B6}" srcOrd="4" destOrd="0" presId="urn:microsoft.com/office/officeart/2005/8/layout/list1"/>
    <dgm:cxn modelId="{B7376005-8E2F-490B-AB4F-7918BE92118A}" type="presParOf" srcId="{609FB07B-A2D3-429A-96F4-E911774195B6}" destId="{848D1181-12A9-454F-ACC2-A19B73285ACD}" srcOrd="0" destOrd="0" presId="urn:microsoft.com/office/officeart/2005/8/layout/list1"/>
    <dgm:cxn modelId="{9EBD4120-A841-4419-9D43-E11C3E34D1BC}" type="presParOf" srcId="{609FB07B-A2D3-429A-96F4-E911774195B6}" destId="{6FA47B68-212F-48D5-ABA3-426CF9AB89C4}" srcOrd="1" destOrd="0" presId="urn:microsoft.com/office/officeart/2005/8/layout/list1"/>
    <dgm:cxn modelId="{13B8D1E7-9F19-4BDC-8ED5-0DA6069193C9}" type="presParOf" srcId="{9BE9E400-421E-4BAF-B329-63000CDBDC6D}" destId="{1D271E64-5AF4-45F6-9F4B-7293FD2FFFC8}" srcOrd="5" destOrd="0" presId="urn:microsoft.com/office/officeart/2005/8/layout/list1"/>
    <dgm:cxn modelId="{EB8A9C3E-6B80-4190-9A8A-45C201FAD6B2}" type="presParOf" srcId="{9BE9E400-421E-4BAF-B329-63000CDBDC6D}" destId="{2299338A-A3BE-423C-A890-7C9C5038B6F4}" srcOrd="6" destOrd="0" presId="urn:microsoft.com/office/officeart/2005/8/layout/list1"/>
    <dgm:cxn modelId="{4DE84206-89E0-4F42-A0BB-0E11C02FFBBD}" type="presParOf" srcId="{9BE9E400-421E-4BAF-B329-63000CDBDC6D}" destId="{12C059DA-D813-4880-A8CC-20ABDC200FDA}" srcOrd="7" destOrd="0" presId="urn:microsoft.com/office/officeart/2005/8/layout/list1"/>
    <dgm:cxn modelId="{FA909F61-D97D-4C30-9019-7FDEFC778DF0}" type="presParOf" srcId="{9BE9E400-421E-4BAF-B329-63000CDBDC6D}" destId="{4E4A3265-F930-4267-81D2-DF220C3F7A90}" srcOrd="8" destOrd="0" presId="urn:microsoft.com/office/officeart/2005/8/layout/list1"/>
    <dgm:cxn modelId="{B555CB18-8498-4560-B8B6-58E3E2BD09F6}" type="presParOf" srcId="{4E4A3265-F930-4267-81D2-DF220C3F7A90}" destId="{EBA10876-A190-4BDA-8B7C-32ACB0E2D1E2}" srcOrd="0" destOrd="0" presId="urn:microsoft.com/office/officeart/2005/8/layout/list1"/>
    <dgm:cxn modelId="{30E1B987-5BDD-4E55-9AEE-B4C48087339A}" type="presParOf" srcId="{4E4A3265-F930-4267-81D2-DF220C3F7A90}" destId="{C9DB9FBD-BB30-49A6-8F67-4112A8719622}" srcOrd="1" destOrd="0" presId="urn:microsoft.com/office/officeart/2005/8/layout/list1"/>
    <dgm:cxn modelId="{DE839E99-1541-49FC-BD74-A8C1F3143FD8}" type="presParOf" srcId="{9BE9E400-421E-4BAF-B329-63000CDBDC6D}" destId="{72337AE9-BAD5-45BE-AF38-D436ABC4AED6}" srcOrd="9" destOrd="0" presId="urn:microsoft.com/office/officeart/2005/8/layout/list1"/>
    <dgm:cxn modelId="{A2EDB60E-153E-4FBF-B6BA-6BE1AF70563D}" type="presParOf" srcId="{9BE9E400-421E-4BAF-B329-63000CDBDC6D}" destId="{A149454E-8330-4419-8E25-FC86C9A58AD1}" srcOrd="10" destOrd="0" presId="urn:microsoft.com/office/officeart/2005/8/layout/list1"/>
    <dgm:cxn modelId="{26520C74-55B5-44DC-AC8B-8B7E784BFE94}" type="presParOf" srcId="{9BE9E400-421E-4BAF-B329-63000CDBDC6D}" destId="{E5C68789-F2A3-43C5-9818-F14D7B0238BE}" srcOrd="11" destOrd="0" presId="urn:microsoft.com/office/officeart/2005/8/layout/list1"/>
    <dgm:cxn modelId="{77CC0048-4E3E-48BA-912E-D98DDEBE5A7B}" type="presParOf" srcId="{9BE9E400-421E-4BAF-B329-63000CDBDC6D}" destId="{E1273A7E-8B48-4B81-ABE2-526E0B8278B3}" srcOrd="12" destOrd="0" presId="urn:microsoft.com/office/officeart/2005/8/layout/list1"/>
    <dgm:cxn modelId="{649C63B5-3A91-41DD-A5FC-88E2B799E183}" type="presParOf" srcId="{E1273A7E-8B48-4B81-ABE2-526E0B8278B3}" destId="{09BE9AA8-20CA-4862-8F08-4EFD73A37B20}" srcOrd="0" destOrd="0" presId="urn:microsoft.com/office/officeart/2005/8/layout/list1"/>
    <dgm:cxn modelId="{0B73B6BB-067C-4147-8F37-EA5C74C84E79}" type="presParOf" srcId="{E1273A7E-8B48-4B81-ABE2-526E0B8278B3}" destId="{F4468940-FA2F-493C-9E9A-EF9BB1B4D5E5}" srcOrd="1" destOrd="0" presId="urn:microsoft.com/office/officeart/2005/8/layout/list1"/>
    <dgm:cxn modelId="{13EC4C55-7882-4555-8498-560BB5D5C895}" type="presParOf" srcId="{9BE9E400-421E-4BAF-B329-63000CDBDC6D}" destId="{04615AE8-8850-4CFE-80B0-45B120E41DCB}" srcOrd="13" destOrd="0" presId="urn:microsoft.com/office/officeart/2005/8/layout/list1"/>
    <dgm:cxn modelId="{F9FCEF60-3975-4DFC-974A-7ADDD5A9B053}" type="presParOf" srcId="{9BE9E400-421E-4BAF-B329-63000CDBDC6D}" destId="{9F17530F-D1E3-41A7-B68C-8B985A85932B}" srcOrd="14" destOrd="0" presId="urn:microsoft.com/office/officeart/2005/8/layout/list1"/>
    <dgm:cxn modelId="{7EC7EE03-D722-4CB6-8E47-3E953308E775}" type="presParOf" srcId="{9BE9E400-421E-4BAF-B329-63000CDBDC6D}" destId="{0E4792D7-AE31-41CC-9A55-F5F18F62E95B}" srcOrd="15" destOrd="0" presId="urn:microsoft.com/office/officeart/2005/8/layout/list1"/>
    <dgm:cxn modelId="{C406910D-B36D-46D5-AA53-14AB5A224964}" type="presParOf" srcId="{9BE9E400-421E-4BAF-B329-63000CDBDC6D}" destId="{802FAB61-A4EA-4FDF-9B2C-1FF41610389C}" srcOrd="16" destOrd="0" presId="urn:microsoft.com/office/officeart/2005/8/layout/list1"/>
    <dgm:cxn modelId="{5EFFA69C-E7F1-4FB7-A4AC-376CDB911B87}" type="presParOf" srcId="{802FAB61-A4EA-4FDF-9B2C-1FF41610389C}" destId="{C966DDD1-AE3D-4BD7-9915-4A035FBF4AFB}" srcOrd="0" destOrd="0" presId="urn:microsoft.com/office/officeart/2005/8/layout/list1"/>
    <dgm:cxn modelId="{16E6EEB9-FDA1-4A1F-B05E-701E0BBAA9BA}" type="presParOf" srcId="{802FAB61-A4EA-4FDF-9B2C-1FF41610389C}" destId="{E0ED1DD8-8537-4AA1-B3AC-9B8857B09828}" srcOrd="1" destOrd="0" presId="urn:microsoft.com/office/officeart/2005/8/layout/list1"/>
    <dgm:cxn modelId="{21D60D83-3A10-49CE-A6F5-66A55ACC7469}" type="presParOf" srcId="{9BE9E400-421E-4BAF-B329-63000CDBDC6D}" destId="{16D19C9F-193F-404E-8C6A-23A2F8A923F6}" srcOrd="17" destOrd="0" presId="urn:microsoft.com/office/officeart/2005/8/layout/list1"/>
    <dgm:cxn modelId="{30B6EF0E-22CB-4806-A78F-6C58A380B79B}" type="presParOf" srcId="{9BE9E400-421E-4BAF-B329-63000CDBDC6D}" destId="{DB52A591-D715-4197-83DC-EC214F2DDCEB}" srcOrd="18" destOrd="0" presId="urn:microsoft.com/office/officeart/2005/8/layout/list1"/>
    <dgm:cxn modelId="{A3E15AC8-CD7E-4007-9D92-6376445A24EF}" type="presParOf" srcId="{9BE9E400-421E-4BAF-B329-63000CDBDC6D}" destId="{C472EC4C-9DDD-4651-AAF4-399532335E8E}" srcOrd="19" destOrd="0" presId="urn:microsoft.com/office/officeart/2005/8/layout/list1"/>
    <dgm:cxn modelId="{30B7DE78-9B4C-459A-90E9-AF2079B6EF15}" type="presParOf" srcId="{9BE9E400-421E-4BAF-B329-63000CDBDC6D}" destId="{4705F2EF-610C-4841-8F7B-D5F4D2CB66DB}" srcOrd="20" destOrd="0" presId="urn:microsoft.com/office/officeart/2005/8/layout/list1"/>
    <dgm:cxn modelId="{06602D3A-B341-42BE-9C4A-1E1CEB4D4E73}" type="presParOf" srcId="{4705F2EF-610C-4841-8F7B-D5F4D2CB66DB}" destId="{857BB2C1-658E-47D2-92BF-529D57DFCDA5}" srcOrd="0" destOrd="0" presId="urn:microsoft.com/office/officeart/2005/8/layout/list1"/>
    <dgm:cxn modelId="{DC85BDE9-A9FA-4F49-9D31-392C1A78BC7C}" type="presParOf" srcId="{4705F2EF-610C-4841-8F7B-D5F4D2CB66DB}" destId="{1853A7EC-919C-4CBD-B71C-B046622DF086}" srcOrd="1" destOrd="0" presId="urn:microsoft.com/office/officeart/2005/8/layout/list1"/>
    <dgm:cxn modelId="{131870D5-D0D8-430B-8303-857C122BC226}" type="presParOf" srcId="{9BE9E400-421E-4BAF-B329-63000CDBDC6D}" destId="{675DA146-F8CC-4273-9F1F-80C6D5FD743B}" srcOrd="21" destOrd="0" presId="urn:microsoft.com/office/officeart/2005/8/layout/list1"/>
    <dgm:cxn modelId="{FF1CC088-90B5-402A-B28C-02DD01D00401}" type="presParOf" srcId="{9BE9E400-421E-4BAF-B329-63000CDBDC6D}" destId="{C01B797D-9CE2-45FE-ABBB-FBC5EB74565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3432BD-1C83-43CD-945C-65CF54AEB320}" type="doc">
      <dgm:prSet loTypeId="urn:microsoft.com/office/officeart/2005/8/layout/gear1" loCatId="cycle" qsTypeId="urn:microsoft.com/office/officeart/2005/8/quickstyle/simple1" qsCatId="simple" csTypeId="urn:microsoft.com/office/officeart/2005/8/colors/accent1_3" csCatId="accent1" phldr="1"/>
      <dgm:spPr/>
      <dgm:t>
        <a:bodyPr/>
        <a:lstStyle/>
        <a:p>
          <a:endParaRPr lang="en-US"/>
        </a:p>
      </dgm:t>
    </dgm:pt>
    <dgm:pt modelId="{71DF25A5-3687-4C66-806D-CC0D5F7A0171}">
      <dgm:prSet custT="1"/>
      <dgm:spPr/>
      <dgm:t>
        <a:bodyPr/>
        <a:lstStyle/>
        <a:p>
          <a:r>
            <a:rPr lang="en-US" sz="2800" cap="none" spc="200" baseline="0" dirty="0">
              <a:latin typeface="+mj-lt"/>
              <a:ea typeface="+mj-ea"/>
              <a:cs typeface="+mj-cs"/>
            </a:rPr>
            <a:t>Metabolic</a:t>
          </a:r>
          <a:endParaRPr lang="en-US" sz="2800" dirty="0">
            <a:latin typeface="+mj-lt"/>
          </a:endParaRPr>
        </a:p>
      </dgm:t>
    </dgm:pt>
    <dgm:pt modelId="{D7289EF8-5B6F-4D79-8B0C-6DD192E9CC7B}" type="parTrans" cxnId="{DF635CF7-323A-439E-AEF7-166C9E160086}">
      <dgm:prSet/>
      <dgm:spPr/>
      <dgm:t>
        <a:bodyPr/>
        <a:lstStyle/>
        <a:p>
          <a:endParaRPr lang="en-US">
            <a:latin typeface="+mj-lt"/>
          </a:endParaRPr>
        </a:p>
      </dgm:t>
    </dgm:pt>
    <dgm:pt modelId="{597C6537-8BAB-4196-93DD-F5BED941C0C5}" type="sibTrans" cxnId="{DF635CF7-323A-439E-AEF7-166C9E160086}">
      <dgm:prSet/>
      <dgm:spPr/>
      <dgm:t>
        <a:bodyPr/>
        <a:lstStyle/>
        <a:p>
          <a:endParaRPr lang="en-US">
            <a:latin typeface="+mj-lt"/>
          </a:endParaRPr>
        </a:p>
      </dgm:t>
    </dgm:pt>
    <dgm:pt modelId="{E27FA4A1-F136-4CD5-8D5B-0730F431C53F}">
      <dgm:prSet custT="1"/>
      <dgm:spPr/>
      <dgm:t>
        <a:bodyPr/>
        <a:lstStyle/>
        <a:p>
          <a:r>
            <a:rPr lang="en-US" sz="4000" cap="none" spc="200" baseline="0" dirty="0">
              <a:latin typeface="+mj-lt"/>
              <a:ea typeface="+mj-ea"/>
              <a:cs typeface="+mj-cs"/>
            </a:rPr>
            <a:t>Metabolism</a:t>
          </a:r>
          <a:endParaRPr lang="en-US" sz="4000" dirty="0">
            <a:latin typeface="+mj-lt"/>
          </a:endParaRPr>
        </a:p>
      </dgm:t>
    </dgm:pt>
    <dgm:pt modelId="{F6C42738-BF8A-468C-A94B-BC5A1E01E7E3}" type="parTrans" cxnId="{AAC6697F-30A5-4A88-936D-5E8923621CD7}">
      <dgm:prSet/>
      <dgm:spPr/>
      <dgm:t>
        <a:bodyPr/>
        <a:lstStyle/>
        <a:p>
          <a:endParaRPr lang="en-US">
            <a:latin typeface="+mj-lt"/>
          </a:endParaRPr>
        </a:p>
      </dgm:t>
    </dgm:pt>
    <dgm:pt modelId="{C5A6CB7C-3AFC-437D-91DC-F6484E92A320}" type="sibTrans" cxnId="{AAC6697F-30A5-4A88-936D-5E8923621CD7}">
      <dgm:prSet/>
      <dgm:spPr/>
      <dgm:t>
        <a:bodyPr/>
        <a:lstStyle/>
        <a:p>
          <a:endParaRPr lang="en-US">
            <a:latin typeface="+mj-lt"/>
          </a:endParaRPr>
        </a:p>
      </dgm:t>
    </dgm:pt>
    <dgm:pt modelId="{566055D1-3118-4FD1-A377-DEE1E2C220DD}">
      <dgm:prSet/>
      <dgm:spPr/>
      <dgm:t>
        <a:bodyPr/>
        <a:lstStyle/>
        <a:p>
          <a:r>
            <a:rPr lang="en-US" dirty="0">
              <a:latin typeface="+mj-lt"/>
            </a:rPr>
            <a:t>Metabolite</a:t>
          </a:r>
        </a:p>
      </dgm:t>
    </dgm:pt>
    <dgm:pt modelId="{A5354335-21DE-4BA3-92BE-1900AE494D2F}" type="parTrans" cxnId="{31231230-3164-466A-B5C2-DF144171DFF0}">
      <dgm:prSet/>
      <dgm:spPr/>
      <dgm:t>
        <a:bodyPr/>
        <a:lstStyle/>
        <a:p>
          <a:endParaRPr lang="en-US"/>
        </a:p>
      </dgm:t>
    </dgm:pt>
    <dgm:pt modelId="{983525C0-D6D4-44DA-A51E-4FAABFEDE8C5}" type="sibTrans" cxnId="{31231230-3164-466A-B5C2-DF144171DFF0}">
      <dgm:prSet/>
      <dgm:spPr/>
      <dgm:t>
        <a:bodyPr/>
        <a:lstStyle/>
        <a:p>
          <a:endParaRPr lang="en-US"/>
        </a:p>
      </dgm:t>
    </dgm:pt>
    <dgm:pt modelId="{054709FD-B236-4B91-A64C-F94D8EDF4559}" type="pres">
      <dgm:prSet presAssocID="{863432BD-1C83-43CD-945C-65CF54AEB320}" presName="composite" presStyleCnt="0">
        <dgm:presLayoutVars>
          <dgm:chMax val="3"/>
          <dgm:animLvl val="lvl"/>
          <dgm:resizeHandles val="exact"/>
        </dgm:presLayoutVars>
      </dgm:prSet>
      <dgm:spPr/>
    </dgm:pt>
    <dgm:pt modelId="{9E81B5B4-5367-4FF0-A7EF-BE8C6BF9C4A2}" type="pres">
      <dgm:prSet presAssocID="{E27FA4A1-F136-4CD5-8D5B-0730F431C53F}" presName="gear1" presStyleLbl="node1" presStyleIdx="0" presStyleCnt="3">
        <dgm:presLayoutVars>
          <dgm:chMax val="1"/>
          <dgm:bulletEnabled val="1"/>
        </dgm:presLayoutVars>
      </dgm:prSet>
      <dgm:spPr/>
    </dgm:pt>
    <dgm:pt modelId="{8436FC1F-F68A-4434-B2C9-9DE493CFC4EF}" type="pres">
      <dgm:prSet presAssocID="{E27FA4A1-F136-4CD5-8D5B-0730F431C53F}" presName="gear1srcNode" presStyleLbl="node1" presStyleIdx="0" presStyleCnt="3"/>
      <dgm:spPr/>
    </dgm:pt>
    <dgm:pt modelId="{71170DCD-5B17-4331-9D82-76E887F52E94}" type="pres">
      <dgm:prSet presAssocID="{E27FA4A1-F136-4CD5-8D5B-0730F431C53F}" presName="gear1dstNode" presStyleLbl="node1" presStyleIdx="0" presStyleCnt="3"/>
      <dgm:spPr/>
    </dgm:pt>
    <dgm:pt modelId="{2E4587BE-AE92-4356-B271-04AEDF568E39}" type="pres">
      <dgm:prSet presAssocID="{71DF25A5-3687-4C66-806D-CC0D5F7A0171}" presName="gear2" presStyleLbl="node1" presStyleIdx="1" presStyleCnt="3">
        <dgm:presLayoutVars>
          <dgm:chMax val="1"/>
          <dgm:bulletEnabled val="1"/>
        </dgm:presLayoutVars>
      </dgm:prSet>
      <dgm:spPr/>
    </dgm:pt>
    <dgm:pt modelId="{45CB4660-B82A-4A84-8B60-3C0E8E15F70F}" type="pres">
      <dgm:prSet presAssocID="{71DF25A5-3687-4C66-806D-CC0D5F7A0171}" presName="gear2srcNode" presStyleLbl="node1" presStyleIdx="1" presStyleCnt="3"/>
      <dgm:spPr/>
    </dgm:pt>
    <dgm:pt modelId="{7A599830-4886-4E6F-928A-8D492708B9A9}" type="pres">
      <dgm:prSet presAssocID="{71DF25A5-3687-4C66-806D-CC0D5F7A0171}" presName="gear2dstNode" presStyleLbl="node1" presStyleIdx="1" presStyleCnt="3"/>
      <dgm:spPr/>
    </dgm:pt>
    <dgm:pt modelId="{0547ECBE-A4E4-495F-89CF-23EDB73689CF}" type="pres">
      <dgm:prSet presAssocID="{566055D1-3118-4FD1-A377-DEE1E2C220DD}" presName="gear3" presStyleLbl="node1" presStyleIdx="2" presStyleCnt="3"/>
      <dgm:spPr/>
    </dgm:pt>
    <dgm:pt modelId="{6A19442D-DC10-4FED-946A-40C32AC26DEA}" type="pres">
      <dgm:prSet presAssocID="{566055D1-3118-4FD1-A377-DEE1E2C220DD}" presName="gear3tx" presStyleLbl="node1" presStyleIdx="2" presStyleCnt="3">
        <dgm:presLayoutVars>
          <dgm:chMax val="1"/>
          <dgm:bulletEnabled val="1"/>
        </dgm:presLayoutVars>
      </dgm:prSet>
      <dgm:spPr/>
    </dgm:pt>
    <dgm:pt modelId="{38A2E866-E283-474B-B30E-AB9AD20CA559}" type="pres">
      <dgm:prSet presAssocID="{566055D1-3118-4FD1-A377-DEE1E2C220DD}" presName="gear3srcNode" presStyleLbl="node1" presStyleIdx="2" presStyleCnt="3"/>
      <dgm:spPr/>
    </dgm:pt>
    <dgm:pt modelId="{287EE1E8-5899-422D-A0B8-D33DD7BAFE4F}" type="pres">
      <dgm:prSet presAssocID="{566055D1-3118-4FD1-A377-DEE1E2C220DD}" presName="gear3dstNode" presStyleLbl="node1" presStyleIdx="2" presStyleCnt="3"/>
      <dgm:spPr/>
    </dgm:pt>
    <dgm:pt modelId="{BF6C0C29-239D-45C0-9F30-E6F37167A09F}" type="pres">
      <dgm:prSet presAssocID="{C5A6CB7C-3AFC-437D-91DC-F6484E92A320}" presName="connector1" presStyleLbl="sibTrans2D1" presStyleIdx="0" presStyleCnt="3"/>
      <dgm:spPr/>
    </dgm:pt>
    <dgm:pt modelId="{75D21A1D-34E0-4669-A4A6-9162C2690683}" type="pres">
      <dgm:prSet presAssocID="{597C6537-8BAB-4196-93DD-F5BED941C0C5}" presName="connector2" presStyleLbl="sibTrans2D1" presStyleIdx="1" presStyleCnt="3"/>
      <dgm:spPr/>
    </dgm:pt>
    <dgm:pt modelId="{145F3FB6-28B9-4AD2-BA22-5B0FFDCD4345}" type="pres">
      <dgm:prSet presAssocID="{983525C0-D6D4-44DA-A51E-4FAABFEDE8C5}" presName="connector3" presStyleLbl="sibTrans2D1" presStyleIdx="2" presStyleCnt="3"/>
      <dgm:spPr/>
    </dgm:pt>
  </dgm:ptLst>
  <dgm:cxnLst>
    <dgm:cxn modelId="{7F9DDF14-0784-4E94-84FF-889D45CECBA2}" type="presOf" srcId="{E27FA4A1-F136-4CD5-8D5B-0730F431C53F}" destId="{8436FC1F-F68A-4434-B2C9-9DE493CFC4EF}" srcOrd="1" destOrd="0" presId="urn:microsoft.com/office/officeart/2005/8/layout/gear1"/>
    <dgm:cxn modelId="{E07BF515-D9F7-408F-BB8C-8B75C3B843DE}" type="presOf" srcId="{71DF25A5-3687-4C66-806D-CC0D5F7A0171}" destId="{45CB4660-B82A-4A84-8B60-3C0E8E15F70F}" srcOrd="1" destOrd="0" presId="urn:microsoft.com/office/officeart/2005/8/layout/gear1"/>
    <dgm:cxn modelId="{EA37A51A-AA97-44FD-9CF9-04C9EB6F72C2}" type="presOf" srcId="{863432BD-1C83-43CD-945C-65CF54AEB320}" destId="{054709FD-B236-4B91-A64C-F94D8EDF4559}" srcOrd="0" destOrd="0" presId="urn:microsoft.com/office/officeart/2005/8/layout/gear1"/>
    <dgm:cxn modelId="{31231230-3164-466A-B5C2-DF144171DFF0}" srcId="{863432BD-1C83-43CD-945C-65CF54AEB320}" destId="{566055D1-3118-4FD1-A377-DEE1E2C220DD}" srcOrd="2" destOrd="0" parTransId="{A5354335-21DE-4BA3-92BE-1900AE494D2F}" sibTransId="{983525C0-D6D4-44DA-A51E-4FAABFEDE8C5}"/>
    <dgm:cxn modelId="{69943142-BD33-4E45-8B5B-0228C05DC018}" type="presOf" srcId="{E27FA4A1-F136-4CD5-8D5B-0730F431C53F}" destId="{71170DCD-5B17-4331-9D82-76E887F52E94}" srcOrd="2" destOrd="0" presId="urn:microsoft.com/office/officeart/2005/8/layout/gear1"/>
    <dgm:cxn modelId="{1F0D696B-5354-4BFB-8CF9-A00C2C3BC651}" type="presOf" srcId="{566055D1-3118-4FD1-A377-DEE1E2C220DD}" destId="{38A2E866-E283-474B-B30E-AB9AD20CA559}" srcOrd="2" destOrd="0" presId="urn:microsoft.com/office/officeart/2005/8/layout/gear1"/>
    <dgm:cxn modelId="{6133D973-181C-45F8-8E54-B4E40E1FC65F}" type="presOf" srcId="{983525C0-D6D4-44DA-A51E-4FAABFEDE8C5}" destId="{145F3FB6-28B9-4AD2-BA22-5B0FFDCD4345}" srcOrd="0" destOrd="0" presId="urn:microsoft.com/office/officeart/2005/8/layout/gear1"/>
    <dgm:cxn modelId="{94711674-D57F-40A2-AF56-73876AE2D755}" type="presOf" srcId="{597C6537-8BAB-4196-93DD-F5BED941C0C5}" destId="{75D21A1D-34E0-4669-A4A6-9162C2690683}" srcOrd="0" destOrd="0" presId="urn:microsoft.com/office/officeart/2005/8/layout/gear1"/>
    <dgm:cxn modelId="{AAC6697F-30A5-4A88-936D-5E8923621CD7}" srcId="{863432BD-1C83-43CD-945C-65CF54AEB320}" destId="{E27FA4A1-F136-4CD5-8D5B-0730F431C53F}" srcOrd="0" destOrd="0" parTransId="{F6C42738-BF8A-468C-A94B-BC5A1E01E7E3}" sibTransId="{C5A6CB7C-3AFC-437D-91DC-F6484E92A320}"/>
    <dgm:cxn modelId="{D18ECF7F-804F-49AF-AF5F-697201F591CD}" type="presOf" srcId="{71DF25A5-3687-4C66-806D-CC0D5F7A0171}" destId="{7A599830-4886-4E6F-928A-8D492708B9A9}" srcOrd="2" destOrd="0" presId="urn:microsoft.com/office/officeart/2005/8/layout/gear1"/>
    <dgm:cxn modelId="{C64592AE-6BB6-42F4-BDCB-7EBE8361F50E}" type="presOf" srcId="{566055D1-3118-4FD1-A377-DEE1E2C220DD}" destId="{6A19442D-DC10-4FED-946A-40C32AC26DEA}" srcOrd="1" destOrd="0" presId="urn:microsoft.com/office/officeart/2005/8/layout/gear1"/>
    <dgm:cxn modelId="{117736B4-6573-461B-A85B-64AC8B8FDD28}" type="presOf" srcId="{71DF25A5-3687-4C66-806D-CC0D5F7A0171}" destId="{2E4587BE-AE92-4356-B271-04AEDF568E39}" srcOrd="0" destOrd="0" presId="urn:microsoft.com/office/officeart/2005/8/layout/gear1"/>
    <dgm:cxn modelId="{2EC50CCA-4976-46B1-964E-F1E0BEA21243}" type="presOf" srcId="{C5A6CB7C-3AFC-437D-91DC-F6484E92A320}" destId="{BF6C0C29-239D-45C0-9F30-E6F37167A09F}" srcOrd="0" destOrd="0" presId="urn:microsoft.com/office/officeart/2005/8/layout/gear1"/>
    <dgm:cxn modelId="{59C243DF-96A8-4DC1-ACD2-69903DAE9F9A}" type="presOf" srcId="{E27FA4A1-F136-4CD5-8D5B-0730F431C53F}" destId="{9E81B5B4-5367-4FF0-A7EF-BE8C6BF9C4A2}" srcOrd="0" destOrd="0" presId="urn:microsoft.com/office/officeart/2005/8/layout/gear1"/>
    <dgm:cxn modelId="{1F7987EA-6E6F-44F5-810D-A6C44793CA68}" type="presOf" srcId="{566055D1-3118-4FD1-A377-DEE1E2C220DD}" destId="{287EE1E8-5899-422D-A0B8-D33DD7BAFE4F}" srcOrd="3" destOrd="0" presId="urn:microsoft.com/office/officeart/2005/8/layout/gear1"/>
    <dgm:cxn modelId="{DF4173F6-11E9-4FE0-8CD5-EFCB9DFB274C}" type="presOf" srcId="{566055D1-3118-4FD1-A377-DEE1E2C220DD}" destId="{0547ECBE-A4E4-495F-89CF-23EDB73689CF}" srcOrd="0" destOrd="0" presId="urn:microsoft.com/office/officeart/2005/8/layout/gear1"/>
    <dgm:cxn modelId="{DF635CF7-323A-439E-AEF7-166C9E160086}" srcId="{863432BD-1C83-43CD-945C-65CF54AEB320}" destId="{71DF25A5-3687-4C66-806D-CC0D5F7A0171}" srcOrd="1" destOrd="0" parTransId="{D7289EF8-5B6F-4D79-8B0C-6DD192E9CC7B}" sibTransId="{597C6537-8BAB-4196-93DD-F5BED941C0C5}"/>
    <dgm:cxn modelId="{611EF926-7DA2-43B9-A4E5-34A188BDC530}" type="presParOf" srcId="{054709FD-B236-4B91-A64C-F94D8EDF4559}" destId="{9E81B5B4-5367-4FF0-A7EF-BE8C6BF9C4A2}" srcOrd="0" destOrd="0" presId="urn:microsoft.com/office/officeart/2005/8/layout/gear1"/>
    <dgm:cxn modelId="{73ED0261-3E04-4105-89E9-E22DC9E0D43A}" type="presParOf" srcId="{054709FD-B236-4B91-A64C-F94D8EDF4559}" destId="{8436FC1F-F68A-4434-B2C9-9DE493CFC4EF}" srcOrd="1" destOrd="0" presId="urn:microsoft.com/office/officeart/2005/8/layout/gear1"/>
    <dgm:cxn modelId="{6EE5A12D-2F23-48D5-A31A-CA30C74F2C28}" type="presParOf" srcId="{054709FD-B236-4B91-A64C-F94D8EDF4559}" destId="{71170DCD-5B17-4331-9D82-76E887F52E94}" srcOrd="2" destOrd="0" presId="urn:microsoft.com/office/officeart/2005/8/layout/gear1"/>
    <dgm:cxn modelId="{8EEA4096-6652-4DD2-A97D-0C4A0033EBF4}" type="presParOf" srcId="{054709FD-B236-4B91-A64C-F94D8EDF4559}" destId="{2E4587BE-AE92-4356-B271-04AEDF568E39}" srcOrd="3" destOrd="0" presId="urn:microsoft.com/office/officeart/2005/8/layout/gear1"/>
    <dgm:cxn modelId="{FD546F9E-84E2-452F-8E34-F30962A9835F}" type="presParOf" srcId="{054709FD-B236-4B91-A64C-F94D8EDF4559}" destId="{45CB4660-B82A-4A84-8B60-3C0E8E15F70F}" srcOrd="4" destOrd="0" presId="urn:microsoft.com/office/officeart/2005/8/layout/gear1"/>
    <dgm:cxn modelId="{B44F9E23-E99F-4E83-BC85-5F18BB01B772}" type="presParOf" srcId="{054709FD-B236-4B91-A64C-F94D8EDF4559}" destId="{7A599830-4886-4E6F-928A-8D492708B9A9}" srcOrd="5" destOrd="0" presId="urn:microsoft.com/office/officeart/2005/8/layout/gear1"/>
    <dgm:cxn modelId="{1E2DA115-992F-4195-B9A3-F76BFE9E51A4}" type="presParOf" srcId="{054709FD-B236-4B91-A64C-F94D8EDF4559}" destId="{0547ECBE-A4E4-495F-89CF-23EDB73689CF}" srcOrd="6" destOrd="0" presId="urn:microsoft.com/office/officeart/2005/8/layout/gear1"/>
    <dgm:cxn modelId="{92EF0EE4-F91B-4D9A-BB09-D9C2081D1E6B}" type="presParOf" srcId="{054709FD-B236-4B91-A64C-F94D8EDF4559}" destId="{6A19442D-DC10-4FED-946A-40C32AC26DEA}" srcOrd="7" destOrd="0" presId="urn:microsoft.com/office/officeart/2005/8/layout/gear1"/>
    <dgm:cxn modelId="{6BDD3DB6-678E-494B-A71B-C4B2554DB839}" type="presParOf" srcId="{054709FD-B236-4B91-A64C-F94D8EDF4559}" destId="{38A2E866-E283-474B-B30E-AB9AD20CA559}" srcOrd="8" destOrd="0" presId="urn:microsoft.com/office/officeart/2005/8/layout/gear1"/>
    <dgm:cxn modelId="{ADFA6244-F9C6-4897-BB8F-18BF643646B3}" type="presParOf" srcId="{054709FD-B236-4B91-A64C-F94D8EDF4559}" destId="{287EE1E8-5899-422D-A0B8-D33DD7BAFE4F}" srcOrd="9" destOrd="0" presId="urn:microsoft.com/office/officeart/2005/8/layout/gear1"/>
    <dgm:cxn modelId="{F62DD9E0-2BE8-4BAA-8508-233B2398F8A7}" type="presParOf" srcId="{054709FD-B236-4B91-A64C-F94D8EDF4559}" destId="{BF6C0C29-239D-45C0-9F30-E6F37167A09F}" srcOrd="10" destOrd="0" presId="urn:microsoft.com/office/officeart/2005/8/layout/gear1"/>
    <dgm:cxn modelId="{CB7F28CF-5C5D-4EA7-9CE3-4965ACBFC802}" type="presParOf" srcId="{054709FD-B236-4B91-A64C-F94D8EDF4559}" destId="{75D21A1D-34E0-4669-A4A6-9162C2690683}" srcOrd="11" destOrd="0" presId="urn:microsoft.com/office/officeart/2005/8/layout/gear1"/>
    <dgm:cxn modelId="{72FA18D4-435E-4F04-AC66-F88E2932BA7D}" type="presParOf" srcId="{054709FD-B236-4B91-A64C-F94D8EDF4559}" destId="{145F3FB6-28B9-4AD2-BA22-5B0FFDCD4345}"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448077-783D-4C11-AED9-C55C32A305C6}" type="doc">
      <dgm:prSet loTypeId="urn:microsoft.com/office/officeart/2008/layout/AlternatingHexagons" loCatId="list" qsTypeId="urn:microsoft.com/office/officeart/2005/8/quickstyle/simple1" qsCatId="simple" csTypeId="urn:microsoft.com/office/officeart/2005/8/colors/accent1_4" csCatId="accent1" phldr="1"/>
      <dgm:spPr/>
      <dgm:t>
        <a:bodyPr/>
        <a:lstStyle/>
        <a:p>
          <a:endParaRPr lang="en-US"/>
        </a:p>
      </dgm:t>
    </dgm:pt>
    <dgm:pt modelId="{973D1A4D-E294-4AC7-A442-15BC6AC2A01C}">
      <dgm:prSet/>
      <dgm:spPr/>
      <dgm:t>
        <a:bodyPr/>
        <a:lstStyle/>
        <a:p>
          <a:r>
            <a:rPr lang="en-US"/>
            <a:t>Application Platform</a:t>
          </a:r>
        </a:p>
      </dgm:t>
    </dgm:pt>
    <dgm:pt modelId="{6881F0D1-56D5-4B75-858F-2B7326675FE1}" type="parTrans" cxnId="{F53940C7-F3C5-4822-991E-4B22C6FDF08B}">
      <dgm:prSet/>
      <dgm:spPr/>
      <dgm:t>
        <a:bodyPr/>
        <a:lstStyle/>
        <a:p>
          <a:endParaRPr lang="en-US"/>
        </a:p>
      </dgm:t>
    </dgm:pt>
    <dgm:pt modelId="{D8E51935-2A99-4DB1-B969-CE36F780C43E}" type="sibTrans" cxnId="{F53940C7-F3C5-4822-991E-4B22C6FDF08B}">
      <dgm:prSet/>
      <dgm:spPr/>
      <dgm:t>
        <a:bodyPr/>
        <a:lstStyle/>
        <a:p>
          <a:endParaRPr lang="en-US"/>
        </a:p>
      </dgm:t>
    </dgm:pt>
    <dgm:pt modelId="{E20E2717-EA65-4415-9455-484269DFEBFC}">
      <dgm:prSet/>
      <dgm:spPr/>
      <dgm:t>
        <a:bodyPr/>
        <a:lstStyle/>
        <a:p>
          <a:r>
            <a:rPr lang="en-US"/>
            <a:t>Algorithms</a:t>
          </a:r>
        </a:p>
      </dgm:t>
    </dgm:pt>
    <dgm:pt modelId="{9EBDFBCD-8146-4CB0-AA06-8ADC9B1597AA}" type="parTrans" cxnId="{5EFB822E-ACE6-4351-A2E6-FCDB28AC5B1C}">
      <dgm:prSet/>
      <dgm:spPr/>
      <dgm:t>
        <a:bodyPr/>
        <a:lstStyle/>
        <a:p>
          <a:endParaRPr lang="en-US"/>
        </a:p>
      </dgm:t>
    </dgm:pt>
    <dgm:pt modelId="{EED0CEFD-D4C6-4CD0-877A-E80300179AE6}" type="sibTrans" cxnId="{5EFB822E-ACE6-4351-A2E6-FCDB28AC5B1C}">
      <dgm:prSet/>
      <dgm:spPr/>
      <dgm:t>
        <a:bodyPr/>
        <a:lstStyle/>
        <a:p>
          <a:endParaRPr lang="en-US"/>
        </a:p>
      </dgm:t>
    </dgm:pt>
    <dgm:pt modelId="{F9A693AC-C218-4864-BCA9-E6B0C67E3481}">
      <dgm:prSet/>
      <dgm:spPr/>
      <dgm:t>
        <a:bodyPr/>
        <a:lstStyle/>
        <a:p>
          <a:r>
            <a:rPr lang="en-US" dirty="0">
              <a:solidFill>
                <a:schemeClr val="accent1"/>
              </a:solidFill>
            </a:rPr>
            <a:t>Library</a:t>
          </a:r>
        </a:p>
      </dgm:t>
    </dgm:pt>
    <dgm:pt modelId="{DF8D1EDE-0DD1-46DE-9C1D-EAF135796D2A}" type="parTrans" cxnId="{B47DCE26-CFC9-4C9B-9642-DD49095D229C}">
      <dgm:prSet/>
      <dgm:spPr/>
      <dgm:t>
        <a:bodyPr/>
        <a:lstStyle/>
        <a:p>
          <a:endParaRPr lang="en-US"/>
        </a:p>
      </dgm:t>
    </dgm:pt>
    <dgm:pt modelId="{02B9FEF0-E3E5-444D-AAEB-7A9EB30643BD}" type="sibTrans" cxnId="{B47DCE26-CFC9-4C9B-9642-DD49095D229C}">
      <dgm:prSet/>
      <dgm:spPr/>
      <dgm:t>
        <a:bodyPr/>
        <a:lstStyle/>
        <a:p>
          <a:endParaRPr lang="en-US"/>
        </a:p>
      </dgm:t>
    </dgm:pt>
    <dgm:pt modelId="{46141ABF-C7CC-4C9C-9AEF-7A8BCC08F91C}">
      <dgm:prSet/>
      <dgm:spPr/>
      <dgm:t>
        <a:bodyPr/>
        <a:lstStyle/>
        <a:p>
          <a:r>
            <a:rPr lang="en-US"/>
            <a:t>Data analysis</a:t>
          </a:r>
        </a:p>
      </dgm:t>
    </dgm:pt>
    <dgm:pt modelId="{578C300E-DDAF-48A2-8380-31E43398FF7C}" type="parTrans" cxnId="{701AA0CB-0537-4DC6-8AA6-8CC06DD94A6E}">
      <dgm:prSet/>
      <dgm:spPr/>
      <dgm:t>
        <a:bodyPr/>
        <a:lstStyle/>
        <a:p>
          <a:endParaRPr lang="en-US"/>
        </a:p>
      </dgm:t>
    </dgm:pt>
    <dgm:pt modelId="{0641D059-B9C4-4A3D-900C-1D17780619B4}" type="sibTrans" cxnId="{701AA0CB-0537-4DC6-8AA6-8CC06DD94A6E}">
      <dgm:prSet/>
      <dgm:spPr/>
      <dgm:t>
        <a:bodyPr/>
        <a:lstStyle/>
        <a:p>
          <a:endParaRPr lang="en-US"/>
        </a:p>
      </dgm:t>
    </dgm:pt>
    <dgm:pt modelId="{564134DD-C937-47EC-94B0-7D86EBFC7DE5}" type="pres">
      <dgm:prSet presAssocID="{44448077-783D-4C11-AED9-C55C32A305C6}" presName="Name0" presStyleCnt="0">
        <dgm:presLayoutVars>
          <dgm:chMax/>
          <dgm:chPref/>
          <dgm:dir/>
          <dgm:animLvl val="lvl"/>
        </dgm:presLayoutVars>
      </dgm:prSet>
      <dgm:spPr/>
    </dgm:pt>
    <dgm:pt modelId="{B86AE97E-6360-4752-9DCF-C193B8C80BF3}" type="pres">
      <dgm:prSet presAssocID="{973D1A4D-E294-4AC7-A442-15BC6AC2A01C}" presName="composite" presStyleCnt="0"/>
      <dgm:spPr/>
    </dgm:pt>
    <dgm:pt modelId="{33C8A898-B7FE-4355-A14A-3F3E53C01A03}" type="pres">
      <dgm:prSet presAssocID="{973D1A4D-E294-4AC7-A442-15BC6AC2A01C}" presName="Parent1" presStyleLbl="node1" presStyleIdx="0" presStyleCnt="8">
        <dgm:presLayoutVars>
          <dgm:chMax val="1"/>
          <dgm:chPref val="1"/>
          <dgm:bulletEnabled val="1"/>
        </dgm:presLayoutVars>
      </dgm:prSet>
      <dgm:spPr/>
    </dgm:pt>
    <dgm:pt modelId="{60801097-9C45-47DB-B42C-0F730B086D47}" type="pres">
      <dgm:prSet presAssocID="{973D1A4D-E294-4AC7-A442-15BC6AC2A01C}" presName="Childtext1" presStyleLbl="revTx" presStyleIdx="0" presStyleCnt="4">
        <dgm:presLayoutVars>
          <dgm:chMax val="0"/>
          <dgm:chPref val="0"/>
          <dgm:bulletEnabled val="1"/>
        </dgm:presLayoutVars>
      </dgm:prSet>
      <dgm:spPr/>
    </dgm:pt>
    <dgm:pt modelId="{44E99394-DB0A-4834-8C23-8067E33DBE99}" type="pres">
      <dgm:prSet presAssocID="{973D1A4D-E294-4AC7-A442-15BC6AC2A01C}" presName="BalanceSpacing" presStyleCnt="0"/>
      <dgm:spPr/>
    </dgm:pt>
    <dgm:pt modelId="{DDA0AB9C-7433-433B-AA07-AA1499D9BD79}" type="pres">
      <dgm:prSet presAssocID="{973D1A4D-E294-4AC7-A442-15BC6AC2A01C}" presName="BalanceSpacing1" presStyleCnt="0"/>
      <dgm:spPr/>
    </dgm:pt>
    <dgm:pt modelId="{DF74CA89-9F58-445C-A4E4-5A46C10847F7}" type="pres">
      <dgm:prSet presAssocID="{D8E51935-2A99-4DB1-B969-CE36F780C43E}" presName="Accent1Text" presStyleLbl="node1" presStyleIdx="1" presStyleCnt="8"/>
      <dgm:spPr/>
    </dgm:pt>
    <dgm:pt modelId="{9233FE89-BC17-49A5-AFF2-3B0FE0529C8D}" type="pres">
      <dgm:prSet presAssocID="{D8E51935-2A99-4DB1-B969-CE36F780C43E}" presName="spaceBetweenRectangles" presStyleCnt="0"/>
      <dgm:spPr/>
    </dgm:pt>
    <dgm:pt modelId="{79F0D7C2-8731-4433-BDD2-5D076EE7071F}" type="pres">
      <dgm:prSet presAssocID="{E20E2717-EA65-4415-9455-484269DFEBFC}" presName="composite" presStyleCnt="0"/>
      <dgm:spPr/>
    </dgm:pt>
    <dgm:pt modelId="{B1151568-D3FD-40BC-BB0C-1D32257D9AF0}" type="pres">
      <dgm:prSet presAssocID="{E20E2717-EA65-4415-9455-484269DFEBFC}" presName="Parent1" presStyleLbl="node1" presStyleIdx="2" presStyleCnt="8">
        <dgm:presLayoutVars>
          <dgm:chMax val="1"/>
          <dgm:chPref val="1"/>
          <dgm:bulletEnabled val="1"/>
        </dgm:presLayoutVars>
      </dgm:prSet>
      <dgm:spPr/>
    </dgm:pt>
    <dgm:pt modelId="{A14BC287-5C4A-4D23-859B-CFD4533EAC81}" type="pres">
      <dgm:prSet presAssocID="{E20E2717-EA65-4415-9455-484269DFEBFC}" presName="Childtext1" presStyleLbl="revTx" presStyleIdx="1" presStyleCnt="4">
        <dgm:presLayoutVars>
          <dgm:chMax val="0"/>
          <dgm:chPref val="0"/>
          <dgm:bulletEnabled val="1"/>
        </dgm:presLayoutVars>
      </dgm:prSet>
      <dgm:spPr/>
    </dgm:pt>
    <dgm:pt modelId="{14DE72FE-37FC-4295-866E-26DF66376A9E}" type="pres">
      <dgm:prSet presAssocID="{E20E2717-EA65-4415-9455-484269DFEBFC}" presName="BalanceSpacing" presStyleCnt="0"/>
      <dgm:spPr/>
    </dgm:pt>
    <dgm:pt modelId="{9427B9BC-9DFE-4074-9A65-FA05EA56CDD0}" type="pres">
      <dgm:prSet presAssocID="{E20E2717-EA65-4415-9455-484269DFEBFC}" presName="BalanceSpacing1" presStyleCnt="0"/>
      <dgm:spPr/>
    </dgm:pt>
    <dgm:pt modelId="{80C8D792-2C21-4FC8-A5DB-6A1F70E5739C}" type="pres">
      <dgm:prSet presAssocID="{EED0CEFD-D4C6-4CD0-877A-E80300179AE6}" presName="Accent1Text" presStyleLbl="node1" presStyleIdx="3" presStyleCnt="8"/>
      <dgm:spPr/>
    </dgm:pt>
    <dgm:pt modelId="{369A9FBA-ECEE-4D6B-90DF-3C58DDC7E370}" type="pres">
      <dgm:prSet presAssocID="{EED0CEFD-D4C6-4CD0-877A-E80300179AE6}" presName="spaceBetweenRectangles" presStyleCnt="0"/>
      <dgm:spPr/>
    </dgm:pt>
    <dgm:pt modelId="{2674DBB6-88A7-4615-BC34-EA369A2CEF29}" type="pres">
      <dgm:prSet presAssocID="{F9A693AC-C218-4864-BCA9-E6B0C67E3481}" presName="composite" presStyleCnt="0"/>
      <dgm:spPr/>
    </dgm:pt>
    <dgm:pt modelId="{F5589054-F5D2-4C0E-898B-B44C269FFB1E}" type="pres">
      <dgm:prSet presAssocID="{F9A693AC-C218-4864-BCA9-E6B0C67E3481}" presName="Parent1" presStyleLbl="node1" presStyleIdx="4" presStyleCnt="8">
        <dgm:presLayoutVars>
          <dgm:chMax val="1"/>
          <dgm:chPref val="1"/>
          <dgm:bulletEnabled val="1"/>
        </dgm:presLayoutVars>
      </dgm:prSet>
      <dgm:spPr/>
    </dgm:pt>
    <dgm:pt modelId="{CBB4AE2B-D5D2-46A6-B5FC-EE158AC6A3F6}" type="pres">
      <dgm:prSet presAssocID="{F9A693AC-C218-4864-BCA9-E6B0C67E3481}" presName="Childtext1" presStyleLbl="revTx" presStyleIdx="2" presStyleCnt="4">
        <dgm:presLayoutVars>
          <dgm:chMax val="0"/>
          <dgm:chPref val="0"/>
          <dgm:bulletEnabled val="1"/>
        </dgm:presLayoutVars>
      </dgm:prSet>
      <dgm:spPr/>
    </dgm:pt>
    <dgm:pt modelId="{ADB2CC8D-4615-4C80-99AC-A31C2A254235}" type="pres">
      <dgm:prSet presAssocID="{F9A693AC-C218-4864-BCA9-E6B0C67E3481}" presName="BalanceSpacing" presStyleCnt="0"/>
      <dgm:spPr/>
    </dgm:pt>
    <dgm:pt modelId="{60C0F07B-C695-49A2-88F1-CE1B9B530527}" type="pres">
      <dgm:prSet presAssocID="{F9A693AC-C218-4864-BCA9-E6B0C67E3481}" presName="BalanceSpacing1" presStyleCnt="0"/>
      <dgm:spPr/>
    </dgm:pt>
    <dgm:pt modelId="{B20D6935-C07A-4440-9404-FB7B90B38EB5}" type="pres">
      <dgm:prSet presAssocID="{02B9FEF0-E3E5-444D-AAEB-7A9EB30643BD}" presName="Accent1Text" presStyleLbl="node1" presStyleIdx="5" presStyleCnt="8"/>
      <dgm:spPr/>
    </dgm:pt>
    <dgm:pt modelId="{F21D4503-2739-4358-A701-3B4FC7115115}" type="pres">
      <dgm:prSet presAssocID="{02B9FEF0-E3E5-444D-AAEB-7A9EB30643BD}" presName="spaceBetweenRectangles" presStyleCnt="0"/>
      <dgm:spPr/>
    </dgm:pt>
    <dgm:pt modelId="{6913F097-0B64-4FD5-9B2F-DF77CA185E7B}" type="pres">
      <dgm:prSet presAssocID="{46141ABF-C7CC-4C9C-9AEF-7A8BCC08F91C}" presName="composite" presStyleCnt="0"/>
      <dgm:spPr/>
    </dgm:pt>
    <dgm:pt modelId="{C9C3302B-B05D-4C3E-B0E7-0292D78A44B8}" type="pres">
      <dgm:prSet presAssocID="{46141ABF-C7CC-4C9C-9AEF-7A8BCC08F91C}" presName="Parent1" presStyleLbl="node1" presStyleIdx="6" presStyleCnt="8">
        <dgm:presLayoutVars>
          <dgm:chMax val="1"/>
          <dgm:chPref val="1"/>
          <dgm:bulletEnabled val="1"/>
        </dgm:presLayoutVars>
      </dgm:prSet>
      <dgm:spPr/>
    </dgm:pt>
    <dgm:pt modelId="{3F61B349-4887-4271-B6E7-2A9F3516D387}" type="pres">
      <dgm:prSet presAssocID="{46141ABF-C7CC-4C9C-9AEF-7A8BCC08F91C}" presName="Childtext1" presStyleLbl="revTx" presStyleIdx="3" presStyleCnt="4">
        <dgm:presLayoutVars>
          <dgm:chMax val="0"/>
          <dgm:chPref val="0"/>
          <dgm:bulletEnabled val="1"/>
        </dgm:presLayoutVars>
      </dgm:prSet>
      <dgm:spPr/>
    </dgm:pt>
    <dgm:pt modelId="{95C21BED-F2D1-4F8E-8189-6CCEDC8EE18A}" type="pres">
      <dgm:prSet presAssocID="{46141ABF-C7CC-4C9C-9AEF-7A8BCC08F91C}" presName="BalanceSpacing" presStyleCnt="0"/>
      <dgm:spPr/>
    </dgm:pt>
    <dgm:pt modelId="{2E8C2E83-C7AC-4EFA-9DE1-92A4ADB16AAC}" type="pres">
      <dgm:prSet presAssocID="{46141ABF-C7CC-4C9C-9AEF-7A8BCC08F91C}" presName="BalanceSpacing1" presStyleCnt="0"/>
      <dgm:spPr/>
    </dgm:pt>
    <dgm:pt modelId="{37A641C7-6AD0-4B27-B921-C003B71568C9}" type="pres">
      <dgm:prSet presAssocID="{0641D059-B9C4-4A3D-900C-1D17780619B4}" presName="Accent1Text" presStyleLbl="node1" presStyleIdx="7" presStyleCnt="8"/>
      <dgm:spPr/>
    </dgm:pt>
  </dgm:ptLst>
  <dgm:cxnLst>
    <dgm:cxn modelId="{F2206201-5D41-4ADF-93E4-1C5A325B04B1}" type="presOf" srcId="{0641D059-B9C4-4A3D-900C-1D17780619B4}" destId="{37A641C7-6AD0-4B27-B921-C003B71568C9}" srcOrd="0" destOrd="0" presId="urn:microsoft.com/office/officeart/2008/layout/AlternatingHexagons"/>
    <dgm:cxn modelId="{63D5A219-690E-47D1-BBEE-AE298DC6EA9A}" type="presOf" srcId="{46141ABF-C7CC-4C9C-9AEF-7A8BCC08F91C}" destId="{C9C3302B-B05D-4C3E-B0E7-0292D78A44B8}" srcOrd="0" destOrd="0" presId="urn:microsoft.com/office/officeart/2008/layout/AlternatingHexagons"/>
    <dgm:cxn modelId="{B7A5251D-7C17-4FC4-B813-FEFA02943903}" type="presOf" srcId="{02B9FEF0-E3E5-444D-AAEB-7A9EB30643BD}" destId="{B20D6935-C07A-4440-9404-FB7B90B38EB5}" srcOrd="0" destOrd="0" presId="urn:microsoft.com/office/officeart/2008/layout/AlternatingHexagons"/>
    <dgm:cxn modelId="{B47DCE26-CFC9-4C9B-9642-DD49095D229C}" srcId="{44448077-783D-4C11-AED9-C55C32A305C6}" destId="{F9A693AC-C218-4864-BCA9-E6B0C67E3481}" srcOrd="2" destOrd="0" parTransId="{DF8D1EDE-0DD1-46DE-9C1D-EAF135796D2A}" sibTransId="{02B9FEF0-E3E5-444D-AAEB-7A9EB30643BD}"/>
    <dgm:cxn modelId="{5EFB822E-ACE6-4351-A2E6-FCDB28AC5B1C}" srcId="{44448077-783D-4C11-AED9-C55C32A305C6}" destId="{E20E2717-EA65-4415-9455-484269DFEBFC}" srcOrd="1" destOrd="0" parTransId="{9EBDFBCD-8146-4CB0-AA06-8ADC9B1597AA}" sibTransId="{EED0CEFD-D4C6-4CD0-877A-E80300179AE6}"/>
    <dgm:cxn modelId="{8FAF2A3D-6AB6-4C9A-B818-C5073999C1F0}" type="presOf" srcId="{44448077-783D-4C11-AED9-C55C32A305C6}" destId="{564134DD-C937-47EC-94B0-7D86EBFC7DE5}" srcOrd="0" destOrd="0" presId="urn:microsoft.com/office/officeart/2008/layout/AlternatingHexagons"/>
    <dgm:cxn modelId="{4B25666E-B098-40F7-BA9E-22754B86FA81}" type="presOf" srcId="{973D1A4D-E294-4AC7-A442-15BC6AC2A01C}" destId="{33C8A898-B7FE-4355-A14A-3F3E53C01A03}" srcOrd="0" destOrd="0" presId="urn:microsoft.com/office/officeart/2008/layout/AlternatingHexagons"/>
    <dgm:cxn modelId="{D0F3888B-E983-451A-8D6D-72B447EDBC5B}" type="presOf" srcId="{EED0CEFD-D4C6-4CD0-877A-E80300179AE6}" destId="{80C8D792-2C21-4FC8-A5DB-6A1F70E5739C}" srcOrd="0" destOrd="0" presId="urn:microsoft.com/office/officeart/2008/layout/AlternatingHexagons"/>
    <dgm:cxn modelId="{CBCAFA99-77B0-4EB1-B514-6878BF542626}" type="presOf" srcId="{F9A693AC-C218-4864-BCA9-E6B0C67E3481}" destId="{F5589054-F5D2-4C0E-898B-B44C269FFB1E}" srcOrd="0" destOrd="0" presId="urn:microsoft.com/office/officeart/2008/layout/AlternatingHexagons"/>
    <dgm:cxn modelId="{10A32FAE-43C1-4319-9F91-4E820F7EC979}" type="presOf" srcId="{D8E51935-2A99-4DB1-B969-CE36F780C43E}" destId="{DF74CA89-9F58-445C-A4E4-5A46C10847F7}" srcOrd="0" destOrd="0" presId="urn:microsoft.com/office/officeart/2008/layout/AlternatingHexagons"/>
    <dgm:cxn modelId="{66EE0BC4-8E39-4A9C-BABA-A0E15959B7F2}" type="presOf" srcId="{E20E2717-EA65-4415-9455-484269DFEBFC}" destId="{B1151568-D3FD-40BC-BB0C-1D32257D9AF0}" srcOrd="0" destOrd="0" presId="urn:microsoft.com/office/officeart/2008/layout/AlternatingHexagons"/>
    <dgm:cxn modelId="{F53940C7-F3C5-4822-991E-4B22C6FDF08B}" srcId="{44448077-783D-4C11-AED9-C55C32A305C6}" destId="{973D1A4D-E294-4AC7-A442-15BC6AC2A01C}" srcOrd="0" destOrd="0" parTransId="{6881F0D1-56D5-4B75-858F-2B7326675FE1}" sibTransId="{D8E51935-2A99-4DB1-B969-CE36F780C43E}"/>
    <dgm:cxn modelId="{701AA0CB-0537-4DC6-8AA6-8CC06DD94A6E}" srcId="{44448077-783D-4C11-AED9-C55C32A305C6}" destId="{46141ABF-C7CC-4C9C-9AEF-7A8BCC08F91C}" srcOrd="3" destOrd="0" parTransId="{578C300E-DDAF-48A2-8380-31E43398FF7C}" sibTransId="{0641D059-B9C4-4A3D-900C-1D17780619B4}"/>
    <dgm:cxn modelId="{5C7BFCA9-E8AB-4A1A-B329-0287DA8B9C12}" type="presParOf" srcId="{564134DD-C937-47EC-94B0-7D86EBFC7DE5}" destId="{B86AE97E-6360-4752-9DCF-C193B8C80BF3}" srcOrd="0" destOrd="0" presId="urn:microsoft.com/office/officeart/2008/layout/AlternatingHexagons"/>
    <dgm:cxn modelId="{F813B226-A824-4B5D-9171-C6050A77BEB6}" type="presParOf" srcId="{B86AE97E-6360-4752-9DCF-C193B8C80BF3}" destId="{33C8A898-B7FE-4355-A14A-3F3E53C01A03}" srcOrd="0" destOrd="0" presId="urn:microsoft.com/office/officeart/2008/layout/AlternatingHexagons"/>
    <dgm:cxn modelId="{FC8C31E7-289C-461C-8124-94D3F3A38570}" type="presParOf" srcId="{B86AE97E-6360-4752-9DCF-C193B8C80BF3}" destId="{60801097-9C45-47DB-B42C-0F730B086D47}" srcOrd="1" destOrd="0" presId="urn:microsoft.com/office/officeart/2008/layout/AlternatingHexagons"/>
    <dgm:cxn modelId="{09EA42F4-DB27-487E-A13F-D10D4A517C62}" type="presParOf" srcId="{B86AE97E-6360-4752-9DCF-C193B8C80BF3}" destId="{44E99394-DB0A-4834-8C23-8067E33DBE99}" srcOrd="2" destOrd="0" presId="urn:microsoft.com/office/officeart/2008/layout/AlternatingHexagons"/>
    <dgm:cxn modelId="{3359DA81-3A88-47BE-B208-91F141F21C91}" type="presParOf" srcId="{B86AE97E-6360-4752-9DCF-C193B8C80BF3}" destId="{DDA0AB9C-7433-433B-AA07-AA1499D9BD79}" srcOrd="3" destOrd="0" presId="urn:microsoft.com/office/officeart/2008/layout/AlternatingHexagons"/>
    <dgm:cxn modelId="{DD579A41-E334-47C3-9CF9-ECE6ADC48CE6}" type="presParOf" srcId="{B86AE97E-6360-4752-9DCF-C193B8C80BF3}" destId="{DF74CA89-9F58-445C-A4E4-5A46C10847F7}" srcOrd="4" destOrd="0" presId="urn:microsoft.com/office/officeart/2008/layout/AlternatingHexagons"/>
    <dgm:cxn modelId="{EE5BDB5D-6AD9-4F57-84BD-6A1A1768E2AA}" type="presParOf" srcId="{564134DD-C937-47EC-94B0-7D86EBFC7DE5}" destId="{9233FE89-BC17-49A5-AFF2-3B0FE0529C8D}" srcOrd="1" destOrd="0" presId="urn:microsoft.com/office/officeart/2008/layout/AlternatingHexagons"/>
    <dgm:cxn modelId="{37AFEB4F-23EF-4C40-8AE4-844A14B4B7C9}" type="presParOf" srcId="{564134DD-C937-47EC-94B0-7D86EBFC7DE5}" destId="{79F0D7C2-8731-4433-BDD2-5D076EE7071F}" srcOrd="2" destOrd="0" presId="urn:microsoft.com/office/officeart/2008/layout/AlternatingHexagons"/>
    <dgm:cxn modelId="{AD3616B9-7432-477C-9A84-46186110AF8A}" type="presParOf" srcId="{79F0D7C2-8731-4433-BDD2-5D076EE7071F}" destId="{B1151568-D3FD-40BC-BB0C-1D32257D9AF0}" srcOrd="0" destOrd="0" presId="urn:microsoft.com/office/officeart/2008/layout/AlternatingHexagons"/>
    <dgm:cxn modelId="{380FC448-851E-4FBC-85AD-F44E0C52CB24}" type="presParOf" srcId="{79F0D7C2-8731-4433-BDD2-5D076EE7071F}" destId="{A14BC287-5C4A-4D23-859B-CFD4533EAC81}" srcOrd="1" destOrd="0" presId="urn:microsoft.com/office/officeart/2008/layout/AlternatingHexagons"/>
    <dgm:cxn modelId="{0BDDD639-04C9-4357-AB99-9CCD806DD479}" type="presParOf" srcId="{79F0D7C2-8731-4433-BDD2-5D076EE7071F}" destId="{14DE72FE-37FC-4295-866E-26DF66376A9E}" srcOrd="2" destOrd="0" presId="urn:microsoft.com/office/officeart/2008/layout/AlternatingHexagons"/>
    <dgm:cxn modelId="{A5652770-856F-427F-8533-D8A6A2AA940A}" type="presParOf" srcId="{79F0D7C2-8731-4433-BDD2-5D076EE7071F}" destId="{9427B9BC-9DFE-4074-9A65-FA05EA56CDD0}" srcOrd="3" destOrd="0" presId="urn:microsoft.com/office/officeart/2008/layout/AlternatingHexagons"/>
    <dgm:cxn modelId="{04504687-0859-4915-9E7E-E0C550C54FBC}" type="presParOf" srcId="{79F0D7C2-8731-4433-BDD2-5D076EE7071F}" destId="{80C8D792-2C21-4FC8-A5DB-6A1F70E5739C}" srcOrd="4" destOrd="0" presId="urn:microsoft.com/office/officeart/2008/layout/AlternatingHexagons"/>
    <dgm:cxn modelId="{9E8BED75-E723-42A7-990E-37DAF8B68DA8}" type="presParOf" srcId="{564134DD-C937-47EC-94B0-7D86EBFC7DE5}" destId="{369A9FBA-ECEE-4D6B-90DF-3C58DDC7E370}" srcOrd="3" destOrd="0" presId="urn:microsoft.com/office/officeart/2008/layout/AlternatingHexagons"/>
    <dgm:cxn modelId="{20A3DC5B-A12D-4B98-A60A-B237F8DE30F5}" type="presParOf" srcId="{564134DD-C937-47EC-94B0-7D86EBFC7DE5}" destId="{2674DBB6-88A7-4615-BC34-EA369A2CEF29}" srcOrd="4" destOrd="0" presId="urn:microsoft.com/office/officeart/2008/layout/AlternatingHexagons"/>
    <dgm:cxn modelId="{7734824C-686E-403D-AA4E-F2FDDCCB7817}" type="presParOf" srcId="{2674DBB6-88A7-4615-BC34-EA369A2CEF29}" destId="{F5589054-F5D2-4C0E-898B-B44C269FFB1E}" srcOrd="0" destOrd="0" presId="urn:microsoft.com/office/officeart/2008/layout/AlternatingHexagons"/>
    <dgm:cxn modelId="{14EEE4BB-D34F-4DED-A7C7-66DE80C1F406}" type="presParOf" srcId="{2674DBB6-88A7-4615-BC34-EA369A2CEF29}" destId="{CBB4AE2B-D5D2-46A6-B5FC-EE158AC6A3F6}" srcOrd="1" destOrd="0" presId="urn:microsoft.com/office/officeart/2008/layout/AlternatingHexagons"/>
    <dgm:cxn modelId="{8EC38407-A0D5-46CF-9A7D-BB27B45599B7}" type="presParOf" srcId="{2674DBB6-88A7-4615-BC34-EA369A2CEF29}" destId="{ADB2CC8D-4615-4C80-99AC-A31C2A254235}" srcOrd="2" destOrd="0" presId="urn:microsoft.com/office/officeart/2008/layout/AlternatingHexagons"/>
    <dgm:cxn modelId="{D7533057-05FC-4651-BEB9-955C04D0B82C}" type="presParOf" srcId="{2674DBB6-88A7-4615-BC34-EA369A2CEF29}" destId="{60C0F07B-C695-49A2-88F1-CE1B9B530527}" srcOrd="3" destOrd="0" presId="urn:microsoft.com/office/officeart/2008/layout/AlternatingHexagons"/>
    <dgm:cxn modelId="{AFD84F5D-F436-4DEC-A35A-41BF78B9A083}" type="presParOf" srcId="{2674DBB6-88A7-4615-BC34-EA369A2CEF29}" destId="{B20D6935-C07A-4440-9404-FB7B90B38EB5}" srcOrd="4" destOrd="0" presId="urn:microsoft.com/office/officeart/2008/layout/AlternatingHexagons"/>
    <dgm:cxn modelId="{DC479674-079E-4796-AF6D-9AAF65591ACE}" type="presParOf" srcId="{564134DD-C937-47EC-94B0-7D86EBFC7DE5}" destId="{F21D4503-2739-4358-A701-3B4FC7115115}" srcOrd="5" destOrd="0" presId="urn:microsoft.com/office/officeart/2008/layout/AlternatingHexagons"/>
    <dgm:cxn modelId="{C78964E9-2351-4FE3-BAB4-462F0710202F}" type="presParOf" srcId="{564134DD-C937-47EC-94B0-7D86EBFC7DE5}" destId="{6913F097-0B64-4FD5-9B2F-DF77CA185E7B}" srcOrd="6" destOrd="0" presId="urn:microsoft.com/office/officeart/2008/layout/AlternatingHexagons"/>
    <dgm:cxn modelId="{E17507C1-2509-4A0F-980A-4421A6B05C62}" type="presParOf" srcId="{6913F097-0B64-4FD5-9B2F-DF77CA185E7B}" destId="{C9C3302B-B05D-4C3E-B0E7-0292D78A44B8}" srcOrd="0" destOrd="0" presId="urn:microsoft.com/office/officeart/2008/layout/AlternatingHexagons"/>
    <dgm:cxn modelId="{4414C2A5-71AA-47BE-BA9F-3E46DA471A47}" type="presParOf" srcId="{6913F097-0B64-4FD5-9B2F-DF77CA185E7B}" destId="{3F61B349-4887-4271-B6E7-2A9F3516D387}" srcOrd="1" destOrd="0" presId="urn:microsoft.com/office/officeart/2008/layout/AlternatingHexagons"/>
    <dgm:cxn modelId="{7FCB2CDC-C108-4C03-9A98-EDC5733FFD27}" type="presParOf" srcId="{6913F097-0B64-4FD5-9B2F-DF77CA185E7B}" destId="{95C21BED-F2D1-4F8E-8189-6CCEDC8EE18A}" srcOrd="2" destOrd="0" presId="urn:microsoft.com/office/officeart/2008/layout/AlternatingHexagons"/>
    <dgm:cxn modelId="{69227DF6-C734-4282-81F8-BC29B1A6CE96}" type="presParOf" srcId="{6913F097-0B64-4FD5-9B2F-DF77CA185E7B}" destId="{2E8C2E83-C7AC-4EFA-9DE1-92A4ADB16AAC}" srcOrd="3" destOrd="0" presId="urn:microsoft.com/office/officeart/2008/layout/AlternatingHexagons"/>
    <dgm:cxn modelId="{52D88722-02E5-47B2-8E1F-431FEBA58731}" type="presParOf" srcId="{6913F097-0B64-4FD5-9B2F-DF77CA185E7B}" destId="{37A641C7-6AD0-4B27-B921-C003B71568C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CE38D3-AF4E-4239-91FA-102E66AEB54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D038F75B-42D2-4A1B-AE60-76A421928412}">
      <dgm:prSet/>
      <dgm:spPr/>
      <dgm:t>
        <a:bodyPr/>
        <a:lstStyle/>
        <a:p>
          <a:r>
            <a:rPr lang="en-US"/>
            <a:t>Random Forest</a:t>
          </a:r>
        </a:p>
      </dgm:t>
    </dgm:pt>
    <dgm:pt modelId="{85D46667-5B75-49CF-A793-EDD0C0D2A452}" type="parTrans" cxnId="{0AB94C8A-A875-418F-AFAE-981C31893531}">
      <dgm:prSet/>
      <dgm:spPr/>
      <dgm:t>
        <a:bodyPr/>
        <a:lstStyle/>
        <a:p>
          <a:endParaRPr lang="en-US"/>
        </a:p>
      </dgm:t>
    </dgm:pt>
    <dgm:pt modelId="{A8F2F3E4-B8CA-4640-BEB7-44EA46B4F966}" type="sibTrans" cxnId="{0AB94C8A-A875-418F-AFAE-981C31893531}">
      <dgm:prSet/>
      <dgm:spPr/>
      <dgm:t>
        <a:bodyPr/>
        <a:lstStyle/>
        <a:p>
          <a:endParaRPr lang="en-US"/>
        </a:p>
      </dgm:t>
    </dgm:pt>
    <dgm:pt modelId="{98CA055E-EF7D-4D74-945C-CA0147AAF360}">
      <dgm:prSet/>
      <dgm:spPr/>
      <dgm:t>
        <a:bodyPr/>
        <a:lstStyle/>
        <a:p>
          <a:r>
            <a:rPr lang="en-US"/>
            <a:t>Gradient Boosting Machine (GBM)</a:t>
          </a:r>
        </a:p>
      </dgm:t>
    </dgm:pt>
    <dgm:pt modelId="{6F237A29-1736-45A3-BFB8-267F692D7A28}" type="parTrans" cxnId="{8C085290-63FA-498F-9A03-16DD82C729A3}">
      <dgm:prSet/>
      <dgm:spPr/>
      <dgm:t>
        <a:bodyPr/>
        <a:lstStyle/>
        <a:p>
          <a:endParaRPr lang="en-US"/>
        </a:p>
      </dgm:t>
    </dgm:pt>
    <dgm:pt modelId="{2B91B3D8-6602-4493-BE03-A2B39E8D631C}" type="sibTrans" cxnId="{8C085290-63FA-498F-9A03-16DD82C729A3}">
      <dgm:prSet/>
      <dgm:spPr/>
      <dgm:t>
        <a:bodyPr/>
        <a:lstStyle/>
        <a:p>
          <a:endParaRPr lang="en-US"/>
        </a:p>
      </dgm:t>
    </dgm:pt>
    <dgm:pt modelId="{8CFC9C12-85ED-4855-9084-A07C1B0D406E}">
      <dgm:prSet/>
      <dgm:spPr/>
      <dgm:t>
        <a:bodyPr/>
        <a:lstStyle/>
        <a:p>
          <a:r>
            <a:rPr lang="en-US" dirty="0"/>
            <a:t>K-Nearest Neighbors(k-NN) </a:t>
          </a:r>
        </a:p>
      </dgm:t>
    </dgm:pt>
    <dgm:pt modelId="{C30590E1-9C21-49EF-AF73-213024A5BCA5}" type="parTrans" cxnId="{D2D0053C-E178-41C8-AD23-170DB8B92CE9}">
      <dgm:prSet/>
      <dgm:spPr/>
      <dgm:t>
        <a:bodyPr/>
        <a:lstStyle/>
        <a:p>
          <a:endParaRPr lang="en-US"/>
        </a:p>
      </dgm:t>
    </dgm:pt>
    <dgm:pt modelId="{151FCACA-E3EC-4C20-95A8-0FACA1F65F27}" type="sibTrans" cxnId="{D2D0053C-E178-41C8-AD23-170DB8B92CE9}">
      <dgm:prSet/>
      <dgm:spPr/>
      <dgm:t>
        <a:bodyPr/>
        <a:lstStyle/>
        <a:p>
          <a:endParaRPr lang="en-US"/>
        </a:p>
      </dgm:t>
    </dgm:pt>
    <dgm:pt modelId="{A7D88905-F988-4423-A582-5C3589EB24E0}" type="pres">
      <dgm:prSet presAssocID="{FCCE38D3-AF4E-4239-91FA-102E66AEB546}" presName="Name0" presStyleCnt="0">
        <dgm:presLayoutVars>
          <dgm:chMax val="7"/>
          <dgm:chPref val="7"/>
          <dgm:dir/>
        </dgm:presLayoutVars>
      </dgm:prSet>
      <dgm:spPr/>
    </dgm:pt>
    <dgm:pt modelId="{B64EBA01-E0DC-4D6F-B710-F137D510D007}" type="pres">
      <dgm:prSet presAssocID="{FCCE38D3-AF4E-4239-91FA-102E66AEB546}" presName="Name1" presStyleCnt="0"/>
      <dgm:spPr/>
    </dgm:pt>
    <dgm:pt modelId="{CD5A468A-8934-4D38-88D6-B4B3F468EA94}" type="pres">
      <dgm:prSet presAssocID="{FCCE38D3-AF4E-4239-91FA-102E66AEB546}" presName="cycle" presStyleCnt="0"/>
      <dgm:spPr/>
    </dgm:pt>
    <dgm:pt modelId="{717BF060-96AD-4EB7-B7D4-6A35540E59F1}" type="pres">
      <dgm:prSet presAssocID="{FCCE38D3-AF4E-4239-91FA-102E66AEB546}" presName="srcNode" presStyleLbl="node1" presStyleIdx="0" presStyleCnt="3"/>
      <dgm:spPr/>
    </dgm:pt>
    <dgm:pt modelId="{5540D285-D93E-4040-BD60-2D15B169710B}" type="pres">
      <dgm:prSet presAssocID="{FCCE38D3-AF4E-4239-91FA-102E66AEB546}" presName="conn" presStyleLbl="parChTrans1D2" presStyleIdx="0" presStyleCnt="1"/>
      <dgm:spPr/>
    </dgm:pt>
    <dgm:pt modelId="{141D4DC7-FB7A-4F98-A255-956FBB676CAA}" type="pres">
      <dgm:prSet presAssocID="{FCCE38D3-AF4E-4239-91FA-102E66AEB546}" presName="extraNode" presStyleLbl="node1" presStyleIdx="0" presStyleCnt="3"/>
      <dgm:spPr/>
    </dgm:pt>
    <dgm:pt modelId="{44C93AEA-32A6-4C24-9AE3-DB0E1C45D915}" type="pres">
      <dgm:prSet presAssocID="{FCCE38D3-AF4E-4239-91FA-102E66AEB546}" presName="dstNode" presStyleLbl="node1" presStyleIdx="0" presStyleCnt="3"/>
      <dgm:spPr/>
    </dgm:pt>
    <dgm:pt modelId="{34C62D7D-ABFC-47FF-BDF3-D0BF1003DF75}" type="pres">
      <dgm:prSet presAssocID="{D038F75B-42D2-4A1B-AE60-76A421928412}" presName="text_1" presStyleLbl="node1" presStyleIdx="0" presStyleCnt="3">
        <dgm:presLayoutVars>
          <dgm:bulletEnabled val="1"/>
        </dgm:presLayoutVars>
      </dgm:prSet>
      <dgm:spPr/>
    </dgm:pt>
    <dgm:pt modelId="{A53C1128-87DE-4F90-A4BE-95D6621257DA}" type="pres">
      <dgm:prSet presAssocID="{D038F75B-42D2-4A1B-AE60-76A421928412}" presName="accent_1" presStyleCnt="0"/>
      <dgm:spPr/>
    </dgm:pt>
    <dgm:pt modelId="{47F7F1DD-587D-437C-96FF-A8D3EB23CBA9}" type="pres">
      <dgm:prSet presAssocID="{D038F75B-42D2-4A1B-AE60-76A421928412}" presName="accentRepeatNode" presStyleLbl="solidFgAcc1" presStyleIdx="0" presStyleCnt="3"/>
      <dgm:spPr/>
    </dgm:pt>
    <dgm:pt modelId="{C0DED677-5C5D-41AA-993E-77E5E445241D}" type="pres">
      <dgm:prSet presAssocID="{98CA055E-EF7D-4D74-945C-CA0147AAF360}" presName="text_2" presStyleLbl="node1" presStyleIdx="1" presStyleCnt="3">
        <dgm:presLayoutVars>
          <dgm:bulletEnabled val="1"/>
        </dgm:presLayoutVars>
      </dgm:prSet>
      <dgm:spPr/>
    </dgm:pt>
    <dgm:pt modelId="{86A2E5CD-3A0F-4064-9503-8CD4314E03B0}" type="pres">
      <dgm:prSet presAssocID="{98CA055E-EF7D-4D74-945C-CA0147AAF360}" presName="accent_2" presStyleCnt="0"/>
      <dgm:spPr/>
    </dgm:pt>
    <dgm:pt modelId="{4CB6E9F6-E045-4C04-BBF8-D4917DA14DCE}" type="pres">
      <dgm:prSet presAssocID="{98CA055E-EF7D-4D74-945C-CA0147AAF360}" presName="accentRepeatNode" presStyleLbl="solidFgAcc1" presStyleIdx="1" presStyleCnt="3"/>
      <dgm:spPr/>
    </dgm:pt>
    <dgm:pt modelId="{438A31DE-DCDD-49A9-94E3-118D4DF89580}" type="pres">
      <dgm:prSet presAssocID="{8CFC9C12-85ED-4855-9084-A07C1B0D406E}" presName="text_3" presStyleLbl="node1" presStyleIdx="2" presStyleCnt="3">
        <dgm:presLayoutVars>
          <dgm:bulletEnabled val="1"/>
        </dgm:presLayoutVars>
      </dgm:prSet>
      <dgm:spPr/>
    </dgm:pt>
    <dgm:pt modelId="{AA22D205-8C9C-46E9-8421-D1072E3EB2B9}" type="pres">
      <dgm:prSet presAssocID="{8CFC9C12-85ED-4855-9084-A07C1B0D406E}" presName="accent_3" presStyleCnt="0"/>
      <dgm:spPr/>
    </dgm:pt>
    <dgm:pt modelId="{27ADE9A3-7DC3-47A1-A864-2E75ECBC471A}" type="pres">
      <dgm:prSet presAssocID="{8CFC9C12-85ED-4855-9084-A07C1B0D406E}" presName="accentRepeatNode" presStyleLbl="solidFgAcc1" presStyleIdx="2" presStyleCnt="3"/>
      <dgm:spPr/>
    </dgm:pt>
  </dgm:ptLst>
  <dgm:cxnLst>
    <dgm:cxn modelId="{74896D19-C975-4DD2-9B98-56F6B6B97662}" type="presOf" srcId="{FCCE38D3-AF4E-4239-91FA-102E66AEB546}" destId="{A7D88905-F988-4423-A582-5C3589EB24E0}" srcOrd="0" destOrd="0" presId="urn:microsoft.com/office/officeart/2008/layout/VerticalCurvedList"/>
    <dgm:cxn modelId="{87390729-DC74-4919-A45B-5BEB4FB330B9}" type="presOf" srcId="{D038F75B-42D2-4A1B-AE60-76A421928412}" destId="{34C62D7D-ABFC-47FF-BDF3-D0BF1003DF75}" srcOrd="0" destOrd="0" presId="urn:microsoft.com/office/officeart/2008/layout/VerticalCurvedList"/>
    <dgm:cxn modelId="{D2D0053C-E178-41C8-AD23-170DB8B92CE9}" srcId="{FCCE38D3-AF4E-4239-91FA-102E66AEB546}" destId="{8CFC9C12-85ED-4855-9084-A07C1B0D406E}" srcOrd="2" destOrd="0" parTransId="{C30590E1-9C21-49EF-AF73-213024A5BCA5}" sibTransId="{151FCACA-E3EC-4C20-95A8-0FACA1F65F27}"/>
    <dgm:cxn modelId="{224CB87E-F09D-4E67-B8BB-A949D7220A3F}" type="presOf" srcId="{98CA055E-EF7D-4D74-945C-CA0147AAF360}" destId="{C0DED677-5C5D-41AA-993E-77E5E445241D}" srcOrd="0" destOrd="0" presId="urn:microsoft.com/office/officeart/2008/layout/VerticalCurvedList"/>
    <dgm:cxn modelId="{0AB94C8A-A875-418F-AFAE-981C31893531}" srcId="{FCCE38D3-AF4E-4239-91FA-102E66AEB546}" destId="{D038F75B-42D2-4A1B-AE60-76A421928412}" srcOrd="0" destOrd="0" parTransId="{85D46667-5B75-49CF-A793-EDD0C0D2A452}" sibTransId="{A8F2F3E4-B8CA-4640-BEB7-44EA46B4F966}"/>
    <dgm:cxn modelId="{8C085290-63FA-498F-9A03-16DD82C729A3}" srcId="{FCCE38D3-AF4E-4239-91FA-102E66AEB546}" destId="{98CA055E-EF7D-4D74-945C-CA0147AAF360}" srcOrd="1" destOrd="0" parTransId="{6F237A29-1736-45A3-BFB8-267F692D7A28}" sibTransId="{2B91B3D8-6602-4493-BE03-A2B39E8D631C}"/>
    <dgm:cxn modelId="{F3CC4FB9-65B2-48C3-81A0-E9181C75D9AD}" type="presOf" srcId="{8CFC9C12-85ED-4855-9084-A07C1B0D406E}" destId="{438A31DE-DCDD-49A9-94E3-118D4DF89580}" srcOrd="0" destOrd="0" presId="urn:microsoft.com/office/officeart/2008/layout/VerticalCurvedList"/>
    <dgm:cxn modelId="{CCCCCFBF-F6A0-4FE3-935E-069C7E6A4538}" type="presOf" srcId="{A8F2F3E4-B8CA-4640-BEB7-44EA46B4F966}" destId="{5540D285-D93E-4040-BD60-2D15B169710B}" srcOrd="0" destOrd="0" presId="urn:microsoft.com/office/officeart/2008/layout/VerticalCurvedList"/>
    <dgm:cxn modelId="{B999F2A0-2DFD-41D7-B6A8-BC4D71C6CE19}" type="presParOf" srcId="{A7D88905-F988-4423-A582-5C3589EB24E0}" destId="{B64EBA01-E0DC-4D6F-B710-F137D510D007}" srcOrd="0" destOrd="0" presId="urn:microsoft.com/office/officeart/2008/layout/VerticalCurvedList"/>
    <dgm:cxn modelId="{5EA53515-27F2-489E-9B60-B262CF34FF60}" type="presParOf" srcId="{B64EBA01-E0DC-4D6F-B710-F137D510D007}" destId="{CD5A468A-8934-4D38-88D6-B4B3F468EA94}" srcOrd="0" destOrd="0" presId="urn:microsoft.com/office/officeart/2008/layout/VerticalCurvedList"/>
    <dgm:cxn modelId="{2E41788B-1E69-44D0-BCFB-96A801B3AC39}" type="presParOf" srcId="{CD5A468A-8934-4D38-88D6-B4B3F468EA94}" destId="{717BF060-96AD-4EB7-B7D4-6A35540E59F1}" srcOrd="0" destOrd="0" presId="urn:microsoft.com/office/officeart/2008/layout/VerticalCurvedList"/>
    <dgm:cxn modelId="{DD42ABFB-D0BC-4761-BEBD-519BD6EB0482}" type="presParOf" srcId="{CD5A468A-8934-4D38-88D6-B4B3F468EA94}" destId="{5540D285-D93E-4040-BD60-2D15B169710B}" srcOrd="1" destOrd="0" presId="urn:microsoft.com/office/officeart/2008/layout/VerticalCurvedList"/>
    <dgm:cxn modelId="{BB7202EB-AB52-412E-8524-5C5107457793}" type="presParOf" srcId="{CD5A468A-8934-4D38-88D6-B4B3F468EA94}" destId="{141D4DC7-FB7A-4F98-A255-956FBB676CAA}" srcOrd="2" destOrd="0" presId="urn:microsoft.com/office/officeart/2008/layout/VerticalCurvedList"/>
    <dgm:cxn modelId="{9DB6E705-1B6D-4F46-8B5A-F93D055B6590}" type="presParOf" srcId="{CD5A468A-8934-4D38-88D6-B4B3F468EA94}" destId="{44C93AEA-32A6-4C24-9AE3-DB0E1C45D915}" srcOrd="3" destOrd="0" presId="urn:microsoft.com/office/officeart/2008/layout/VerticalCurvedList"/>
    <dgm:cxn modelId="{51073BFC-759B-4FB5-90AA-E7B2B74F84C4}" type="presParOf" srcId="{B64EBA01-E0DC-4D6F-B710-F137D510D007}" destId="{34C62D7D-ABFC-47FF-BDF3-D0BF1003DF75}" srcOrd="1" destOrd="0" presId="urn:microsoft.com/office/officeart/2008/layout/VerticalCurvedList"/>
    <dgm:cxn modelId="{20E46182-A1C9-40E7-9A56-06B9A5F9E71D}" type="presParOf" srcId="{B64EBA01-E0DC-4D6F-B710-F137D510D007}" destId="{A53C1128-87DE-4F90-A4BE-95D6621257DA}" srcOrd="2" destOrd="0" presId="urn:microsoft.com/office/officeart/2008/layout/VerticalCurvedList"/>
    <dgm:cxn modelId="{F463D54F-62ED-4128-8E67-9A00AD513389}" type="presParOf" srcId="{A53C1128-87DE-4F90-A4BE-95D6621257DA}" destId="{47F7F1DD-587D-437C-96FF-A8D3EB23CBA9}" srcOrd="0" destOrd="0" presId="urn:microsoft.com/office/officeart/2008/layout/VerticalCurvedList"/>
    <dgm:cxn modelId="{2590E9D7-2400-43DD-B349-4EE1E9B3B9E2}" type="presParOf" srcId="{B64EBA01-E0DC-4D6F-B710-F137D510D007}" destId="{C0DED677-5C5D-41AA-993E-77E5E445241D}" srcOrd="3" destOrd="0" presId="urn:microsoft.com/office/officeart/2008/layout/VerticalCurvedList"/>
    <dgm:cxn modelId="{B1BBA0F7-7F6C-46E3-9C97-283B2A3A6891}" type="presParOf" srcId="{B64EBA01-E0DC-4D6F-B710-F137D510D007}" destId="{86A2E5CD-3A0F-4064-9503-8CD4314E03B0}" srcOrd="4" destOrd="0" presId="urn:microsoft.com/office/officeart/2008/layout/VerticalCurvedList"/>
    <dgm:cxn modelId="{E66697D7-0E60-49C0-B8E8-72D250A86C60}" type="presParOf" srcId="{86A2E5CD-3A0F-4064-9503-8CD4314E03B0}" destId="{4CB6E9F6-E045-4C04-BBF8-D4917DA14DCE}" srcOrd="0" destOrd="0" presId="urn:microsoft.com/office/officeart/2008/layout/VerticalCurvedList"/>
    <dgm:cxn modelId="{EE27FB09-4921-4BAA-B140-B32F4D8CE9F1}" type="presParOf" srcId="{B64EBA01-E0DC-4D6F-B710-F137D510D007}" destId="{438A31DE-DCDD-49A9-94E3-118D4DF89580}" srcOrd="5" destOrd="0" presId="urn:microsoft.com/office/officeart/2008/layout/VerticalCurvedList"/>
    <dgm:cxn modelId="{CD4326A0-3A50-42D3-BBCF-69F84A5347D8}" type="presParOf" srcId="{B64EBA01-E0DC-4D6F-B710-F137D510D007}" destId="{AA22D205-8C9C-46E9-8421-D1072E3EB2B9}" srcOrd="6" destOrd="0" presId="urn:microsoft.com/office/officeart/2008/layout/VerticalCurvedList"/>
    <dgm:cxn modelId="{272DC9BF-22D4-4DA6-9521-0C2669F1F726}" type="presParOf" srcId="{AA22D205-8C9C-46E9-8421-D1072E3EB2B9}" destId="{27ADE9A3-7DC3-47A1-A864-2E75ECBC471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05D295-579A-4141-AE00-8AB5F90009CD}" type="doc">
      <dgm:prSet loTypeId="urn:microsoft.com/office/officeart/2005/8/layout/chart3" loCatId="cycle" qsTypeId="urn:microsoft.com/office/officeart/2005/8/quickstyle/simple1" qsCatId="simple" csTypeId="urn:microsoft.com/office/officeart/2005/8/colors/accent1_2" csCatId="accent1" phldr="1"/>
      <dgm:spPr/>
    </dgm:pt>
    <dgm:pt modelId="{10DE9BEA-C5A5-40CB-A9E4-E956A295A240}">
      <dgm:prSet phldrT="[Text]"/>
      <dgm:spPr/>
      <dgm:t>
        <a:bodyPr/>
        <a:lstStyle/>
        <a:p>
          <a:r>
            <a:rPr lang="en-US" dirty="0"/>
            <a:t>A</a:t>
          </a:r>
        </a:p>
      </dgm:t>
    </dgm:pt>
    <dgm:pt modelId="{9EFBC173-E884-42FF-9A62-B702EEEF5E25}" type="parTrans" cxnId="{32417EE1-724B-49A8-A424-F6D7B6191809}">
      <dgm:prSet/>
      <dgm:spPr/>
      <dgm:t>
        <a:bodyPr/>
        <a:lstStyle/>
        <a:p>
          <a:endParaRPr lang="en-US"/>
        </a:p>
      </dgm:t>
    </dgm:pt>
    <dgm:pt modelId="{3674E061-9D86-4434-B27E-78ECA9B3228D}" type="sibTrans" cxnId="{32417EE1-724B-49A8-A424-F6D7B6191809}">
      <dgm:prSet/>
      <dgm:spPr/>
      <dgm:t>
        <a:bodyPr/>
        <a:lstStyle/>
        <a:p>
          <a:endParaRPr lang="en-US"/>
        </a:p>
      </dgm:t>
    </dgm:pt>
    <dgm:pt modelId="{CA115051-BBF3-4A25-8C9A-A1F33761FD54}">
      <dgm:prSet phldrT="[Text]"/>
      <dgm:spPr/>
      <dgm:t>
        <a:bodyPr/>
        <a:lstStyle/>
        <a:p>
          <a:r>
            <a:rPr lang="en-US" dirty="0"/>
            <a:t>B</a:t>
          </a:r>
        </a:p>
      </dgm:t>
    </dgm:pt>
    <dgm:pt modelId="{E73C351A-0DD0-448B-8C7D-85A76E2C412A}" type="parTrans" cxnId="{6BEC5341-728A-4A87-B95B-C48266375E82}">
      <dgm:prSet/>
      <dgm:spPr/>
      <dgm:t>
        <a:bodyPr/>
        <a:lstStyle/>
        <a:p>
          <a:endParaRPr lang="en-US"/>
        </a:p>
      </dgm:t>
    </dgm:pt>
    <dgm:pt modelId="{57DF62A1-B44E-4518-8165-E0A147C5EC03}" type="sibTrans" cxnId="{6BEC5341-728A-4A87-B95B-C48266375E82}">
      <dgm:prSet/>
      <dgm:spPr/>
      <dgm:t>
        <a:bodyPr/>
        <a:lstStyle/>
        <a:p>
          <a:endParaRPr lang="en-US"/>
        </a:p>
      </dgm:t>
    </dgm:pt>
    <dgm:pt modelId="{A6018FB8-06C2-4D99-B1F4-AE040AFB9217}">
      <dgm:prSet phldrT="[Text]"/>
      <dgm:spPr/>
      <dgm:t>
        <a:bodyPr/>
        <a:lstStyle/>
        <a:p>
          <a:r>
            <a:rPr lang="en-US" dirty="0"/>
            <a:t>C</a:t>
          </a:r>
        </a:p>
      </dgm:t>
    </dgm:pt>
    <dgm:pt modelId="{DF29D21C-0A1B-44AE-AB48-7275B1E2E677}" type="parTrans" cxnId="{6E68B8EE-DF6B-4052-B73A-7BC24B2C3676}">
      <dgm:prSet/>
      <dgm:spPr/>
      <dgm:t>
        <a:bodyPr/>
        <a:lstStyle/>
        <a:p>
          <a:endParaRPr lang="en-US"/>
        </a:p>
      </dgm:t>
    </dgm:pt>
    <dgm:pt modelId="{3E19F6CD-EBB2-4AD6-9085-0613DBEBA345}" type="sibTrans" cxnId="{6E68B8EE-DF6B-4052-B73A-7BC24B2C3676}">
      <dgm:prSet/>
      <dgm:spPr/>
      <dgm:t>
        <a:bodyPr/>
        <a:lstStyle/>
        <a:p>
          <a:endParaRPr lang="en-US"/>
        </a:p>
      </dgm:t>
    </dgm:pt>
    <dgm:pt modelId="{DF65CE7E-CC8A-4E44-B54A-8F4B3DEDCA35}">
      <dgm:prSet phldrT="[Text]"/>
      <dgm:spPr/>
      <dgm:t>
        <a:bodyPr/>
        <a:lstStyle/>
        <a:p>
          <a:r>
            <a:rPr lang="en-US" dirty="0"/>
            <a:t>D</a:t>
          </a:r>
        </a:p>
      </dgm:t>
    </dgm:pt>
    <dgm:pt modelId="{66A70CD6-78C9-4BC0-9D49-69EDB9A254DF}" type="parTrans" cxnId="{EB78A179-985E-401A-9730-D18BFF806B93}">
      <dgm:prSet/>
      <dgm:spPr/>
      <dgm:t>
        <a:bodyPr/>
        <a:lstStyle/>
        <a:p>
          <a:endParaRPr lang="en-US"/>
        </a:p>
      </dgm:t>
    </dgm:pt>
    <dgm:pt modelId="{6CB1416B-3DE8-4C49-B95C-122A1ACE36D0}" type="sibTrans" cxnId="{EB78A179-985E-401A-9730-D18BFF806B93}">
      <dgm:prSet/>
      <dgm:spPr/>
      <dgm:t>
        <a:bodyPr/>
        <a:lstStyle/>
        <a:p>
          <a:endParaRPr lang="en-US"/>
        </a:p>
      </dgm:t>
    </dgm:pt>
    <dgm:pt modelId="{4D168AA0-5F94-4B87-B8DA-B8D348BA3C21}" type="pres">
      <dgm:prSet presAssocID="{A505D295-579A-4141-AE00-8AB5F90009CD}" presName="compositeShape" presStyleCnt="0">
        <dgm:presLayoutVars>
          <dgm:chMax val="7"/>
          <dgm:dir/>
          <dgm:resizeHandles val="exact"/>
        </dgm:presLayoutVars>
      </dgm:prSet>
      <dgm:spPr/>
    </dgm:pt>
    <dgm:pt modelId="{4418D068-9034-469C-8C62-6D3CC06E765F}" type="pres">
      <dgm:prSet presAssocID="{A505D295-579A-4141-AE00-8AB5F90009CD}" presName="wedge1" presStyleLbl="node1" presStyleIdx="0" presStyleCnt="4"/>
      <dgm:spPr/>
    </dgm:pt>
    <dgm:pt modelId="{B250F052-D6E8-4986-8D36-69FBEA7B9E50}" type="pres">
      <dgm:prSet presAssocID="{A505D295-579A-4141-AE00-8AB5F90009CD}" presName="wedge1Tx" presStyleLbl="node1" presStyleIdx="0" presStyleCnt="4">
        <dgm:presLayoutVars>
          <dgm:chMax val="0"/>
          <dgm:chPref val="0"/>
          <dgm:bulletEnabled val="1"/>
        </dgm:presLayoutVars>
      </dgm:prSet>
      <dgm:spPr/>
    </dgm:pt>
    <dgm:pt modelId="{D8CCDAF8-668F-40AD-903D-146EAA585DDE}" type="pres">
      <dgm:prSet presAssocID="{A505D295-579A-4141-AE00-8AB5F90009CD}" presName="wedge2" presStyleLbl="node1" presStyleIdx="1" presStyleCnt="4"/>
      <dgm:spPr/>
    </dgm:pt>
    <dgm:pt modelId="{06C9E067-98A6-424E-8A4D-D1D47A81BA1A}" type="pres">
      <dgm:prSet presAssocID="{A505D295-579A-4141-AE00-8AB5F90009CD}" presName="wedge2Tx" presStyleLbl="node1" presStyleIdx="1" presStyleCnt="4">
        <dgm:presLayoutVars>
          <dgm:chMax val="0"/>
          <dgm:chPref val="0"/>
          <dgm:bulletEnabled val="1"/>
        </dgm:presLayoutVars>
      </dgm:prSet>
      <dgm:spPr/>
    </dgm:pt>
    <dgm:pt modelId="{25D50930-7730-4238-B6D3-D5DFE8A164A7}" type="pres">
      <dgm:prSet presAssocID="{A505D295-579A-4141-AE00-8AB5F90009CD}" presName="wedge3" presStyleLbl="node1" presStyleIdx="2" presStyleCnt="4"/>
      <dgm:spPr/>
    </dgm:pt>
    <dgm:pt modelId="{D352D605-5359-452D-89A7-1C90AC19BCBD}" type="pres">
      <dgm:prSet presAssocID="{A505D295-579A-4141-AE00-8AB5F90009CD}" presName="wedge3Tx" presStyleLbl="node1" presStyleIdx="2" presStyleCnt="4">
        <dgm:presLayoutVars>
          <dgm:chMax val="0"/>
          <dgm:chPref val="0"/>
          <dgm:bulletEnabled val="1"/>
        </dgm:presLayoutVars>
      </dgm:prSet>
      <dgm:spPr/>
    </dgm:pt>
    <dgm:pt modelId="{5DA0B35D-A55C-4DA0-ABE0-D42729A150E4}" type="pres">
      <dgm:prSet presAssocID="{A505D295-579A-4141-AE00-8AB5F90009CD}" presName="wedge4" presStyleLbl="node1" presStyleIdx="3" presStyleCnt="4"/>
      <dgm:spPr/>
    </dgm:pt>
    <dgm:pt modelId="{890B99FB-4FA9-488A-ADF9-B1A8E7A5254F}" type="pres">
      <dgm:prSet presAssocID="{A505D295-579A-4141-AE00-8AB5F90009CD}" presName="wedge4Tx" presStyleLbl="node1" presStyleIdx="3" presStyleCnt="4">
        <dgm:presLayoutVars>
          <dgm:chMax val="0"/>
          <dgm:chPref val="0"/>
          <dgm:bulletEnabled val="1"/>
        </dgm:presLayoutVars>
      </dgm:prSet>
      <dgm:spPr/>
    </dgm:pt>
  </dgm:ptLst>
  <dgm:cxnLst>
    <dgm:cxn modelId="{6BEC5341-728A-4A87-B95B-C48266375E82}" srcId="{A505D295-579A-4141-AE00-8AB5F90009CD}" destId="{CA115051-BBF3-4A25-8C9A-A1F33761FD54}" srcOrd="1" destOrd="0" parTransId="{E73C351A-0DD0-448B-8C7D-85A76E2C412A}" sibTransId="{57DF62A1-B44E-4518-8165-E0A147C5EC03}"/>
    <dgm:cxn modelId="{251F736B-7A23-4B52-B079-6F387852204B}" type="presOf" srcId="{CA115051-BBF3-4A25-8C9A-A1F33761FD54}" destId="{D8CCDAF8-668F-40AD-903D-146EAA585DDE}" srcOrd="0" destOrd="0" presId="urn:microsoft.com/office/officeart/2005/8/layout/chart3"/>
    <dgm:cxn modelId="{EB78A179-985E-401A-9730-D18BFF806B93}" srcId="{A505D295-579A-4141-AE00-8AB5F90009CD}" destId="{DF65CE7E-CC8A-4E44-B54A-8F4B3DEDCA35}" srcOrd="3" destOrd="0" parTransId="{66A70CD6-78C9-4BC0-9D49-69EDB9A254DF}" sibTransId="{6CB1416B-3DE8-4C49-B95C-122A1ACE36D0}"/>
    <dgm:cxn modelId="{BBAA3285-92AF-4084-88F3-3A82A4E82757}" type="presOf" srcId="{A6018FB8-06C2-4D99-B1F4-AE040AFB9217}" destId="{25D50930-7730-4238-B6D3-D5DFE8A164A7}" srcOrd="0" destOrd="0" presId="urn:microsoft.com/office/officeart/2005/8/layout/chart3"/>
    <dgm:cxn modelId="{C864AF95-A6A5-427E-9A7B-78B872100582}" type="presOf" srcId="{DF65CE7E-CC8A-4E44-B54A-8F4B3DEDCA35}" destId="{5DA0B35D-A55C-4DA0-ABE0-D42729A150E4}" srcOrd="0" destOrd="0" presId="urn:microsoft.com/office/officeart/2005/8/layout/chart3"/>
    <dgm:cxn modelId="{113112A2-F1BE-4BC1-BDDE-1255797CE2D2}" type="presOf" srcId="{A505D295-579A-4141-AE00-8AB5F90009CD}" destId="{4D168AA0-5F94-4B87-B8DA-B8D348BA3C21}" srcOrd="0" destOrd="0" presId="urn:microsoft.com/office/officeart/2005/8/layout/chart3"/>
    <dgm:cxn modelId="{F53E68B5-F647-4D02-9FF8-B6F0036D2566}" type="presOf" srcId="{10DE9BEA-C5A5-40CB-A9E4-E956A295A240}" destId="{4418D068-9034-469C-8C62-6D3CC06E765F}" srcOrd="0" destOrd="0" presId="urn:microsoft.com/office/officeart/2005/8/layout/chart3"/>
    <dgm:cxn modelId="{56943EBD-E91D-4D7E-A340-DC45F4D7C8CC}" type="presOf" srcId="{A6018FB8-06C2-4D99-B1F4-AE040AFB9217}" destId="{D352D605-5359-452D-89A7-1C90AC19BCBD}" srcOrd="1" destOrd="0" presId="urn:microsoft.com/office/officeart/2005/8/layout/chart3"/>
    <dgm:cxn modelId="{A838B6C5-A1E3-413E-A7AD-AD620CC56B1F}" type="presOf" srcId="{DF65CE7E-CC8A-4E44-B54A-8F4B3DEDCA35}" destId="{890B99FB-4FA9-488A-ADF9-B1A8E7A5254F}" srcOrd="1" destOrd="0" presId="urn:microsoft.com/office/officeart/2005/8/layout/chart3"/>
    <dgm:cxn modelId="{E9BFD5CD-627D-4725-871C-5CD7019D5014}" type="presOf" srcId="{10DE9BEA-C5A5-40CB-A9E4-E956A295A240}" destId="{B250F052-D6E8-4986-8D36-69FBEA7B9E50}" srcOrd="1" destOrd="0" presId="urn:microsoft.com/office/officeart/2005/8/layout/chart3"/>
    <dgm:cxn modelId="{827BF1DF-D454-4E18-9DC4-F4E8BE907BA8}" type="presOf" srcId="{CA115051-BBF3-4A25-8C9A-A1F33761FD54}" destId="{06C9E067-98A6-424E-8A4D-D1D47A81BA1A}" srcOrd="1" destOrd="0" presId="urn:microsoft.com/office/officeart/2005/8/layout/chart3"/>
    <dgm:cxn modelId="{32417EE1-724B-49A8-A424-F6D7B6191809}" srcId="{A505D295-579A-4141-AE00-8AB5F90009CD}" destId="{10DE9BEA-C5A5-40CB-A9E4-E956A295A240}" srcOrd="0" destOrd="0" parTransId="{9EFBC173-E884-42FF-9A62-B702EEEF5E25}" sibTransId="{3674E061-9D86-4434-B27E-78ECA9B3228D}"/>
    <dgm:cxn modelId="{6E68B8EE-DF6B-4052-B73A-7BC24B2C3676}" srcId="{A505D295-579A-4141-AE00-8AB5F90009CD}" destId="{A6018FB8-06C2-4D99-B1F4-AE040AFB9217}" srcOrd="2" destOrd="0" parTransId="{DF29D21C-0A1B-44AE-AB48-7275B1E2E677}" sibTransId="{3E19F6CD-EBB2-4AD6-9085-0613DBEBA345}"/>
    <dgm:cxn modelId="{F83197BA-28E4-49A5-84A0-09EEEB2FA922}" type="presParOf" srcId="{4D168AA0-5F94-4B87-B8DA-B8D348BA3C21}" destId="{4418D068-9034-469C-8C62-6D3CC06E765F}" srcOrd="0" destOrd="0" presId="urn:microsoft.com/office/officeart/2005/8/layout/chart3"/>
    <dgm:cxn modelId="{50D84DC8-EBA1-4D21-AC6B-F8B10CDE98F2}" type="presParOf" srcId="{4D168AA0-5F94-4B87-B8DA-B8D348BA3C21}" destId="{B250F052-D6E8-4986-8D36-69FBEA7B9E50}" srcOrd="1" destOrd="0" presId="urn:microsoft.com/office/officeart/2005/8/layout/chart3"/>
    <dgm:cxn modelId="{A4A7AA47-43FB-40E6-A3E7-DCFAEC0FE595}" type="presParOf" srcId="{4D168AA0-5F94-4B87-B8DA-B8D348BA3C21}" destId="{D8CCDAF8-668F-40AD-903D-146EAA585DDE}" srcOrd="2" destOrd="0" presId="urn:microsoft.com/office/officeart/2005/8/layout/chart3"/>
    <dgm:cxn modelId="{90851F29-FBC2-4374-810F-1D5F9D3DCAEB}" type="presParOf" srcId="{4D168AA0-5F94-4B87-B8DA-B8D348BA3C21}" destId="{06C9E067-98A6-424E-8A4D-D1D47A81BA1A}" srcOrd="3" destOrd="0" presId="urn:microsoft.com/office/officeart/2005/8/layout/chart3"/>
    <dgm:cxn modelId="{3FC9C562-EDD8-4707-BD8C-14ED753EE8FA}" type="presParOf" srcId="{4D168AA0-5F94-4B87-B8DA-B8D348BA3C21}" destId="{25D50930-7730-4238-B6D3-D5DFE8A164A7}" srcOrd="4" destOrd="0" presId="urn:microsoft.com/office/officeart/2005/8/layout/chart3"/>
    <dgm:cxn modelId="{C259E763-5C52-401B-BEE4-08E3D5858866}" type="presParOf" srcId="{4D168AA0-5F94-4B87-B8DA-B8D348BA3C21}" destId="{D352D605-5359-452D-89A7-1C90AC19BCBD}" srcOrd="5" destOrd="0" presId="urn:microsoft.com/office/officeart/2005/8/layout/chart3"/>
    <dgm:cxn modelId="{B6D465DA-73EE-4EF7-BF28-0F4BEDD6C5DC}" type="presParOf" srcId="{4D168AA0-5F94-4B87-B8DA-B8D348BA3C21}" destId="{5DA0B35D-A55C-4DA0-ABE0-D42729A150E4}" srcOrd="6" destOrd="0" presId="urn:microsoft.com/office/officeart/2005/8/layout/chart3"/>
    <dgm:cxn modelId="{A79A1F2E-F2E6-46CD-9F0C-306BE10D1567}" type="presParOf" srcId="{4D168AA0-5F94-4B87-B8DA-B8D348BA3C21}" destId="{890B99FB-4FA9-488A-ADF9-B1A8E7A5254F}" srcOrd="7"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3432BD-1C83-43CD-945C-65CF54AEB320}" type="doc">
      <dgm:prSet loTypeId="urn:microsoft.com/office/officeart/2009/layout/CircleArrowProcess" loCatId="process" qsTypeId="urn:microsoft.com/office/officeart/2005/8/quickstyle/simple5" qsCatId="simple" csTypeId="urn:microsoft.com/office/officeart/2005/8/colors/accent1_2" csCatId="accent1" phldr="1"/>
      <dgm:spPr/>
      <dgm:t>
        <a:bodyPr/>
        <a:lstStyle/>
        <a:p>
          <a:endParaRPr lang="en-US"/>
        </a:p>
      </dgm:t>
    </dgm:pt>
    <dgm:pt modelId="{1112872F-6633-4BC4-ADAF-ABFD089D817D}">
      <dgm:prSet custT="1"/>
      <dgm:spPr/>
      <dgm:t>
        <a:bodyPr/>
        <a:lstStyle/>
        <a:p>
          <a:pPr>
            <a:lnSpc>
              <a:spcPct val="100000"/>
            </a:lnSpc>
          </a:pPr>
          <a:r>
            <a:rPr lang="en-US" sz="2400" dirty="0">
              <a:latin typeface="+mj-lt"/>
            </a:rPr>
            <a:t>Accuracy of algorithms</a:t>
          </a:r>
        </a:p>
      </dgm:t>
    </dgm:pt>
    <dgm:pt modelId="{4F663440-3865-42AF-A048-9E3B50918C2F}" type="parTrans" cxnId="{E41B88A6-8A4E-4F42-80FE-361C58EE2CC7}">
      <dgm:prSet/>
      <dgm:spPr/>
      <dgm:t>
        <a:bodyPr/>
        <a:lstStyle/>
        <a:p>
          <a:endParaRPr lang="en-US" sz="2400">
            <a:latin typeface="+mj-lt"/>
          </a:endParaRPr>
        </a:p>
      </dgm:t>
    </dgm:pt>
    <dgm:pt modelId="{A1D4DDD4-2F4A-4954-ABFD-93D957D27135}" type="sibTrans" cxnId="{E41B88A6-8A4E-4F42-80FE-361C58EE2CC7}">
      <dgm:prSet/>
      <dgm:spPr/>
      <dgm:t>
        <a:bodyPr/>
        <a:lstStyle/>
        <a:p>
          <a:endParaRPr lang="en-US" sz="2400">
            <a:latin typeface="+mj-lt"/>
          </a:endParaRPr>
        </a:p>
      </dgm:t>
    </dgm:pt>
    <dgm:pt modelId="{8F266FD5-9258-4743-84BD-DD25E06DF630}">
      <dgm:prSet custT="1"/>
      <dgm:spPr/>
      <dgm:t>
        <a:bodyPr/>
        <a:lstStyle/>
        <a:p>
          <a:pPr>
            <a:lnSpc>
              <a:spcPct val="100000"/>
            </a:lnSpc>
          </a:pPr>
          <a:r>
            <a:rPr lang="en-US" sz="2400" dirty="0">
              <a:latin typeface="+mj-lt"/>
              <a:ea typeface="Calibri" panose="020F0502020204030204" pitchFamily="34" charset="0"/>
            </a:rPr>
            <a:t>Metabolites</a:t>
          </a:r>
          <a:r>
            <a:rPr lang="en-US" sz="2400" dirty="0">
              <a:latin typeface="+mj-lt"/>
            </a:rPr>
            <a:t> from each algorithms</a:t>
          </a:r>
        </a:p>
      </dgm:t>
    </dgm:pt>
    <dgm:pt modelId="{7CD00808-F63C-4BDA-B8AE-7C697A0E536E}" type="parTrans" cxnId="{390DB8CD-2804-4887-A4E9-9BE3EA7BBBE5}">
      <dgm:prSet/>
      <dgm:spPr/>
      <dgm:t>
        <a:bodyPr/>
        <a:lstStyle/>
        <a:p>
          <a:endParaRPr lang="en-US" sz="2400">
            <a:latin typeface="+mj-lt"/>
          </a:endParaRPr>
        </a:p>
      </dgm:t>
    </dgm:pt>
    <dgm:pt modelId="{32593167-8928-43C8-AD4E-876138B05189}" type="sibTrans" cxnId="{390DB8CD-2804-4887-A4E9-9BE3EA7BBBE5}">
      <dgm:prSet/>
      <dgm:spPr/>
      <dgm:t>
        <a:bodyPr/>
        <a:lstStyle/>
        <a:p>
          <a:endParaRPr lang="en-US" sz="2400">
            <a:latin typeface="+mj-lt"/>
          </a:endParaRPr>
        </a:p>
      </dgm:t>
    </dgm:pt>
    <dgm:pt modelId="{71DF25A5-3687-4C66-806D-CC0D5F7A0171}">
      <dgm:prSet custT="1"/>
      <dgm:spPr/>
      <dgm:t>
        <a:bodyPr/>
        <a:lstStyle/>
        <a:p>
          <a:pPr>
            <a:lnSpc>
              <a:spcPct val="100000"/>
            </a:lnSpc>
          </a:pPr>
          <a:r>
            <a:rPr lang="en-US" sz="2400" dirty="0">
              <a:latin typeface="+mj-lt"/>
            </a:rPr>
            <a:t>Most Important </a:t>
          </a:r>
          <a:r>
            <a:rPr lang="en-US" sz="2400" dirty="0">
              <a:latin typeface="+mj-lt"/>
              <a:ea typeface="Calibri" panose="020F0502020204030204" pitchFamily="34" charset="0"/>
            </a:rPr>
            <a:t>metabolites</a:t>
          </a:r>
          <a:r>
            <a:rPr lang="en-US" sz="2400" dirty="0">
              <a:latin typeface="+mj-lt"/>
            </a:rPr>
            <a:t> </a:t>
          </a:r>
        </a:p>
      </dgm:t>
    </dgm:pt>
    <dgm:pt modelId="{D7289EF8-5B6F-4D79-8B0C-6DD192E9CC7B}" type="parTrans" cxnId="{DF635CF7-323A-439E-AEF7-166C9E160086}">
      <dgm:prSet/>
      <dgm:spPr/>
      <dgm:t>
        <a:bodyPr/>
        <a:lstStyle/>
        <a:p>
          <a:endParaRPr lang="en-US" sz="2400">
            <a:latin typeface="+mj-lt"/>
          </a:endParaRPr>
        </a:p>
      </dgm:t>
    </dgm:pt>
    <dgm:pt modelId="{597C6537-8BAB-4196-93DD-F5BED941C0C5}" type="sibTrans" cxnId="{DF635CF7-323A-439E-AEF7-166C9E160086}">
      <dgm:prSet/>
      <dgm:spPr/>
      <dgm:t>
        <a:bodyPr/>
        <a:lstStyle/>
        <a:p>
          <a:endParaRPr lang="en-US" sz="2400">
            <a:latin typeface="+mj-lt"/>
          </a:endParaRPr>
        </a:p>
      </dgm:t>
    </dgm:pt>
    <dgm:pt modelId="{4AC8BCC2-A486-41E8-AA17-01D1181DD729}" type="pres">
      <dgm:prSet presAssocID="{863432BD-1C83-43CD-945C-65CF54AEB320}" presName="Name0" presStyleCnt="0">
        <dgm:presLayoutVars>
          <dgm:chMax val="7"/>
          <dgm:chPref val="7"/>
          <dgm:dir/>
          <dgm:animLvl val="lvl"/>
        </dgm:presLayoutVars>
      </dgm:prSet>
      <dgm:spPr/>
    </dgm:pt>
    <dgm:pt modelId="{DB6B2FED-5BAF-4DCB-8A0D-994443CCD1CB}" type="pres">
      <dgm:prSet presAssocID="{1112872F-6633-4BC4-ADAF-ABFD089D817D}" presName="Accent1" presStyleCnt="0"/>
      <dgm:spPr/>
    </dgm:pt>
    <dgm:pt modelId="{E21AA756-975D-4316-AE53-5B6B7BEF9D22}" type="pres">
      <dgm:prSet presAssocID="{1112872F-6633-4BC4-ADAF-ABFD089D817D}" presName="Accent" presStyleLbl="node1" presStyleIdx="0" presStyleCnt="3"/>
      <dgm:spPr/>
    </dgm:pt>
    <dgm:pt modelId="{8303D820-4BA4-4B04-98B9-4EBA74D86B5E}" type="pres">
      <dgm:prSet presAssocID="{1112872F-6633-4BC4-ADAF-ABFD089D817D}" presName="Parent1" presStyleLbl="revTx" presStyleIdx="0" presStyleCnt="3">
        <dgm:presLayoutVars>
          <dgm:chMax val="1"/>
          <dgm:chPref val="1"/>
          <dgm:bulletEnabled val="1"/>
        </dgm:presLayoutVars>
      </dgm:prSet>
      <dgm:spPr/>
    </dgm:pt>
    <dgm:pt modelId="{AB645F7A-74FB-492E-8E89-9055FDA4B24F}" type="pres">
      <dgm:prSet presAssocID="{8F266FD5-9258-4743-84BD-DD25E06DF630}" presName="Accent2" presStyleCnt="0"/>
      <dgm:spPr/>
    </dgm:pt>
    <dgm:pt modelId="{82B0EA33-0DC2-4E86-B909-06C9441B5E09}" type="pres">
      <dgm:prSet presAssocID="{8F266FD5-9258-4743-84BD-DD25E06DF630}" presName="Accent" presStyleLbl="node1" presStyleIdx="1" presStyleCnt="3"/>
      <dgm:spPr/>
    </dgm:pt>
    <dgm:pt modelId="{B3499251-3D5A-48D9-858D-E65EDD86DBC9}" type="pres">
      <dgm:prSet presAssocID="{8F266FD5-9258-4743-84BD-DD25E06DF630}" presName="Parent2" presStyleLbl="revTx" presStyleIdx="1" presStyleCnt="3" custScaleX="116225" custLinFactNeighborX="7596" custLinFactNeighborY="-5064">
        <dgm:presLayoutVars>
          <dgm:chMax val="1"/>
          <dgm:chPref val="1"/>
          <dgm:bulletEnabled val="1"/>
        </dgm:presLayoutVars>
      </dgm:prSet>
      <dgm:spPr/>
    </dgm:pt>
    <dgm:pt modelId="{25535875-FE42-469B-AF3A-AA72B594CA17}" type="pres">
      <dgm:prSet presAssocID="{71DF25A5-3687-4C66-806D-CC0D5F7A0171}" presName="Accent3" presStyleCnt="0"/>
      <dgm:spPr/>
    </dgm:pt>
    <dgm:pt modelId="{DD336A44-F66F-4470-986E-6D12FDA36308}" type="pres">
      <dgm:prSet presAssocID="{71DF25A5-3687-4C66-806D-CC0D5F7A0171}" presName="Accent" presStyleLbl="node1" presStyleIdx="2" presStyleCnt="3"/>
      <dgm:spPr/>
    </dgm:pt>
    <dgm:pt modelId="{7C2A3BE6-A465-4A46-B132-8E60602444B4}" type="pres">
      <dgm:prSet presAssocID="{71DF25A5-3687-4C66-806D-CC0D5F7A0171}" presName="Parent3" presStyleLbl="revTx" presStyleIdx="2" presStyleCnt="3">
        <dgm:presLayoutVars>
          <dgm:chMax val="1"/>
          <dgm:chPref val="1"/>
          <dgm:bulletEnabled val="1"/>
        </dgm:presLayoutVars>
      </dgm:prSet>
      <dgm:spPr/>
    </dgm:pt>
  </dgm:ptLst>
  <dgm:cxnLst>
    <dgm:cxn modelId="{42C2C340-4063-475F-977A-38955B6FC11C}" type="presOf" srcId="{863432BD-1C83-43CD-945C-65CF54AEB320}" destId="{4AC8BCC2-A486-41E8-AA17-01D1181DD729}" srcOrd="0" destOrd="0" presId="urn:microsoft.com/office/officeart/2009/layout/CircleArrowProcess"/>
    <dgm:cxn modelId="{E4EAE475-50E1-46F4-A81C-53128AB182D4}" type="presOf" srcId="{71DF25A5-3687-4C66-806D-CC0D5F7A0171}" destId="{7C2A3BE6-A465-4A46-B132-8E60602444B4}" srcOrd="0" destOrd="0" presId="urn:microsoft.com/office/officeart/2009/layout/CircleArrowProcess"/>
    <dgm:cxn modelId="{633C0B7A-40F2-490F-BBDB-0869CB880057}" type="presOf" srcId="{1112872F-6633-4BC4-ADAF-ABFD089D817D}" destId="{8303D820-4BA4-4B04-98B9-4EBA74D86B5E}" srcOrd="0" destOrd="0" presId="urn:microsoft.com/office/officeart/2009/layout/CircleArrowProcess"/>
    <dgm:cxn modelId="{E41B88A6-8A4E-4F42-80FE-361C58EE2CC7}" srcId="{863432BD-1C83-43CD-945C-65CF54AEB320}" destId="{1112872F-6633-4BC4-ADAF-ABFD089D817D}" srcOrd="0" destOrd="0" parTransId="{4F663440-3865-42AF-A048-9E3B50918C2F}" sibTransId="{A1D4DDD4-2F4A-4954-ABFD-93D957D27135}"/>
    <dgm:cxn modelId="{390DB8CD-2804-4887-A4E9-9BE3EA7BBBE5}" srcId="{863432BD-1C83-43CD-945C-65CF54AEB320}" destId="{8F266FD5-9258-4743-84BD-DD25E06DF630}" srcOrd="1" destOrd="0" parTransId="{7CD00808-F63C-4BDA-B8AE-7C697A0E536E}" sibTransId="{32593167-8928-43C8-AD4E-876138B05189}"/>
    <dgm:cxn modelId="{5D7BE5E3-449E-47F2-A519-4CEA1103636A}" type="presOf" srcId="{8F266FD5-9258-4743-84BD-DD25E06DF630}" destId="{B3499251-3D5A-48D9-858D-E65EDD86DBC9}" srcOrd="0" destOrd="0" presId="urn:microsoft.com/office/officeart/2009/layout/CircleArrowProcess"/>
    <dgm:cxn modelId="{DF635CF7-323A-439E-AEF7-166C9E160086}" srcId="{863432BD-1C83-43CD-945C-65CF54AEB320}" destId="{71DF25A5-3687-4C66-806D-CC0D5F7A0171}" srcOrd="2" destOrd="0" parTransId="{D7289EF8-5B6F-4D79-8B0C-6DD192E9CC7B}" sibTransId="{597C6537-8BAB-4196-93DD-F5BED941C0C5}"/>
    <dgm:cxn modelId="{275E6BF4-9D60-4F41-940F-0F9514AB88AF}" type="presParOf" srcId="{4AC8BCC2-A486-41E8-AA17-01D1181DD729}" destId="{DB6B2FED-5BAF-4DCB-8A0D-994443CCD1CB}" srcOrd="0" destOrd="0" presId="urn:microsoft.com/office/officeart/2009/layout/CircleArrowProcess"/>
    <dgm:cxn modelId="{FBA5283E-3CAB-4741-9AD4-560E7BC48BCB}" type="presParOf" srcId="{DB6B2FED-5BAF-4DCB-8A0D-994443CCD1CB}" destId="{E21AA756-975D-4316-AE53-5B6B7BEF9D22}" srcOrd="0" destOrd="0" presId="urn:microsoft.com/office/officeart/2009/layout/CircleArrowProcess"/>
    <dgm:cxn modelId="{AE225487-7998-4C3F-809F-AD474A6BA99E}" type="presParOf" srcId="{4AC8BCC2-A486-41E8-AA17-01D1181DD729}" destId="{8303D820-4BA4-4B04-98B9-4EBA74D86B5E}" srcOrd="1" destOrd="0" presId="urn:microsoft.com/office/officeart/2009/layout/CircleArrowProcess"/>
    <dgm:cxn modelId="{D49F26A1-4016-446C-BC8A-19E1908324BE}" type="presParOf" srcId="{4AC8BCC2-A486-41E8-AA17-01D1181DD729}" destId="{AB645F7A-74FB-492E-8E89-9055FDA4B24F}" srcOrd="2" destOrd="0" presId="urn:microsoft.com/office/officeart/2009/layout/CircleArrowProcess"/>
    <dgm:cxn modelId="{FE05942B-31ED-4713-9892-C6AD6AC68A08}" type="presParOf" srcId="{AB645F7A-74FB-492E-8E89-9055FDA4B24F}" destId="{82B0EA33-0DC2-4E86-B909-06C9441B5E09}" srcOrd="0" destOrd="0" presId="urn:microsoft.com/office/officeart/2009/layout/CircleArrowProcess"/>
    <dgm:cxn modelId="{F0F51F67-B576-4F87-B987-A3D079AF108B}" type="presParOf" srcId="{4AC8BCC2-A486-41E8-AA17-01D1181DD729}" destId="{B3499251-3D5A-48D9-858D-E65EDD86DBC9}" srcOrd="3" destOrd="0" presId="urn:microsoft.com/office/officeart/2009/layout/CircleArrowProcess"/>
    <dgm:cxn modelId="{9F258C6D-A0FD-49FA-A0D7-2104DBF72731}" type="presParOf" srcId="{4AC8BCC2-A486-41E8-AA17-01D1181DD729}" destId="{25535875-FE42-469B-AF3A-AA72B594CA17}" srcOrd="4" destOrd="0" presId="urn:microsoft.com/office/officeart/2009/layout/CircleArrowProcess"/>
    <dgm:cxn modelId="{6BC14015-61E8-43D4-996F-B77A2EA42DEA}" type="presParOf" srcId="{25535875-FE42-469B-AF3A-AA72B594CA17}" destId="{DD336A44-F66F-4470-986E-6D12FDA36308}" srcOrd="0" destOrd="0" presId="urn:microsoft.com/office/officeart/2009/layout/CircleArrowProcess"/>
    <dgm:cxn modelId="{A94A0CBC-EF9E-4999-B32A-99B5B09257C9}" type="presParOf" srcId="{4AC8BCC2-A486-41E8-AA17-01D1181DD729}" destId="{7C2A3BE6-A465-4A46-B132-8E60602444B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AEC124-8F9D-454A-B754-3F704EC46633}"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US"/>
        </a:p>
      </dgm:t>
    </dgm:pt>
    <dgm:pt modelId="{3ED3C37F-C834-49D1-B54A-86716C2EF36D}">
      <dgm:prSet phldrT="[Text]"/>
      <dgm:spPr/>
      <dgm:t>
        <a:bodyPr/>
        <a:lstStyle/>
        <a:p>
          <a:r>
            <a:rPr lang="en-US" dirty="0">
              <a:solidFill>
                <a:schemeClr val="bg2">
                  <a:lumMod val="20000"/>
                  <a:lumOff val="80000"/>
                </a:schemeClr>
              </a:solidFill>
              <a:latin typeface="Algerian" panose="04020705040A02060702" pitchFamily="82" charset="0"/>
            </a:rPr>
            <a:t>FUTURE WORK</a:t>
          </a:r>
          <a:endParaRPr lang="en-US" dirty="0">
            <a:solidFill>
              <a:schemeClr val="bg2">
                <a:lumMod val="20000"/>
                <a:lumOff val="80000"/>
              </a:schemeClr>
            </a:solidFill>
          </a:endParaRPr>
        </a:p>
      </dgm:t>
    </dgm:pt>
    <dgm:pt modelId="{44CD0D42-1EDE-48EB-91A9-55816FCF42D7}" type="parTrans" cxnId="{98AEB8B0-3415-4201-BBEB-C76BD5CB1E7C}">
      <dgm:prSet/>
      <dgm:spPr/>
      <dgm:t>
        <a:bodyPr/>
        <a:lstStyle/>
        <a:p>
          <a:endParaRPr lang="en-US"/>
        </a:p>
      </dgm:t>
    </dgm:pt>
    <dgm:pt modelId="{8B60B2C6-6FE0-4531-A8F2-6713DEBC55E0}" type="sibTrans" cxnId="{98AEB8B0-3415-4201-BBEB-C76BD5CB1E7C}">
      <dgm:prSet/>
      <dgm:spPr/>
      <dgm:t>
        <a:bodyPr/>
        <a:lstStyle/>
        <a:p>
          <a:endParaRPr lang="en-US"/>
        </a:p>
      </dgm:t>
    </dgm:pt>
    <dgm:pt modelId="{F87DB342-E6AB-4EB3-9334-14EB225FF882}" type="pres">
      <dgm:prSet presAssocID="{4EAEC124-8F9D-454A-B754-3F704EC46633}" presName="Name0" presStyleCnt="0">
        <dgm:presLayoutVars>
          <dgm:dir/>
          <dgm:animLvl val="lvl"/>
          <dgm:resizeHandles val="exact"/>
        </dgm:presLayoutVars>
      </dgm:prSet>
      <dgm:spPr/>
    </dgm:pt>
    <dgm:pt modelId="{54D5CA75-EB4E-41DD-AA0E-387B931D06D0}" type="pres">
      <dgm:prSet presAssocID="{4EAEC124-8F9D-454A-B754-3F704EC46633}" presName="dummy" presStyleCnt="0"/>
      <dgm:spPr/>
    </dgm:pt>
    <dgm:pt modelId="{D6281E8C-B8B5-421F-A09E-D05FE42FC30F}" type="pres">
      <dgm:prSet presAssocID="{4EAEC124-8F9D-454A-B754-3F704EC46633}" presName="linH" presStyleCnt="0"/>
      <dgm:spPr/>
    </dgm:pt>
    <dgm:pt modelId="{A5246C43-6CA7-4F86-8C43-7F8E7CA9DDD4}" type="pres">
      <dgm:prSet presAssocID="{4EAEC124-8F9D-454A-B754-3F704EC46633}" presName="padding1" presStyleCnt="0"/>
      <dgm:spPr/>
    </dgm:pt>
    <dgm:pt modelId="{C40EB390-46DE-490D-B8F8-5879BF771519}" type="pres">
      <dgm:prSet presAssocID="{3ED3C37F-C834-49D1-B54A-86716C2EF36D}" presName="linV" presStyleCnt="0"/>
      <dgm:spPr/>
    </dgm:pt>
    <dgm:pt modelId="{3E84AA72-F531-4BDA-A766-E2F613DB360A}" type="pres">
      <dgm:prSet presAssocID="{3ED3C37F-C834-49D1-B54A-86716C2EF36D}" presName="spVertical1" presStyleCnt="0"/>
      <dgm:spPr/>
    </dgm:pt>
    <dgm:pt modelId="{B9DE99F8-AFD3-400F-9F46-1513E4084B38}" type="pres">
      <dgm:prSet presAssocID="{3ED3C37F-C834-49D1-B54A-86716C2EF36D}" presName="parTx" presStyleLbl="revTx" presStyleIdx="0" presStyleCnt="1" custScaleX="2000000">
        <dgm:presLayoutVars>
          <dgm:chMax val="0"/>
          <dgm:chPref val="0"/>
          <dgm:bulletEnabled val="1"/>
        </dgm:presLayoutVars>
      </dgm:prSet>
      <dgm:spPr/>
    </dgm:pt>
    <dgm:pt modelId="{8F43A473-6145-48C1-846D-F2974040DEF5}" type="pres">
      <dgm:prSet presAssocID="{3ED3C37F-C834-49D1-B54A-86716C2EF36D}" presName="spVertical2" presStyleCnt="0"/>
      <dgm:spPr/>
    </dgm:pt>
    <dgm:pt modelId="{A6682481-56D6-44D2-9870-B51CF8C3C0B5}" type="pres">
      <dgm:prSet presAssocID="{3ED3C37F-C834-49D1-B54A-86716C2EF36D}" presName="spVertical3" presStyleCnt="0"/>
      <dgm:spPr/>
    </dgm:pt>
    <dgm:pt modelId="{ED15159F-23E4-4BF8-B4FB-A68C9793C64E}" type="pres">
      <dgm:prSet presAssocID="{4EAEC124-8F9D-454A-B754-3F704EC46633}" presName="padding2" presStyleCnt="0"/>
      <dgm:spPr/>
    </dgm:pt>
    <dgm:pt modelId="{7BF09B5C-8C72-4E89-8EC0-FAD8FEAD03F6}" type="pres">
      <dgm:prSet presAssocID="{4EAEC124-8F9D-454A-B754-3F704EC46633}" presName="negArrow" presStyleCnt="0"/>
      <dgm:spPr/>
    </dgm:pt>
    <dgm:pt modelId="{07757745-15B8-4EDE-8FA8-5A53F7D567F7}" type="pres">
      <dgm:prSet presAssocID="{4EAEC124-8F9D-454A-B754-3F704EC46633}" presName="backgroundArrow" presStyleLbl="node1" presStyleIdx="0" presStyleCnt="1" custLinFactNeighborX="3113" custLinFactNeighborY="-1027"/>
      <dgm:spPr/>
    </dgm:pt>
  </dgm:ptLst>
  <dgm:cxnLst>
    <dgm:cxn modelId="{FD7B2999-1A8F-4B5A-AAFA-C1A11010BE66}" type="presOf" srcId="{4EAEC124-8F9D-454A-B754-3F704EC46633}" destId="{F87DB342-E6AB-4EB3-9334-14EB225FF882}" srcOrd="0" destOrd="0" presId="urn:microsoft.com/office/officeart/2005/8/layout/hProcess3"/>
    <dgm:cxn modelId="{98AEB8B0-3415-4201-BBEB-C76BD5CB1E7C}" srcId="{4EAEC124-8F9D-454A-B754-3F704EC46633}" destId="{3ED3C37F-C834-49D1-B54A-86716C2EF36D}" srcOrd="0" destOrd="0" parTransId="{44CD0D42-1EDE-48EB-91A9-55816FCF42D7}" sibTransId="{8B60B2C6-6FE0-4531-A8F2-6713DEBC55E0}"/>
    <dgm:cxn modelId="{E303E9D3-7A85-4FC3-920E-5A00479EE021}" type="presOf" srcId="{3ED3C37F-C834-49D1-B54A-86716C2EF36D}" destId="{B9DE99F8-AFD3-400F-9F46-1513E4084B38}" srcOrd="0" destOrd="0" presId="urn:microsoft.com/office/officeart/2005/8/layout/hProcess3"/>
    <dgm:cxn modelId="{DE25868B-4FF4-464F-B364-C6EE51AEFC58}" type="presParOf" srcId="{F87DB342-E6AB-4EB3-9334-14EB225FF882}" destId="{54D5CA75-EB4E-41DD-AA0E-387B931D06D0}" srcOrd="0" destOrd="0" presId="urn:microsoft.com/office/officeart/2005/8/layout/hProcess3"/>
    <dgm:cxn modelId="{3741632E-4FBD-467F-9934-C607472BE35E}" type="presParOf" srcId="{F87DB342-E6AB-4EB3-9334-14EB225FF882}" destId="{D6281E8C-B8B5-421F-A09E-D05FE42FC30F}" srcOrd="1" destOrd="0" presId="urn:microsoft.com/office/officeart/2005/8/layout/hProcess3"/>
    <dgm:cxn modelId="{D53E4CFB-5773-45D4-8BE5-5DBCA24A52D3}" type="presParOf" srcId="{D6281E8C-B8B5-421F-A09E-D05FE42FC30F}" destId="{A5246C43-6CA7-4F86-8C43-7F8E7CA9DDD4}" srcOrd="0" destOrd="0" presId="urn:microsoft.com/office/officeart/2005/8/layout/hProcess3"/>
    <dgm:cxn modelId="{6052A56D-34A8-4A0C-B408-DF4CDAC482BC}" type="presParOf" srcId="{D6281E8C-B8B5-421F-A09E-D05FE42FC30F}" destId="{C40EB390-46DE-490D-B8F8-5879BF771519}" srcOrd="1" destOrd="0" presId="urn:microsoft.com/office/officeart/2005/8/layout/hProcess3"/>
    <dgm:cxn modelId="{6B8D7A19-7A23-42CE-B785-E2AE5D3B6584}" type="presParOf" srcId="{C40EB390-46DE-490D-B8F8-5879BF771519}" destId="{3E84AA72-F531-4BDA-A766-E2F613DB360A}" srcOrd="0" destOrd="0" presId="urn:microsoft.com/office/officeart/2005/8/layout/hProcess3"/>
    <dgm:cxn modelId="{656A605D-0F25-4448-8509-95F911F1DF71}" type="presParOf" srcId="{C40EB390-46DE-490D-B8F8-5879BF771519}" destId="{B9DE99F8-AFD3-400F-9F46-1513E4084B38}" srcOrd="1" destOrd="0" presId="urn:microsoft.com/office/officeart/2005/8/layout/hProcess3"/>
    <dgm:cxn modelId="{3D8459FA-1F92-4D18-AE76-DD2A2782FE88}" type="presParOf" srcId="{C40EB390-46DE-490D-B8F8-5879BF771519}" destId="{8F43A473-6145-48C1-846D-F2974040DEF5}" srcOrd="2" destOrd="0" presId="urn:microsoft.com/office/officeart/2005/8/layout/hProcess3"/>
    <dgm:cxn modelId="{18C6AC4C-F174-4AAC-9B36-BB816B8AD115}" type="presParOf" srcId="{C40EB390-46DE-490D-B8F8-5879BF771519}" destId="{A6682481-56D6-44D2-9870-B51CF8C3C0B5}" srcOrd="3" destOrd="0" presId="urn:microsoft.com/office/officeart/2005/8/layout/hProcess3"/>
    <dgm:cxn modelId="{352FC6A9-6FD9-41A4-A9BA-A8FFE2B41BB6}" type="presParOf" srcId="{D6281E8C-B8B5-421F-A09E-D05FE42FC30F}" destId="{ED15159F-23E4-4BF8-B4FB-A68C9793C64E}" srcOrd="2" destOrd="0" presId="urn:microsoft.com/office/officeart/2005/8/layout/hProcess3"/>
    <dgm:cxn modelId="{045022F7-32DD-4CFE-9B0F-AD4551FDAF62}" type="presParOf" srcId="{D6281E8C-B8B5-421F-A09E-D05FE42FC30F}" destId="{7BF09B5C-8C72-4E89-8EC0-FAD8FEAD03F6}" srcOrd="3" destOrd="0" presId="urn:microsoft.com/office/officeart/2005/8/layout/hProcess3"/>
    <dgm:cxn modelId="{B1326BC1-0E5E-442D-88DF-743D2E7A14A5}" type="presParOf" srcId="{D6281E8C-B8B5-421F-A09E-D05FE42FC30F}" destId="{07757745-15B8-4EDE-8FA8-5A53F7D567F7}"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4C562-1E09-4D2A-AA8B-6946DC63BDE1}">
      <dsp:nvSpPr>
        <dsp:cNvPr id="0" name=""/>
        <dsp:cNvSpPr/>
      </dsp:nvSpPr>
      <dsp:spPr>
        <a:xfrm>
          <a:off x="0" y="517308"/>
          <a:ext cx="7480845"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8BBCBB-C9BD-4F79-9D4C-B413F382F460}">
      <dsp:nvSpPr>
        <dsp:cNvPr id="0" name=""/>
        <dsp:cNvSpPr/>
      </dsp:nvSpPr>
      <dsp:spPr>
        <a:xfrm>
          <a:off x="374042" y="74508"/>
          <a:ext cx="5236591"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31" tIns="0" rIns="197931"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mj-lt"/>
            </a:rPr>
            <a:t>Introduction</a:t>
          </a:r>
        </a:p>
      </dsp:txBody>
      <dsp:txXfrm>
        <a:off x="417273" y="117739"/>
        <a:ext cx="5150129" cy="799138"/>
      </dsp:txXfrm>
    </dsp:sp>
    <dsp:sp modelId="{2299338A-A3BE-423C-A890-7C9C5038B6F4}">
      <dsp:nvSpPr>
        <dsp:cNvPr id="0" name=""/>
        <dsp:cNvSpPr/>
      </dsp:nvSpPr>
      <dsp:spPr>
        <a:xfrm>
          <a:off x="0" y="1878108"/>
          <a:ext cx="7480845"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A47B68-212F-48D5-ABA3-426CF9AB89C4}">
      <dsp:nvSpPr>
        <dsp:cNvPr id="0" name=""/>
        <dsp:cNvSpPr/>
      </dsp:nvSpPr>
      <dsp:spPr>
        <a:xfrm>
          <a:off x="374042" y="1435308"/>
          <a:ext cx="5236591"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31" tIns="0" rIns="197931" bIns="0" numCol="1" spcCol="1270" anchor="ctr" anchorCtr="0">
          <a:noAutofit/>
        </a:bodyPr>
        <a:lstStyle/>
        <a:p>
          <a:pPr marL="0" lvl="0" indent="0" algn="l" defTabSz="1600200">
            <a:lnSpc>
              <a:spcPct val="90000"/>
            </a:lnSpc>
            <a:spcBef>
              <a:spcPct val="0"/>
            </a:spcBef>
            <a:spcAft>
              <a:spcPct val="35000"/>
            </a:spcAft>
            <a:buNone/>
          </a:pPr>
          <a:r>
            <a:rPr lang="en-US" sz="3600" kern="1200">
              <a:latin typeface="+mj-lt"/>
            </a:rPr>
            <a:t>Methods</a:t>
          </a:r>
        </a:p>
      </dsp:txBody>
      <dsp:txXfrm>
        <a:off x="417273" y="1478539"/>
        <a:ext cx="5150129" cy="799138"/>
      </dsp:txXfrm>
    </dsp:sp>
    <dsp:sp modelId="{A149454E-8330-4419-8E25-FC86C9A58AD1}">
      <dsp:nvSpPr>
        <dsp:cNvPr id="0" name=""/>
        <dsp:cNvSpPr/>
      </dsp:nvSpPr>
      <dsp:spPr>
        <a:xfrm>
          <a:off x="0" y="3238908"/>
          <a:ext cx="7480845"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DB9FBD-BB30-49A6-8F67-4112A8719622}">
      <dsp:nvSpPr>
        <dsp:cNvPr id="0" name=""/>
        <dsp:cNvSpPr/>
      </dsp:nvSpPr>
      <dsp:spPr>
        <a:xfrm>
          <a:off x="374042" y="2796108"/>
          <a:ext cx="5236591"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31" tIns="0" rIns="197931"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mj-lt"/>
            </a:rPr>
            <a:t>Result</a:t>
          </a:r>
        </a:p>
      </dsp:txBody>
      <dsp:txXfrm>
        <a:off x="417273" y="2839339"/>
        <a:ext cx="5150129" cy="799138"/>
      </dsp:txXfrm>
    </dsp:sp>
    <dsp:sp modelId="{9F17530F-D1E3-41A7-B68C-8B985A85932B}">
      <dsp:nvSpPr>
        <dsp:cNvPr id="0" name=""/>
        <dsp:cNvSpPr/>
      </dsp:nvSpPr>
      <dsp:spPr>
        <a:xfrm>
          <a:off x="0" y="4599708"/>
          <a:ext cx="7480845"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468940-FA2F-493C-9E9A-EF9BB1B4D5E5}">
      <dsp:nvSpPr>
        <dsp:cNvPr id="0" name=""/>
        <dsp:cNvSpPr/>
      </dsp:nvSpPr>
      <dsp:spPr>
        <a:xfrm>
          <a:off x="374042" y="4156908"/>
          <a:ext cx="5236591"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31" tIns="0" rIns="197931"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mj-lt"/>
            </a:rPr>
            <a:t>Discussion</a:t>
          </a:r>
        </a:p>
      </dsp:txBody>
      <dsp:txXfrm>
        <a:off x="417273" y="4200139"/>
        <a:ext cx="5150129" cy="799138"/>
      </dsp:txXfrm>
    </dsp:sp>
    <dsp:sp modelId="{DB52A591-D715-4197-83DC-EC214F2DDCEB}">
      <dsp:nvSpPr>
        <dsp:cNvPr id="0" name=""/>
        <dsp:cNvSpPr/>
      </dsp:nvSpPr>
      <dsp:spPr>
        <a:xfrm>
          <a:off x="0" y="5960508"/>
          <a:ext cx="7480845"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ED1DD8-8537-4AA1-B3AC-9B8857B09828}">
      <dsp:nvSpPr>
        <dsp:cNvPr id="0" name=""/>
        <dsp:cNvSpPr/>
      </dsp:nvSpPr>
      <dsp:spPr>
        <a:xfrm>
          <a:off x="374042" y="5517708"/>
          <a:ext cx="5236591"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31" tIns="0" rIns="197931"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mj-lt"/>
            </a:rPr>
            <a:t>Conclusion</a:t>
          </a:r>
        </a:p>
      </dsp:txBody>
      <dsp:txXfrm>
        <a:off x="417273" y="5560939"/>
        <a:ext cx="5150129" cy="799138"/>
      </dsp:txXfrm>
    </dsp:sp>
    <dsp:sp modelId="{C01B797D-9CE2-45FE-ABBB-FBC5EB745656}">
      <dsp:nvSpPr>
        <dsp:cNvPr id="0" name=""/>
        <dsp:cNvSpPr/>
      </dsp:nvSpPr>
      <dsp:spPr>
        <a:xfrm>
          <a:off x="0" y="7321308"/>
          <a:ext cx="7480845" cy="756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53A7EC-919C-4CBD-B71C-B046622DF086}">
      <dsp:nvSpPr>
        <dsp:cNvPr id="0" name=""/>
        <dsp:cNvSpPr/>
      </dsp:nvSpPr>
      <dsp:spPr>
        <a:xfrm>
          <a:off x="374042" y="6878508"/>
          <a:ext cx="5236591"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31" tIns="0" rIns="197931" bIns="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mj-lt"/>
            </a:rPr>
            <a:t>Future work</a:t>
          </a:r>
        </a:p>
      </dsp:txBody>
      <dsp:txXfrm>
        <a:off x="417273" y="6921739"/>
        <a:ext cx="5150129"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1B5B4-5367-4FF0-A7EF-BE8C6BF9C4A2}">
      <dsp:nvSpPr>
        <dsp:cNvPr id="0" name=""/>
        <dsp:cNvSpPr/>
      </dsp:nvSpPr>
      <dsp:spPr>
        <a:xfrm>
          <a:off x="5200871" y="4200674"/>
          <a:ext cx="5134158" cy="5134158"/>
        </a:xfrm>
        <a:prstGeom prst="gear9">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cap="none" spc="200" baseline="0" dirty="0">
              <a:latin typeface="+mj-lt"/>
              <a:ea typeface="+mj-ea"/>
              <a:cs typeface="+mj-cs"/>
            </a:rPr>
            <a:t>Metabolism</a:t>
          </a:r>
          <a:endParaRPr lang="en-US" sz="4000" kern="1200" dirty="0">
            <a:latin typeface="+mj-lt"/>
          </a:endParaRPr>
        </a:p>
      </dsp:txBody>
      <dsp:txXfrm>
        <a:off x="6233065" y="5403326"/>
        <a:ext cx="3069770" cy="2639063"/>
      </dsp:txXfrm>
    </dsp:sp>
    <dsp:sp modelId="{2E4587BE-AE92-4356-B271-04AEDF568E39}">
      <dsp:nvSpPr>
        <dsp:cNvPr id="0" name=""/>
        <dsp:cNvSpPr/>
      </dsp:nvSpPr>
      <dsp:spPr>
        <a:xfrm>
          <a:off x="2213725" y="2987146"/>
          <a:ext cx="3733933" cy="3733933"/>
        </a:xfrm>
        <a:prstGeom prst="gear6">
          <a:avLst/>
        </a:prstGeom>
        <a:solidFill>
          <a:schemeClr val="accent1">
            <a:shade val="80000"/>
            <a:hueOff val="-252775"/>
            <a:satOff val="-27500"/>
            <a:lumOff val="182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cap="none" spc="200" baseline="0" dirty="0">
              <a:latin typeface="+mj-lt"/>
              <a:ea typeface="+mj-ea"/>
              <a:cs typeface="+mj-cs"/>
            </a:rPr>
            <a:t>Metabolic</a:t>
          </a:r>
          <a:endParaRPr lang="en-US" sz="2800" kern="1200" dirty="0">
            <a:latin typeface="+mj-lt"/>
          </a:endParaRPr>
        </a:p>
      </dsp:txBody>
      <dsp:txXfrm>
        <a:off x="3153754" y="3932856"/>
        <a:ext cx="1853875" cy="1842513"/>
      </dsp:txXfrm>
    </dsp:sp>
    <dsp:sp modelId="{0547ECBE-A4E4-495F-89CF-23EDB73689CF}">
      <dsp:nvSpPr>
        <dsp:cNvPr id="0" name=""/>
        <dsp:cNvSpPr/>
      </dsp:nvSpPr>
      <dsp:spPr>
        <a:xfrm rot="20700000">
          <a:off x="4305108" y="411113"/>
          <a:ext cx="3658492" cy="3658492"/>
        </a:xfrm>
        <a:prstGeom prst="gear6">
          <a:avLst/>
        </a:prstGeom>
        <a:solidFill>
          <a:schemeClr val="accent1">
            <a:shade val="80000"/>
            <a:hueOff val="-505550"/>
            <a:satOff val="-55001"/>
            <a:lumOff val="3645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mj-lt"/>
            </a:rPr>
            <a:t>Metabolite</a:t>
          </a:r>
        </a:p>
      </dsp:txBody>
      <dsp:txXfrm rot="-20700000">
        <a:off x="5107523" y="1213528"/>
        <a:ext cx="2053663" cy="2053663"/>
      </dsp:txXfrm>
    </dsp:sp>
    <dsp:sp modelId="{BF6C0C29-239D-45C0-9F30-E6F37167A09F}">
      <dsp:nvSpPr>
        <dsp:cNvPr id="0" name=""/>
        <dsp:cNvSpPr/>
      </dsp:nvSpPr>
      <dsp:spPr>
        <a:xfrm>
          <a:off x="4865267" y="3391822"/>
          <a:ext cx="6571722" cy="6571722"/>
        </a:xfrm>
        <a:prstGeom prst="circularArrow">
          <a:avLst>
            <a:gd name="adj1" fmla="val 4688"/>
            <a:gd name="adj2" fmla="val 299029"/>
            <a:gd name="adj3" fmla="val 2574954"/>
            <a:gd name="adj4" fmla="val 15739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D21A1D-34E0-4669-A4A6-9162C2690683}">
      <dsp:nvSpPr>
        <dsp:cNvPr id="0" name=""/>
        <dsp:cNvSpPr/>
      </dsp:nvSpPr>
      <dsp:spPr>
        <a:xfrm>
          <a:off x="1552452" y="2138907"/>
          <a:ext cx="4774767" cy="4774767"/>
        </a:xfrm>
        <a:prstGeom prst="leftCircularArrow">
          <a:avLst>
            <a:gd name="adj1" fmla="val 6452"/>
            <a:gd name="adj2" fmla="val 429999"/>
            <a:gd name="adj3" fmla="val 10489124"/>
            <a:gd name="adj4" fmla="val 14837806"/>
            <a:gd name="adj5" fmla="val 7527"/>
          </a:avLst>
        </a:prstGeom>
        <a:solidFill>
          <a:schemeClr val="accent1">
            <a:shade val="90000"/>
            <a:hueOff val="-252640"/>
            <a:satOff val="-27148"/>
            <a:lumOff val="1729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5F3FB6-28B9-4AD2-BA22-5B0FFDCD4345}">
      <dsp:nvSpPr>
        <dsp:cNvPr id="0" name=""/>
        <dsp:cNvSpPr/>
      </dsp:nvSpPr>
      <dsp:spPr>
        <a:xfrm>
          <a:off x="3458861" y="-412294"/>
          <a:ext cx="5148160" cy="5148160"/>
        </a:xfrm>
        <a:prstGeom prst="circularArrow">
          <a:avLst>
            <a:gd name="adj1" fmla="val 5984"/>
            <a:gd name="adj2" fmla="val 394124"/>
            <a:gd name="adj3" fmla="val 13313824"/>
            <a:gd name="adj4" fmla="val 10508221"/>
            <a:gd name="adj5" fmla="val 6981"/>
          </a:avLst>
        </a:prstGeom>
        <a:solidFill>
          <a:schemeClr val="accent1">
            <a:shade val="90000"/>
            <a:hueOff val="-505280"/>
            <a:satOff val="-54296"/>
            <a:lumOff val="3458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8A898-B7FE-4355-A14A-3F3E53C01A03}">
      <dsp:nvSpPr>
        <dsp:cNvPr id="0" name=""/>
        <dsp:cNvSpPr/>
      </dsp:nvSpPr>
      <dsp:spPr>
        <a:xfrm rot="5400000">
          <a:off x="3985107" y="402745"/>
          <a:ext cx="2617304" cy="2277054"/>
        </a:xfrm>
        <a:prstGeom prst="hexagon">
          <a:avLst>
            <a:gd name="adj" fmla="val 25000"/>
            <a:gd name="vf" fmla="val 115470"/>
          </a:avLst>
        </a:prstGeom>
        <a:solidFill>
          <a:schemeClr val="accent1">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Application Platform</a:t>
          </a:r>
        </a:p>
      </dsp:txBody>
      <dsp:txXfrm rot="-5400000">
        <a:off x="4510073" y="640483"/>
        <a:ext cx="1567372" cy="1801578"/>
      </dsp:txXfrm>
    </dsp:sp>
    <dsp:sp modelId="{60801097-9C45-47DB-B42C-0F730B086D47}">
      <dsp:nvSpPr>
        <dsp:cNvPr id="0" name=""/>
        <dsp:cNvSpPr/>
      </dsp:nvSpPr>
      <dsp:spPr>
        <a:xfrm>
          <a:off x="6501383" y="756081"/>
          <a:ext cx="2920911" cy="1570382"/>
        </a:xfrm>
        <a:prstGeom prst="rect">
          <a:avLst/>
        </a:prstGeom>
        <a:noFill/>
        <a:ln>
          <a:noFill/>
        </a:ln>
        <a:effectLst/>
      </dsp:spPr>
      <dsp:style>
        <a:lnRef idx="0">
          <a:scrgbClr r="0" g="0" b="0"/>
        </a:lnRef>
        <a:fillRef idx="0">
          <a:scrgbClr r="0" g="0" b="0"/>
        </a:fillRef>
        <a:effectRef idx="0">
          <a:scrgbClr r="0" g="0" b="0"/>
        </a:effectRef>
        <a:fontRef idx="minor"/>
      </dsp:style>
    </dsp:sp>
    <dsp:sp modelId="{DF74CA89-9F58-445C-A4E4-5A46C10847F7}">
      <dsp:nvSpPr>
        <dsp:cNvPr id="0" name=""/>
        <dsp:cNvSpPr/>
      </dsp:nvSpPr>
      <dsp:spPr>
        <a:xfrm rot="5400000">
          <a:off x="1525888" y="402745"/>
          <a:ext cx="2617304" cy="2277054"/>
        </a:xfrm>
        <a:prstGeom prst="hexagon">
          <a:avLst>
            <a:gd name="adj" fmla="val 25000"/>
            <a:gd name="vf" fmla="val 115470"/>
          </a:avLst>
        </a:prstGeom>
        <a:solidFill>
          <a:schemeClr val="accent1">
            <a:shade val="50000"/>
            <a:hueOff val="-130378"/>
            <a:satOff val="-15095"/>
            <a:lumOff val="129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50854" y="640483"/>
        <a:ext cx="1567372" cy="1801578"/>
      </dsp:txXfrm>
    </dsp:sp>
    <dsp:sp modelId="{B1151568-D3FD-40BC-BB0C-1D32257D9AF0}">
      <dsp:nvSpPr>
        <dsp:cNvPr id="0" name=""/>
        <dsp:cNvSpPr/>
      </dsp:nvSpPr>
      <dsp:spPr>
        <a:xfrm rot="5400000">
          <a:off x="2750786" y="2624313"/>
          <a:ext cx="2617304" cy="2277054"/>
        </a:xfrm>
        <a:prstGeom prst="hexagon">
          <a:avLst>
            <a:gd name="adj" fmla="val 25000"/>
            <a:gd name="vf" fmla="val 115470"/>
          </a:avLst>
        </a:prstGeom>
        <a:solidFill>
          <a:schemeClr val="accent1">
            <a:shade val="50000"/>
            <a:hueOff val="-260756"/>
            <a:satOff val="-30191"/>
            <a:lumOff val="258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Algorithms</a:t>
          </a:r>
        </a:p>
      </dsp:txBody>
      <dsp:txXfrm rot="-5400000">
        <a:off x="3275752" y="2862051"/>
        <a:ext cx="1567372" cy="1801578"/>
      </dsp:txXfrm>
    </dsp:sp>
    <dsp:sp modelId="{A14BC287-5C4A-4D23-859B-CFD4533EAC81}">
      <dsp:nvSpPr>
        <dsp:cNvPr id="0" name=""/>
        <dsp:cNvSpPr/>
      </dsp:nvSpPr>
      <dsp:spPr>
        <a:xfrm>
          <a:off x="0" y="2977649"/>
          <a:ext cx="2826688" cy="1570382"/>
        </a:xfrm>
        <a:prstGeom prst="rect">
          <a:avLst/>
        </a:prstGeom>
        <a:noFill/>
        <a:ln>
          <a:noFill/>
        </a:ln>
        <a:effectLst/>
      </dsp:spPr>
      <dsp:style>
        <a:lnRef idx="0">
          <a:scrgbClr r="0" g="0" b="0"/>
        </a:lnRef>
        <a:fillRef idx="0">
          <a:scrgbClr r="0" g="0" b="0"/>
        </a:fillRef>
        <a:effectRef idx="0">
          <a:scrgbClr r="0" g="0" b="0"/>
        </a:effectRef>
        <a:fontRef idx="minor"/>
      </dsp:style>
    </dsp:sp>
    <dsp:sp modelId="{80C8D792-2C21-4FC8-A5DB-6A1F70E5739C}">
      <dsp:nvSpPr>
        <dsp:cNvPr id="0" name=""/>
        <dsp:cNvSpPr/>
      </dsp:nvSpPr>
      <dsp:spPr>
        <a:xfrm rot="5400000">
          <a:off x="5210005" y="2624313"/>
          <a:ext cx="2617304" cy="2277054"/>
        </a:xfrm>
        <a:prstGeom prst="hexagon">
          <a:avLst>
            <a:gd name="adj" fmla="val 25000"/>
            <a:gd name="vf" fmla="val 115470"/>
          </a:avLst>
        </a:prstGeom>
        <a:solidFill>
          <a:schemeClr val="accent1">
            <a:shade val="50000"/>
            <a:hueOff val="-391133"/>
            <a:satOff val="-45286"/>
            <a:lumOff val="387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734971" y="2862051"/>
        <a:ext cx="1567372" cy="1801578"/>
      </dsp:txXfrm>
    </dsp:sp>
    <dsp:sp modelId="{F5589054-F5D2-4C0E-898B-B44C269FFB1E}">
      <dsp:nvSpPr>
        <dsp:cNvPr id="0" name=""/>
        <dsp:cNvSpPr/>
      </dsp:nvSpPr>
      <dsp:spPr>
        <a:xfrm rot="5400000">
          <a:off x="3985107" y="4845881"/>
          <a:ext cx="2617304" cy="2277054"/>
        </a:xfrm>
        <a:prstGeom prst="hexagon">
          <a:avLst>
            <a:gd name="adj" fmla="val 25000"/>
            <a:gd name="vf" fmla="val 115470"/>
          </a:avLst>
        </a:prstGeom>
        <a:solidFill>
          <a:schemeClr val="accent1">
            <a:shade val="50000"/>
            <a:hueOff val="-521511"/>
            <a:satOff val="-60382"/>
            <a:lumOff val="516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accent1"/>
              </a:solidFill>
            </a:rPr>
            <a:t>Library</a:t>
          </a:r>
        </a:p>
      </dsp:txBody>
      <dsp:txXfrm rot="-5400000">
        <a:off x="4510073" y="5083619"/>
        <a:ext cx="1567372" cy="1801578"/>
      </dsp:txXfrm>
    </dsp:sp>
    <dsp:sp modelId="{CBB4AE2B-D5D2-46A6-B5FC-EE158AC6A3F6}">
      <dsp:nvSpPr>
        <dsp:cNvPr id="0" name=""/>
        <dsp:cNvSpPr/>
      </dsp:nvSpPr>
      <dsp:spPr>
        <a:xfrm>
          <a:off x="6501383" y="5199217"/>
          <a:ext cx="2920911" cy="1570382"/>
        </a:xfrm>
        <a:prstGeom prst="rect">
          <a:avLst/>
        </a:prstGeom>
        <a:noFill/>
        <a:ln>
          <a:noFill/>
        </a:ln>
        <a:effectLst/>
      </dsp:spPr>
      <dsp:style>
        <a:lnRef idx="0">
          <a:scrgbClr r="0" g="0" b="0"/>
        </a:lnRef>
        <a:fillRef idx="0">
          <a:scrgbClr r="0" g="0" b="0"/>
        </a:fillRef>
        <a:effectRef idx="0">
          <a:scrgbClr r="0" g="0" b="0"/>
        </a:effectRef>
        <a:fontRef idx="minor"/>
      </dsp:style>
    </dsp:sp>
    <dsp:sp modelId="{B20D6935-C07A-4440-9404-FB7B90B38EB5}">
      <dsp:nvSpPr>
        <dsp:cNvPr id="0" name=""/>
        <dsp:cNvSpPr/>
      </dsp:nvSpPr>
      <dsp:spPr>
        <a:xfrm rot="5400000">
          <a:off x="1525888" y="4845881"/>
          <a:ext cx="2617304" cy="2277054"/>
        </a:xfrm>
        <a:prstGeom prst="hexagon">
          <a:avLst>
            <a:gd name="adj" fmla="val 25000"/>
            <a:gd name="vf" fmla="val 115470"/>
          </a:avLst>
        </a:prstGeom>
        <a:solidFill>
          <a:schemeClr val="accent1">
            <a:shade val="50000"/>
            <a:hueOff val="-391133"/>
            <a:satOff val="-45286"/>
            <a:lumOff val="387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50854" y="5083619"/>
        <a:ext cx="1567372" cy="1801578"/>
      </dsp:txXfrm>
    </dsp:sp>
    <dsp:sp modelId="{C9C3302B-B05D-4C3E-B0E7-0292D78A44B8}">
      <dsp:nvSpPr>
        <dsp:cNvPr id="0" name=""/>
        <dsp:cNvSpPr/>
      </dsp:nvSpPr>
      <dsp:spPr>
        <a:xfrm rot="5400000">
          <a:off x="2750786" y="7067448"/>
          <a:ext cx="2617304" cy="2277054"/>
        </a:xfrm>
        <a:prstGeom prst="hexagon">
          <a:avLst>
            <a:gd name="adj" fmla="val 25000"/>
            <a:gd name="vf" fmla="val 115470"/>
          </a:avLst>
        </a:prstGeom>
        <a:solidFill>
          <a:schemeClr val="accent1">
            <a:shade val="50000"/>
            <a:hueOff val="-260756"/>
            <a:satOff val="-30191"/>
            <a:lumOff val="258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analysis</a:t>
          </a:r>
        </a:p>
      </dsp:txBody>
      <dsp:txXfrm rot="-5400000">
        <a:off x="3275752" y="7305186"/>
        <a:ext cx="1567372" cy="1801578"/>
      </dsp:txXfrm>
    </dsp:sp>
    <dsp:sp modelId="{3F61B349-4887-4271-B6E7-2A9F3516D387}">
      <dsp:nvSpPr>
        <dsp:cNvPr id="0" name=""/>
        <dsp:cNvSpPr/>
      </dsp:nvSpPr>
      <dsp:spPr>
        <a:xfrm>
          <a:off x="0" y="7420784"/>
          <a:ext cx="2826688" cy="1570382"/>
        </a:xfrm>
        <a:prstGeom prst="rect">
          <a:avLst/>
        </a:prstGeom>
        <a:noFill/>
        <a:ln>
          <a:noFill/>
        </a:ln>
        <a:effectLst/>
      </dsp:spPr>
      <dsp:style>
        <a:lnRef idx="0">
          <a:scrgbClr r="0" g="0" b="0"/>
        </a:lnRef>
        <a:fillRef idx="0">
          <a:scrgbClr r="0" g="0" b="0"/>
        </a:fillRef>
        <a:effectRef idx="0">
          <a:scrgbClr r="0" g="0" b="0"/>
        </a:effectRef>
        <a:fontRef idx="minor"/>
      </dsp:style>
    </dsp:sp>
    <dsp:sp modelId="{37A641C7-6AD0-4B27-B921-C003B71568C9}">
      <dsp:nvSpPr>
        <dsp:cNvPr id="0" name=""/>
        <dsp:cNvSpPr/>
      </dsp:nvSpPr>
      <dsp:spPr>
        <a:xfrm rot="5400000">
          <a:off x="5210005" y="7067448"/>
          <a:ext cx="2617304" cy="2277054"/>
        </a:xfrm>
        <a:prstGeom prst="hexagon">
          <a:avLst>
            <a:gd name="adj" fmla="val 25000"/>
            <a:gd name="vf" fmla="val 115470"/>
          </a:avLst>
        </a:prstGeom>
        <a:solidFill>
          <a:schemeClr val="accent1">
            <a:shade val="50000"/>
            <a:hueOff val="-130378"/>
            <a:satOff val="-15095"/>
            <a:lumOff val="129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734971" y="7305186"/>
        <a:ext cx="1567372" cy="1801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0D285-D93E-4040-BD60-2D15B169710B}">
      <dsp:nvSpPr>
        <dsp:cNvPr id="0" name=""/>
        <dsp:cNvSpPr/>
      </dsp:nvSpPr>
      <dsp:spPr>
        <a:xfrm>
          <a:off x="-6462657" y="-988807"/>
          <a:ext cx="7695098" cy="7695098"/>
        </a:xfrm>
        <a:prstGeom prst="blockArc">
          <a:avLst>
            <a:gd name="adj1" fmla="val 18900000"/>
            <a:gd name="adj2" fmla="val 2700000"/>
            <a:gd name="adj3" fmla="val 281"/>
          </a:avLst>
        </a:pr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62D7D-ABFC-47FF-BDF3-D0BF1003DF75}">
      <dsp:nvSpPr>
        <dsp:cNvPr id="0" name=""/>
        <dsp:cNvSpPr/>
      </dsp:nvSpPr>
      <dsp:spPr>
        <a:xfrm>
          <a:off x="793586" y="571748"/>
          <a:ext cx="9494525" cy="11434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7651"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a:t>Random Forest</a:t>
          </a:r>
        </a:p>
      </dsp:txBody>
      <dsp:txXfrm>
        <a:off x="793586" y="571748"/>
        <a:ext cx="9494525" cy="1143496"/>
      </dsp:txXfrm>
    </dsp:sp>
    <dsp:sp modelId="{47F7F1DD-587D-437C-96FF-A8D3EB23CBA9}">
      <dsp:nvSpPr>
        <dsp:cNvPr id="0" name=""/>
        <dsp:cNvSpPr/>
      </dsp:nvSpPr>
      <dsp:spPr>
        <a:xfrm>
          <a:off x="78901" y="428811"/>
          <a:ext cx="1429370" cy="1429370"/>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DED677-5C5D-41AA-993E-77E5E445241D}">
      <dsp:nvSpPr>
        <dsp:cNvPr id="0" name=""/>
        <dsp:cNvSpPr/>
      </dsp:nvSpPr>
      <dsp:spPr>
        <a:xfrm>
          <a:off x="1209247" y="2286993"/>
          <a:ext cx="9078864" cy="1143496"/>
        </a:xfrm>
        <a:prstGeom prst="rect">
          <a:avLst/>
        </a:prstGeom>
        <a:solidFill>
          <a:schemeClr val="accent2">
            <a:hueOff val="479033"/>
            <a:satOff val="-2738"/>
            <a:lumOff val="2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7651"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a:t>Gradient Boosting Machine (GBM)</a:t>
          </a:r>
        </a:p>
      </dsp:txBody>
      <dsp:txXfrm>
        <a:off x="1209247" y="2286993"/>
        <a:ext cx="9078864" cy="1143496"/>
      </dsp:txXfrm>
    </dsp:sp>
    <dsp:sp modelId="{4CB6E9F6-E045-4C04-BBF8-D4917DA14DCE}">
      <dsp:nvSpPr>
        <dsp:cNvPr id="0" name=""/>
        <dsp:cNvSpPr/>
      </dsp:nvSpPr>
      <dsp:spPr>
        <a:xfrm>
          <a:off x="494562" y="2144056"/>
          <a:ext cx="1429370" cy="1429370"/>
        </a:xfrm>
        <a:prstGeom prst="ellipse">
          <a:avLst/>
        </a:prstGeom>
        <a:solidFill>
          <a:schemeClr val="lt1">
            <a:hueOff val="0"/>
            <a:satOff val="0"/>
            <a:lumOff val="0"/>
            <a:alphaOff val="0"/>
          </a:schemeClr>
        </a:solidFill>
        <a:ln w="15875" cap="flat" cmpd="sng" algn="ctr">
          <a:solidFill>
            <a:schemeClr val="accent2">
              <a:hueOff val="479033"/>
              <a:satOff val="-2738"/>
              <a:lumOff val="2647"/>
              <a:alphaOff val="0"/>
            </a:schemeClr>
          </a:solidFill>
          <a:prstDash val="solid"/>
        </a:ln>
        <a:effectLst/>
      </dsp:spPr>
      <dsp:style>
        <a:lnRef idx="2">
          <a:scrgbClr r="0" g="0" b="0"/>
        </a:lnRef>
        <a:fillRef idx="1">
          <a:scrgbClr r="0" g="0" b="0"/>
        </a:fillRef>
        <a:effectRef idx="0">
          <a:scrgbClr r="0" g="0" b="0"/>
        </a:effectRef>
        <a:fontRef idx="minor"/>
      </dsp:style>
    </dsp:sp>
    <dsp:sp modelId="{438A31DE-DCDD-49A9-94E3-118D4DF89580}">
      <dsp:nvSpPr>
        <dsp:cNvPr id="0" name=""/>
        <dsp:cNvSpPr/>
      </dsp:nvSpPr>
      <dsp:spPr>
        <a:xfrm>
          <a:off x="793586" y="4002238"/>
          <a:ext cx="9494525" cy="1143496"/>
        </a:xfrm>
        <a:prstGeom prst="rect">
          <a:avLst/>
        </a:prstGeom>
        <a:solidFill>
          <a:schemeClr val="accent2">
            <a:hueOff val="958067"/>
            <a:satOff val="-5475"/>
            <a:lumOff val="52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7651"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K-Nearest Neighbors(k-NN) </a:t>
          </a:r>
        </a:p>
      </dsp:txBody>
      <dsp:txXfrm>
        <a:off x="793586" y="4002238"/>
        <a:ext cx="9494525" cy="1143496"/>
      </dsp:txXfrm>
    </dsp:sp>
    <dsp:sp modelId="{27ADE9A3-7DC3-47A1-A864-2E75ECBC471A}">
      <dsp:nvSpPr>
        <dsp:cNvPr id="0" name=""/>
        <dsp:cNvSpPr/>
      </dsp:nvSpPr>
      <dsp:spPr>
        <a:xfrm>
          <a:off x="78901" y="3859301"/>
          <a:ext cx="1429370" cy="1429370"/>
        </a:xfrm>
        <a:prstGeom prst="ellipse">
          <a:avLst/>
        </a:prstGeom>
        <a:solidFill>
          <a:schemeClr val="lt1">
            <a:hueOff val="0"/>
            <a:satOff val="0"/>
            <a:lumOff val="0"/>
            <a:alphaOff val="0"/>
          </a:schemeClr>
        </a:solidFill>
        <a:ln w="15875" cap="flat" cmpd="sng" algn="ctr">
          <a:solidFill>
            <a:schemeClr val="accent2">
              <a:hueOff val="958067"/>
              <a:satOff val="-5475"/>
              <a:lumOff val="52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8D068-9034-469C-8C62-6D3CC06E765F}">
      <dsp:nvSpPr>
        <dsp:cNvPr id="0" name=""/>
        <dsp:cNvSpPr/>
      </dsp:nvSpPr>
      <dsp:spPr>
        <a:xfrm>
          <a:off x="2009429" y="360044"/>
          <a:ext cx="4854533" cy="4854533"/>
        </a:xfrm>
        <a:prstGeom prst="pie">
          <a:avLst>
            <a:gd name="adj1" fmla="val 162000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A</a:t>
          </a:r>
        </a:p>
      </dsp:txBody>
      <dsp:txXfrm>
        <a:off x="4492176" y="1258133"/>
        <a:ext cx="1791553" cy="1444801"/>
      </dsp:txXfrm>
    </dsp:sp>
    <dsp:sp modelId="{D8CCDAF8-668F-40AD-903D-146EAA585DDE}">
      <dsp:nvSpPr>
        <dsp:cNvPr id="0" name=""/>
        <dsp:cNvSpPr/>
      </dsp:nvSpPr>
      <dsp:spPr>
        <a:xfrm>
          <a:off x="1804846" y="564628"/>
          <a:ext cx="4854533" cy="4854533"/>
        </a:xfrm>
        <a:prstGeom prst="pie">
          <a:avLst>
            <a:gd name="adj1" fmla="val 0"/>
            <a:gd name="adj2" fmla="val 54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B</a:t>
          </a:r>
        </a:p>
      </dsp:txBody>
      <dsp:txXfrm>
        <a:off x="4318800" y="3078583"/>
        <a:ext cx="1791553" cy="1444801"/>
      </dsp:txXfrm>
    </dsp:sp>
    <dsp:sp modelId="{25D50930-7730-4238-B6D3-D5DFE8A164A7}">
      <dsp:nvSpPr>
        <dsp:cNvPr id="0" name=""/>
        <dsp:cNvSpPr/>
      </dsp:nvSpPr>
      <dsp:spPr>
        <a:xfrm>
          <a:off x="1804846" y="564628"/>
          <a:ext cx="4854533" cy="4854533"/>
        </a:xfrm>
        <a:prstGeom prst="pie">
          <a:avLst>
            <a:gd name="adj1" fmla="val 5400000"/>
            <a:gd name="adj2" fmla="val 108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C</a:t>
          </a:r>
        </a:p>
      </dsp:txBody>
      <dsp:txXfrm>
        <a:off x="2353870" y="3078583"/>
        <a:ext cx="1791553" cy="1444801"/>
      </dsp:txXfrm>
    </dsp:sp>
    <dsp:sp modelId="{5DA0B35D-A55C-4DA0-ABE0-D42729A150E4}">
      <dsp:nvSpPr>
        <dsp:cNvPr id="0" name=""/>
        <dsp:cNvSpPr/>
      </dsp:nvSpPr>
      <dsp:spPr>
        <a:xfrm>
          <a:off x="1804846" y="564628"/>
          <a:ext cx="4854533" cy="4854533"/>
        </a:xfrm>
        <a:prstGeom prst="pie">
          <a:avLst>
            <a:gd name="adj1" fmla="val 108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a:t>
          </a:r>
        </a:p>
      </dsp:txBody>
      <dsp:txXfrm>
        <a:off x="2353870" y="1460405"/>
        <a:ext cx="1791553" cy="14448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AA756-975D-4316-AE53-5B6B7BEF9D22}">
      <dsp:nvSpPr>
        <dsp:cNvPr id="0" name=""/>
        <dsp:cNvSpPr/>
      </dsp:nvSpPr>
      <dsp:spPr>
        <a:xfrm>
          <a:off x="3037457" y="0"/>
          <a:ext cx="4238329" cy="4238974"/>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8303D820-4BA4-4B04-98B9-4EBA74D86B5E}">
      <dsp:nvSpPr>
        <dsp:cNvPr id="0" name=""/>
        <dsp:cNvSpPr/>
      </dsp:nvSpPr>
      <dsp:spPr>
        <a:xfrm>
          <a:off x="3974267" y="1530398"/>
          <a:ext cx="2355158" cy="1177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100000"/>
            </a:lnSpc>
            <a:spcBef>
              <a:spcPct val="0"/>
            </a:spcBef>
            <a:spcAft>
              <a:spcPct val="35000"/>
            </a:spcAft>
            <a:buNone/>
          </a:pPr>
          <a:r>
            <a:rPr lang="en-US" sz="2400" kern="1200" dirty="0">
              <a:latin typeface="+mj-lt"/>
            </a:rPr>
            <a:t>Accuracy of algorithms</a:t>
          </a:r>
        </a:p>
      </dsp:txBody>
      <dsp:txXfrm>
        <a:off x="3974267" y="1530398"/>
        <a:ext cx="2355158" cy="1177297"/>
      </dsp:txXfrm>
    </dsp:sp>
    <dsp:sp modelId="{82B0EA33-0DC2-4E86-B909-06C9441B5E09}">
      <dsp:nvSpPr>
        <dsp:cNvPr id="0" name=""/>
        <dsp:cNvSpPr/>
      </dsp:nvSpPr>
      <dsp:spPr>
        <a:xfrm>
          <a:off x="1860275" y="2435605"/>
          <a:ext cx="4238329" cy="4238974"/>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B3499251-3D5A-48D9-858D-E65EDD86DBC9}">
      <dsp:nvSpPr>
        <dsp:cNvPr id="0" name=""/>
        <dsp:cNvSpPr/>
      </dsp:nvSpPr>
      <dsp:spPr>
        <a:xfrm>
          <a:off x="2789697" y="3920474"/>
          <a:ext cx="2737282" cy="1177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100000"/>
            </a:lnSpc>
            <a:spcBef>
              <a:spcPct val="0"/>
            </a:spcBef>
            <a:spcAft>
              <a:spcPct val="35000"/>
            </a:spcAft>
            <a:buNone/>
          </a:pPr>
          <a:r>
            <a:rPr lang="en-US" sz="2400" kern="1200" dirty="0">
              <a:latin typeface="+mj-lt"/>
              <a:ea typeface="Calibri" panose="020F0502020204030204" pitchFamily="34" charset="0"/>
            </a:rPr>
            <a:t>Metabolites</a:t>
          </a:r>
          <a:r>
            <a:rPr lang="en-US" sz="2400" kern="1200" dirty="0">
              <a:latin typeface="+mj-lt"/>
            </a:rPr>
            <a:t> from each algorithms</a:t>
          </a:r>
        </a:p>
      </dsp:txBody>
      <dsp:txXfrm>
        <a:off x="2789697" y="3920474"/>
        <a:ext cx="2737282" cy="1177297"/>
      </dsp:txXfrm>
    </dsp:sp>
    <dsp:sp modelId="{DD336A44-F66F-4470-986E-6D12FDA36308}">
      <dsp:nvSpPr>
        <dsp:cNvPr id="0" name=""/>
        <dsp:cNvSpPr/>
      </dsp:nvSpPr>
      <dsp:spPr>
        <a:xfrm>
          <a:off x="3339114" y="5162673"/>
          <a:ext cx="3641382" cy="3642841"/>
        </a:xfrm>
        <a:prstGeom prst="blockArc">
          <a:avLst>
            <a:gd name="adj1" fmla="val 13500000"/>
            <a:gd name="adj2" fmla="val 10800000"/>
            <a:gd name="adj3" fmla="val 1274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7C2A3BE6-A465-4A46-B132-8E60602444B4}">
      <dsp:nvSpPr>
        <dsp:cNvPr id="0" name=""/>
        <dsp:cNvSpPr/>
      </dsp:nvSpPr>
      <dsp:spPr>
        <a:xfrm>
          <a:off x="3979838" y="6433309"/>
          <a:ext cx="2355158" cy="1177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100000"/>
            </a:lnSpc>
            <a:spcBef>
              <a:spcPct val="0"/>
            </a:spcBef>
            <a:spcAft>
              <a:spcPct val="35000"/>
            </a:spcAft>
            <a:buNone/>
          </a:pPr>
          <a:r>
            <a:rPr lang="en-US" sz="2400" kern="1200" dirty="0">
              <a:latin typeface="+mj-lt"/>
            </a:rPr>
            <a:t>Most Important </a:t>
          </a:r>
          <a:r>
            <a:rPr lang="en-US" sz="2400" kern="1200" dirty="0">
              <a:latin typeface="+mj-lt"/>
              <a:ea typeface="Calibri" panose="020F0502020204030204" pitchFamily="34" charset="0"/>
            </a:rPr>
            <a:t>metabolites</a:t>
          </a:r>
          <a:r>
            <a:rPr lang="en-US" sz="2400" kern="1200" dirty="0">
              <a:latin typeface="+mj-lt"/>
            </a:rPr>
            <a:t> </a:t>
          </a:r>
        </a:p>
      </dsp:txBody>
      <dsp:txXfrm>
        <a:off x="3979838" y="6433309"/>
        <a:ext cx="2355158" cy="11772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57745-15B8-4EDE-8FA8-5A53F7D567F7}">
      <dsp:nvSpPr>
        <dsp:cNvPr id="0" name=""/>
        <dsp:cNvSpPr/>
      </dsp:nvSpPr>
      <dsp:spPr>
        <a:xfrm>
          <a:off x="0" y="1515218"/>
          <a:ext cx="10216955" cy="4033711"/>
        </a:xfrm>
        <a:prstGeom prst="right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E99F8-AFD3-400F-9F46-1513E4084B38}">
      <dsp:nvSpPr>
        <dsp:cNvPr id="0" name=""/>
        <dsp:cNvSpPr/>
      </dsp:nvSpPr>
      <dsp:spPr>
        <a:xfrm>
          <a:off x="826635" y="2565073"/>
          <a:ext cx="8368624" cy="2016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68960" rIns="0" bIns="568960" numCol="1" spcCol="1270" anchor="ctr" anchorCtr="0">
          <a:noAutofit/>
        </a:bodyPr>
        <a:lstStyle/>
        <a:p>
          <a:pPr marL="0" lvl="0" indent="0" algn="ctr" defTabSz="2489200">
            <a:lnSpc>
              <a:spcPct val="90000"/>
            </a:lnSpc>
            <a:spcBef>
              <a:spcPct val="0"/>
            </a:spcBef>
            <a:spcAft>
              <a:spcPct val="35000"/>
            </a:spcAft>
            <a:buNone/>
          </a:pPr>
          <a:r>
            <a:rPr lang="en-US" sz="5600" kern="1200" dirty="0">
              <a:solidFill>
                <a:schemeClr val="bg2">
                  <a:lumMod val="20000"/>
                  <a:lumOff val="80000"/>
                </a:schemeClr>
              </a:solidFill>
              <a:latin typeface="Algerian" panose="04020705040A02060702" pitchFamily="82" charset="0"/>
            </a:rPr>
            <a:t>FUTURE WORK</a:t>
          </a:r>
          <a:endParaRPr lang="en-US" sz="5600" kern="1200" dirty="0">
            <a:solidFill>
              <a:schemeClr val="bg2">
                <a:lumMod val="20000"/>
                <a:lumOff val="80000"/>
              </a:schemeClr>
            </a:solidFill>
          </a:endParaRPr>
        </a:p>
      </dsp:txBody>
      <dsp:txXfrm>
        <a:off x="826635" y="2565073"/>
        <a:ext cx="8368624" cy="201685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B307EC-26AC-7045-89FE-93F3FE101121}" type="datetime1">
              <a:rPr lang="en-CA" smtClean="0"/>
              <a:t>2018-09-12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647F26-260C-9347-AA87-8873A37F0850}" type="slidenum">
              <a:rPr lang="en-US" smtClean="0"/>
              <a:pPr/>
              <a:t>‹#›</a:t>
            </a:fld>
            <a:endParaRPr lang="en-US"/>
          </a:p>
        </p:txBody>
      </p:sp>
    </p:spTree>
    <p:extLst>
      <p:ext uri="{BB962C8B-B14F-4D97-AF65-F5344CB8AC3E}">
        <p14:creationId xmlns:p14="http://schemas.microsoft.com/office/powerpoint/2010/main" val="16090131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00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6DBF02D-9CC5-244C-83BE-68A724A7F599}" type="datetime1">
              <a:rPr lang="en-CA" smtClean="0"/>
              <a:t>2018-09-12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00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12697F9-5F25-954B-A091-84751AF874F1}" type="slidenum">
              <a:rPr lang="en-US"/>
              <a:pPr/>
              <a:t>‹#›</a:t>
            </a:fld>
            <a:endParaRPr lang="en-US"/>
          </a:p>
        </p:txBody>
      </p:sp>
    </p:spTree>
    <p:extLst>
      <p:ext uri="{BB962C8B-B14F-4D97-AF65-F5344CB8AC3E}">
        <p14:creationId xmlns:p14="http://schemas.microsoft.com/office/powerpoint/2010/main" val="3596171679"/>
      </p:ext>
    </p:extLst>
  </p:cSld>
  <p:clrMap bg1="lt1" tx1="dk1" bg2="lt2" tx2="dk2" accent1="accent1" accent2="accent2" accent3="accent3" accent4="accent4" accent5="accent5" accent6="accent6" hlink="hlink" folHlink="folHlink"/>
  <p:hf hdr="0" ftr="0" dt="0"/>
  <p:notesStyle>
    <a:lvl1pPr algn="l" defTabSz="649288" rtl="0" eaLnBrk="0" fontAlgn="base" hangingPunct="0">
      <a:spcBef>
        <a:spcPct val="30000"/>
      </a:spcBef>
      <a:spcAft>
        <a:spcPct val="0"/>
      </a:spcAft>
      <a:defRPr sz="1700" kern="1200">
        <a:solidFill>
          <a:schemeClr val="tx1"/>
        </a:solidFill>
        <a:latin typeface="+mn-lt"/>
        <a:ea typeface="ＭＳ Ｐゴシック" charset="0"/>
        <a:cs typeface="ＭＳ Ｐゴシック" charset="0"/>
      </a:defRPr>
    </a:lvl1pPr>
    <a:lvl2pPr marL="649288" algn="l" defTabSz="649288" rtl="0" eaLnBrk="0" fontAlgn="base" hangingPunct="0">
      <a:spcBef>
        <a:spcPct val="30000"/>
      </a:spcBef>
      <a:spcAft>
        <a:spcPct val="0"/>
      </a:spcAft>
      <a:defRPr sz="1700" kern="1200">
        <a:solidFill>
          <a:schemeClr val="tx1"/>
        </a:solidFill>
        <a:latin typeface="+mn-lt"/>
        <a:ea typeface="ＭＳ Ｐゴシック" charset="0"/>
        <a:cs typeface="+mn-cs"/>
      </a:defRPr>
    </a:lvl2pPr>
    <a:lvl3pPr marL="1298575" algn="l" defTabSz="649288" rtl="0" eaLnBrk="0" fontAlgn="base" hangingPunct="0">
      <a:spcBef>
        <a:spcPct val="30000"/>
      </a:spcBef>
      <a:spcAft>
        <a:spcPct val="0"/>
      </a:spcAft>
      <a:defRPr sz="1700" kern="1200">
        <a:solidFill>
          <a:schemeClr val="tx1"/>
        </a:solidFill>
        <a:latin typeface="+mn-lt"/>
        <a:ea typeface="ＭＳ Ｐゴシック" charset="0"/>
        <a:cs typeface="+mn-cs"/>
      </a:defRPr>
    </a:lvl3pPr>
    <a:lvl4pPr marL="1949450" algn="l" defTabSz="649288" rtl="0" eaLnBrk="0" fontAlgn="base" hangingPunct="0">
      <a:spcBef>
        <a:spcPct val="30000"/>
      </a:spcBef>
      <a:spcAft>
        <a:spcPct val="0"/>
      </a:spcAft>
      <a:defRPr sz="1700" kern="1200">
        <a:solidFill>
          <a:schemeClr val="tx1"/>
        </a:solidFill>
        <a:latin typeface="+mn-lt"/>
        <a:ea typeface="ＭＳ Ｐゴシック" charset="0"/>
        <a:cs typeface="+mn-cs"/>
      </a:defRPr>
    </a:lvl4pPr>
    <a:lvl5pPr marL="2598738" algn="l" defTabSz="649288" rtl="0" eaLnBrk="0" fontAlgn="base" hangingPunct="0">
      <a:spcBef>
        <a:spcPct val="30000"/>
      </a:spcBef>
      <a:spcAft>
        <a:spcPct val="0"/>
      </a:spcAft>
      <a:defRPr sz="1700" kern="1200">
        <a:solidFill>
          <a:schemeClr val="tx1"/>
        </a:solidFill>
        <a:latin typeface="+mn-lt"/>
        <a:ea typeface="ＭＳ Ｐゴシック" charset="0"/>
        <a:cs typeface="+mn-cs"/>
      </a:defRPr>
    </a:lvl5pPr>
    <a:lvl6pPr marL="3250006" algn="l" defTabSz="650001" rtl="0" eaLnBrk="1" latinLnBrk="0" hangingPunct="1">
      <a:defRPr sz="1700" kern="1200">
        <a:solidFill>
          <a:schemeClr val="tx1"/>
        </a:solidFill>
        <a:latin typeface="+mn-lt"/>
        <a:ea typeface="+mn-ea"/>
        <a:cs typeface="+mn-cs"/>
      </a:defRPr>
    </a:lvl6pPr>
    <a:lvl7pPr marL="3900007" algn="l" defTabSz="650001" rtl="0" eaLnBrk="1" latinLnBrk="0" hangingPunct="1">
      <a:defRPr sz="1700" kern="1200">
        <a:solidFill>
          <a:schemeClr val="tx1"/>
        </a:solidFill>
        <a:latin typeface="+mn-lt"/>
        <a:ea typeface="+mn-ea"/>
        <a:cs typeface="+mn-cs"/>
      </a:defRPr>
    </a:lvl7pPr>
    <a:lvl8pPr marL="4550009" algn="l" defTabSz="650001" rtl="0" eaLnBrk="1" latinLnBrk="0" hangingPunct="1">
      <a:defRPr sz="1700" kern="1200">
        <a:solidFill>
          <a:schemeClr val="tx1"/>
        </a:solidFill>
        <a:latin typeface="+mn-lt"/>
        <a:ea typeface="+mn-ea"/>
        <a:cs typeface="+mn-cs"/>
      </a:defRPr>
    </a:lvl8pPr>
    <a:lvl9pPr marL="5200010" algn="l" defTabSz="65000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Gradient_boosting" TargetMode="External"/><Relationship Id="rId3" Type="http://schemas.openxmlformats.org/officeDocument/2006/relationships/hyperlink" Target="https://en.wikipedia.org/wiki/Statistical_classification" TargetMode="External"/><Relationship Id="rId7" Type="http://schemas.openxmlformats.org/officeDocument/2006/relationships/hyperlink" Target="https://en.wikipedia.org/wiki/Random_forests" TargetMode="External"/><Relationship Id="rId12" Type="http://schemas.openxmlformats.org/officeDocument/2006/relationships/hyperlink" Target="https://en.wikipedia.org/wiki/SciPy"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Support_vector_machine" TargetMode="External"/><Relationship Id="rId11" Type="http://schemas.openxmlformats.org/officeDocument/2006/relationships/hyperlink" Target="https://en.wikipedia.org/wiki/NumPy" TargetMode="External"/><Relationship Id="rId5" Type="http://schemas.openxmlformats.org/officeDocument/2006/relationships/hyperlink" Target="https://en.wikipedia.org/wiki/Cluster_analysis" TargetMode="External"/><Relationship Id="rId10" Type="http://schemas.openxmlformats.org/officeDocument/2006/relationships/hyperlink" Target="https://en.wikipedia.org/wiki/DBSCAN" TargetMode="External"/><Relationship Id="rId4" Type="http://schemas.openxmlformats.org/officeDocument/2006/relationships/hyperlink" Target="https://en.wikipedia.org/wiki/Regression_analysis" TargetMode="External"/><Relationship Id="rId9" Type="http://schemas.openxmlformats.org/officeDocument/2006/relationships/hyperlink" Target="https://en.wikipedia.org/wiki/K-means_cluster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700" b="0" i="0" kern="1200" dirty="0">
                <a:solidFill>
                  <a:schemeClr val="tx1"/>
                </a:solidFill>
                <a:effectLst/>
                <a:latin typeface="+mn-lt"/>
                <a:ea typeface="ＭＳ Ｐゴシック" charset="0"/>
                <a:cs typeface="ＭＳ Ｐゴシック" charset="0"/>
              </a:rPr>
              <a:t>Statistical techniques to give </a:t>
            </a:r>
            <a:r>
              <a:rPr lang="en-US" sz="1700" b="0" i="0" u="none" strike="noStrike" kern="1200" dirty="0">
                <a:solidFill>
                  <a:schemeClr val="tx1"/>
                </a:solidFill>
                <a:effectLst/>
                <a:latin typeface="+mn-lt"/>
                <a:ea typeface="ＭＳ Ｐゴシック" charset="0"/>
                <a:cs typeface="ＭＳ Ｐゴシック" charset="0"/>
              </a:rPr>
              <a:t>computer systems </a:t>
            </a:r>
            <a:r>
              <a:rPr lang="en-US" sz="1700" b="0" i="0" kern="1200" dirty="0">
                <a:solidFill>
                  <a:schemeClr val="tx1"/>
                </a:solidFill>
                <a:effectLst/>
                <a:latin typeface="+mn-lt"/>
                <a:ea typeface="ＭＳ Ｐゴシック" charset="0"/>
                <a:cs typeface="ＭＳ Ｐゴシック" charset="0"/>
              </a:rPr>
              <a:t>the ability to "learn" with </a:t>
            </a:r>
            <a:r>
              <a:rPr lang="en-US" sz="1700" b="0" i="0" u="none" strike="noStrike" kern="1200" dirty="0">
                <a:solidFill>
                  <a:schemeClr val="tx1"/>
                </a:solidFill>
                <a:effectLst/>
                <a:latin typeface="+mn-lt"/>
                <a:ea typeface="ＭＳ Ｐゴシック" charset="0"/>
                <a:cs typeface="ＭＳ Ｐゴシック" charset="0"/>
              </a:rPr>
              <a:t>data</a:t>
            </a:r>
            <a:r>
              <a:rPr lang="en-US" sz="1700" b="0" i="0" kern="1200" dirty="0">
                <a:solidFill>
                  <a:schemeClr val="tx1"/>
                </a:solidFill>
                <a:effectLst/>
                <a:latin typeface="+mn-lt"/>
                <a:ea typeface="ＭＳ Ｐゴシック" charset="0"/>
                <a:cs typeface="ＭＳ Ｐゴシック" charset="0"/>
              </a:rPr>
              <a:t>, without being explicitly programmed</a:t>
            </a:r>
          </a:p>
          <a:p>
            <a:pPr marL="285750" indent="-285750">
              <a:buFont typeface="Arial" panose="020B0604020202020204" pitchFamily="34" charset="0"/>
              <a:buChar char="•"/>
            </a:pPr>
            <a:r>
              <a:rPr lang="en-US" sz="1700" kern="1200" dirty="0">
                <a:solidFill>
                  <a:schemeClr val="tx1"/>
                </a:solidFill>
                <a:effectLst/>
                <a:latin typeface="+mn-lt"/>
                <a:ea typeface="ＭＳ Ｐゴシック" charset="0"/>
                <a:cs typeface="ＭＳ Ｐゴシック" charset="0"/>
              </a:rPr>
              <a:t>optimize classification of samples or features, also develop models that can be used to predict behavior or properties of systems</a:t>
            </a:r>
          </a:p>
          <a:p>
            <a:pPr marL="285750" indent="-285750">
              <a:buFont typeface="Arial" panose="020B0604020202020204" pitchFamily="34" charset="0"/>
              <a:buChar char="•"/>
            </a:pPr>
            <a:endParaRPr lang="en-US" sz="1700" kern="1200" dirty="0">
              <a:solidFill>
                <a:schemeClr val="tx1"/>
              </a:solidFill>
              <a:effectLst/>
              <a:latin typeface="+mn-lt"/>
              <a:ea typeface="ＭＳ Ｐゴシック" charset="0"/>
              <a:cs typeface="ＭＳ Ｐゴシック" charset="0"/>
            </a:endParaRPr>
          </a:p>
          <a:p>
            <a:pPr marL="285750" indent="-285750">
              <a:buFont typeface="Arial" panose="020B0604020202020204" pitchFamily="34" charset="0"/>
              <a:buChar char="•"/>
            </a:pPr>
            <a:r>
              <a:rPr lang="en-US" sz="1800" kern="1200" dirty="0">
                <a:solidFill>
                  <a:schemeClr val="tx1"/>
                </a:solidFill>
                <a:latin typeface="+mn-lt"/>
                <a:ea typeface="ＭＳ Ｐゴシック" charset="0"/>
                <a:cs typeface="ＭＳ Ｐゴシック" charset="0"/>
              </a:rPr>
              <a:t>Supervised--</a:t>
            </a:r>
            <a:r>
              <a:rPr lang="en-US" sz="1700" b="0" i="0" kern="1200" dirty="0">
                <a:solidFill>
                  <a:schemeClr val="tx1"/>
                </a:solidFill>
                <a:effectLst/>
                <a:latin typeface="+mn-lt"/>
                <a:ea typeface="ＭＳ Ｐゴシック" charset="0"/>
                <a:cs typeface="ＭＳ Ｐゴシック" charset="0"/>
              </a:rPr>
              <a:t>example inputs and their desired outputs</a:t>
            </a:r>
            <a:endParaRPr lang="en-US" sz="1700" kern="1200" dirty="0">
              <a:solidFill>
                <a:schemeClr val="tx1"/>
              </a:solidFill>
              <a:effectLst/>
              <a:latin typeface="+mn-lt"/>
              <a:ea typeface="ＭＳ Ｐゴシック" charset="0"/>
              <a:cs typeface="ＭＳ Ｐゴシック" charset="0"/>
            </a:endParaRPr>
          </a:p>
          <a:p>
            <a:pPr marL="285750" indent="-285750">
              <a:buFont typeface="Arial" panose="020B0604020202020204" pitchFamily="34" charset="0"/>
              <a:buChar char="•"/>
            </a:pPr>
            <a:r>
              <a:rPr lang="en-US" sz="1800" kern="1200" dirty="0">
                <a:solidFill>
                  <a:schemeClr val="tx1"/>
                </a:solidFill>
                <a:latin typeface="+mn-lt"/>
                <a:ea typeface="ＭＳ Ｐゴシック" charset="0"/>
                <a:cs typeface="ＭＳ Ｐゴシック" charset="0"/>
              </a:rPr>
              <a:t>Classification=</a:t>
            </a:r>
            <a:r>
              <a:rPr lang="en-US" sz="1700" kern="1200" dirty="0">
                <a:solidFill>
                  <a:schemeClr val="tx1"/>
                </a:solidFill>
                <a:effectLst/>
                <a:latin typeface="+mn-lt"/>
                <a:ea typeface="ＭＳ Ｐゴシック" charset="0"/>
                <a:cs typeface="ＭＳ Ｐゴシック" charset="0"/>
              </a:rPr>
              <a:t>process of mapping input data to a discrete output</a:t>
            </a:r>
          </a:p>
          <a:p>
            <a:pPr marL="285750" indent="-285750">
              <a:buFont typeface="Arial" panose="020B0604020202020204" pitchFamily="34" charset="0"/>
              <a:buChar char="•"/>
            </a:pPr>
            <a:r>
              <a:rPr lang="en-US" sz="1800" kern="1200" dirty="0">
                <a:solidFill>
                  <a:schemeClr val="tx1"/>
                </a:solidFill>
                <a:latin typeface="+mn-lt"/>
                <a:ea typeface="ＭＳ Ｐゴシック" charset="0"/>
                <a:cs typeface="ＭＳ Ｐゴシック" charset="0"/>
              </a:rPr>
              <a:t>Regression=</a:t>
            </a:r>
            <a:r>
              <a:rPr lang="en-US" sz="1700" kern="1200" dirty="0">
                <a:solidFill>
                  <a:schemeClr val="tx1"/>
                </a:solidFill>
                <a:effectLst/>
                <a:latin typeface="+mn-lt"/>
                <a:ea typeface="ＭＳ Ｐゴシック" charset="0"/>
                <a:cs typeface="ＭＳ Ｐゴシック" charset="0"/>
              </a:rPr>
              <a:t>process of mapping input data to a continuous output variable</a:t>
            </a:r>
            <a:endParaRPr lang="en-US" dirty="0"/>
          </a:p>
        </p:txBody>
      </p:sp>
      <p:sp>
        <p:nvSpPr>
          <p:cNvPr id="4" name="Slide Number Placeholder 3"/>
          <p:cNvSpPr>
            <a:spLocks noGrp="1"/>
          </p:cNvSpPr>
          <p:nvPr>
            <p:ph type="sldNum" sz="quarter" idx="5"/>
          </p:nvPr>
        </p:nvSpPr>
        <p:spPr/>
        <p:txBody>
          <a:bodyPr/>
          <a:lstStyle/>
          <a:p>
            <a:fld id="{F12697F9-5F25-954B-A091-84751AF874F1}" type="slidenum">
              <a:rPr lang="en-US" smtClean="0"/>
              <a:pPr/>
              <a:t>4</a:t>
            </a:fld>
            <a:endParaRPr lang="en-US"/>
          </a:p>
        </p:txBody>
      </p:sp>
    </p:spTree>
    <p:extLst>
      <p:ext uri="{BB962C8B-B14F-4D97-AF65-F5344CB8AC3E}">
        <p14:creationId xmlns:p14="http://schemas.microsoft.com/office/powerpoint/2010/main" val="224857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700" kern="1200" dirty="0">
                <a:solidFill>
                  <a:schemeClr val="tx1"/>
                </a:solidFill>
                <a:effectLst/>
                <a:latin typeface="+mn-lt"/>
                <a:ea typeface="ＭＳ Ｐゴシック" charset="0"/>
                <a:cs typeface="ＭＳ Ｐゴシック" charset="0"/>
              </a:rPr>
              <a:t>Osteoarthritis (OA) is a heterogeneous disease</a:t>
            </a:r>
          </a:p>
          <a:p>
            <a:pPr marL="285750" indent="-285750">
              <a:buFont typeface="Arial" panose="020B0604020202020204" pitchFamily="34" charset="0"/>
              <a:buChar char="•"/>
            </a:pPr>
            <a:r>
              <a:rPr lang="en-US" sz="1700" kern="1200" dirty="0">
                <a:solidFill>
                  <a:schemeClr val="tx1"/>
                </a:solidFill>
                <a:effectLst/>
                <a:latin typeface="+mn-lt"/>
                <a:ea typeface="ＭＳ Ｐゴシック" charset="0"/>
                <a:cs typeface="ＭＳ Ｐゴシック" charset="0"/>
              </a:rPr>
              <a:t>OA is the most common form of arthritis</a:t>
            </a:r>
          </a:p>
          <a:p>
            <a:pPr marL="285750" indent="-285750">
              <a:buFont typeface="Arial" panose="020B0604020202020204" pitchFamily="34" charset="0"/>
              <a:buChar char="•"/>
            </a:pPr>
            <a:r>
              <a:rPr lang="en-US" sz="1700" kern="1200" dirty="0">
                <a:solidFill>
                  <a:schemeClr val="tx1"/>
                </a:solidFill>
                <a:effectLst/>
                <a:latin typeface="+mn-lt"/>
                <a:ea typeface="ＭＳ Ｐゴシック" charset="0"/>
                <a:cs typeface="ＭＳ Ｐゴシック" charset="0"/>
              </a:rPr>
              <a:t>affecting about 10% of the world's population aged 60 years or older</a:t>
            </a:r>
          </a:p>
          <a:p>
            <a:pPr marL="285750" indent="-285750">
              <a:buFont typeface="Arial" panose="020B0604020202020204" pitchFamily="34" charset="0"/>
              <a:buChar char="•"/>
            </a:pPr>
            <a:r>
              <a:rPr lang="en-US" sz="1700" kern="1200" dirty="0">
                <a:solidFill>
                  <a:schemeClr val="tx1"/>
                </a:solidFill>
                <a:effectLst/>
                <a:latin typeface="+mn-lt"/>
                <a:ea typeface="ＭＳ Ｐゴシック" charset="0"/>
                <a:cs typeface="ＭＳ Ｐゴシック" charset="0"/>
              </a:rPr>
              <a:t>joint pain and disability</a:t>
            </a:r>
          </a:p>
          <a:p>
            <a:pPr marL="285750" indent="-285750">
              <a:buFont typeface="Arial" panose="020B0604020202020204" pitchFamily="34" charset="0"/>
              <a:buChar char="•"/>
            </a:pPr>
            <a:r>
              <a:rPr lang="en-US" sz="1700" kern="1200" dirty="0">
                <a:solidFill>
                  <a:schemeClr val="tx1"/>
                </a:solidFill>
                <a:effectLst/>
                <a:latin typeface="+mn-lt"/>
                <a:ea typeface="ＭＳ Ｐゴシック" charset="0"/>
                <a:cs typeface="ＭＳ Ｐゴシック" charset="0"/>
              </a:rPr>
              <a:t>hypertension, type-2 diabetes and dyslipidemia</a:t>
            </a:r>
          </a:p>
          <a:p>
            <a:pPr marL="285750" indent="-285750">
              <a:buFont typeface="Arial" panose="020B0604020202020204" pitchFamily="34" charset="0"/>
              <a:buChar char="•"/>
            </a:pPr>
            <a:r>
              <a:rPr lang="en-US" sz="1700" kern="1200" dirty="0">
                <a:solidFill>
                  <a:schemeClr val="tx1"/>
                </a:solidFill>
                <a:effectLst/>
                <a:latin typeface="+mn-lt"/>
                <a:ea typeface="ＭＳ Ｐゴシック" charset="0"/>
                <a:cs typeface="ＭＳ Ｐゴシック" charset="0"/>
              </a:rPr>
              <a:t>joint replacement for end-stage disease</a:t>
            </a:r>
            <a:endParaRPr lang="en-US" dirty="0"/>
          </a:p>
        </p:txBody>
      </p:sp>
      <p:sp>
        <p:nvSpPr>
          <p:cNvPr id="4" name="Slide Number Placeholder 3"/>
          <p:cNvSpPr>
            <a:spLocks noGrp="1"/>
          </p:cNvSpPr>
          <p:nvPr>
            <p:ph type="sldNum" sz="quarter" idx="5"/>
          </p:nvPr>
        </p:nvSpPr>
        <p:spPr/>
        <p:txBody>
          <a:bodyPr/>
          <a:lstStyle/>
          <a:p>
            <a:fld id="{F12697F9-5F25-954B-A091-84751AF874F1}" type="slidenum">
              <a:rPr lang="en-US" smtClean="0"/>
              <a:pPr/>
              <a:t>5</a:t>
            </a:fld>
            <a:endParaRPr lang="en-US"/>
          </a:p>
        </p:txBody>
      </p:sp>
    </p:spTree>
    <p:extLst>
      <p:ext uri="{BB962C8B-B14F-4D97-AF65-F5344CB8AC3E}">
        <p14:creationId xmlns:p14="http://schemas.microsoft.com/office/powerpoint/2010/main" val="125794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71500" indent="-571500" defTabSz="914400">
              <a:lnSpc>
                <a:spcPct val="90000"/>
              </a:lnSpc>
              <a:spcAft>
                <a:spcPts val="600"/>
              </a:spcAft>
              <a:buClr>
                <a:schemeClr val="accent1"/>
              </a:buClr>
              <a:buFont typeface="Wingdings" panose="05000000000000000000" pitchFamily="2" charset="2"/>
              <a:buChar char="Ø"/>
            </a:pPr>
            <a:endParaRPr lang="en-US" sz="3600" dirty="0">
              <a:solidFill>
                <a:srgbClr val="FFFFFF"/>
              </a:solidFill>
            </a:endParaRPr>
          </a:p>
          <a:p>
            <a:pPr marL="571500" indent="-571500" defTabSz="914400">
              <a:lnSpc>
                <a:spcPct val="90000"/>
              </a:lnSpc>
              <a:spcAft>
                <a:spcPts val="600"/>
              </a:spcAft>
              <a:buClr>
                <a:schemeClr val="accent1"/>
              </a:buClr>
              <a:buFont typeface="Wingdings" panose="05000000000000000000" pitchFamily="2" charset="2"/>
              <a:buChar char="Ø"/>
            </a:pPr>
            <a:r>
              <a:rPr lang="en-US" sz="3600" dirty="0">
                <a:solidFill>
                  <a:srgbClr val="FFFFFF"/>
                </a:solidFill>
              </a:rPr>
              <a:t>metabolism</a:t>
            </a:r>
            <a:r>
              <a:rPr lang="en-US" sz="3600" b="0" i="0" kern="1200" dirty="0">
                <a:solidFill>
                  <a:schemeClr val="tx1"/>
                </a:solidFill>
                <a:effectLst/>
                <a:latin typeface="+mn-lt"/>
                <a:ea typeface="ＭＳ Ｐゴシック" charset="0"/>
                <a:cs typeface="ＭＳ Ｐゴシック" charset="0"/>
              </a:rPr>
              <a:t>- </a:t>
            </a:r>
            <a:r>
              <a:rPr lang="en-US" sz="1700" b="0" i="0" kern="1200" dirty="0">
                <a:solidFill>
                  <a:schemeClr val="tx1"/>
                </a:solidFill>
                <a:effectLst/>
                <a:latin typeface="+mn-lt"/>
                <a:ea typeface="ＭＳ Ｐゴシック" charset="0"/>
                <a:cs typeface="ＭＳ Ｐゴシック" charset="0"/>
              </a:rPr>
              <a:t>The process maintain the living state of a cell or an organism</a:t>
            </a:r>
            <a:endParaRPr lang="en-US" sz="3600" dirty="0">
              <a:solidFill>
                <a:srgbClr val="FFFFFF"/>
              </a:solidFill>
            </a:endParaRPr>
          </a:p>
          <a:p>
            <a:pPr marL="571500" indent="-571500" defTabSz="914400">
              <a:lnSpc>
                <a:spcPct val="90000"/>
              </a:lnSpc>
              <a:spcAft>
                <a:spcPts val="600"/>
              </a:spcAft>
              <a:buClr>
                <a:schemeClr val="accent1"/>
              </a:buClr>
              <a:buFont typeface="Wingdings" panose="05000000000000000000" pitchFamily="2" charset="2"/>
              <a:buChar char="Ø"/>
            </a:pPr>
            <a:r>
              <a:rPr lang="en-US" sz="3600" dirty="0">
                <a:solidFill>
                  <a:srgbClr val="FFFFFF"/>
                </a:solidFill>
              </a:rPr>
              <a:t>Metabolic -connection</a:t>
            </a:r>
            <a:r>
              <a:rPr lang="en-US" dirty="0">
                <a:solidFill>
                  <a:srgbClr val="FFFFFF"/>
                </a:solidFill>
              </a:rPr>
              <a:t> from the metabolism of a living organism</a:t>
            </a:r>
          </a:p>
          <a:p>
            <a:pPr marL="571500" indent="-571500" defTabSz="914400">
              <a:lnSpc>
                <a:spcPct val="90000"/>
              </a:lnSpc>
              <a:spcAft>
                <a:spcPts val="600"/>
              </a:spcAft>
              <a:buClr>
                <a:schemeClr val="accent1"/>
              </a:buClr>
              <a:buFont typeface="Wingdings" panose="05000000000000000000" pitchFamily="2" charset="2"/>
              <a:buChar char="Ø"/>
            </a:pPr>
            <a:r>
              <a:rPr lang="en-US" sz="3600" dirty="0">
                <a:solidFill>
                  <a:srgbClr val="FFFFFF"/>
                </a:solidFill>
              </a:rPr>
              <a:t>Metabolite - </a:t>
            </a:r>
            <a:r>
              <a:rPr lang="en-US" dirty="0">
                <a:solidFill>
                  <a:srgbClr val="FFFFFF"/>
                </a:solidFill>
              </a:rPr>
              <a:t>a </a:t>
            </a:r>
            <a:r>
              <a:rPr lang="en-US" sz="1700" b="0" i="0" kern="1200" dirty="0">
                <a:solidFill>
                  <a:schemeClr val="tx1"/>
                </a:solidFill>
                <a:effectLst/>
                <a:latin typeface="+mn-lt"/>
                <a:ea typeface="ＭＳ Ｐゴシック" charset="0"/>
                <a:cs typeface="ＭＳ Ｐゴシック" charset="0"/>
              </a:rPr>
              <a:t>substance that is a product of metabolic action</a:t>
            </a:r>
            <a:r>
              <a:rPr lang="en-US" dirty="0">
                <a:solidFill>
                  <a:srgbClr val="FFFFFF"/>
                </a:solidFill>
              </a:rPr>
              <a:t>.</a:t>
            </a:r>
          </a:p>
          <a:p>
            <a:endParaRPr lang="en-US" dirty="0"/>
          </a:p>
        </p:txBody>
      </p:sp>
      <p:sp>
        <p:nvSpPr>
          <p:cNvPr id="4" name="Slide Number Placeholder 3"/>
          <p:cNvSpPr>
            <a:spLocks noGrp="1"/>
          </p:cNvSpPr>
          <p:nvPr>
            <p:ph type="sldNum" sz="quarter" idx="5"/>
          </p:nvPr>
        </p:nvSpPr>
        <p:spPr/>
        <p:txBody>
          <a:bodyPr/>
          <a:lstStyle/>
          <a:p>
            <a:fld id="{F12697F9-5F25-954B-A091-84751AF874F1}" type="slidenum">
              <a:rPr lang="en-US" smtClean="0"/>
              <a:pPr/>
              <a:t>6</a:t>
            </a:fld>
            <a:endParaRPr lang="en-US"/>
          </a:p>
        </p:txBody>
      </p:sp>
    </p:spTree>
    <p:extLst>
      <p:ext uri="{BB962C8B-B14F-4D97-AF65-F5344CB8AC3E}">
        <p14:creationId xmlns:p14="http://schemas.microsoft.com/office/powerpoint/2010/main" val="136159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u="none" dirty="0"/>
              <a:t>SK-</a:t>
            </a:r>
            <a:r>
              <a:rPr lang="en-US" sz="1700" u="none" kern="1200" dirty="0">
                <a:solidFill>
                  <a:schemeClr val="tx1"/>
                </a:solidFill>
                <a:effectLst/>
                <a:latin typeface="+mn-lt"/>
                <a:ea typeface="ＭＳ Ｐゴシック" charset="0"/>
                <a:cs typeface="ＭＳ Ｐゴシック" charset="0"/>
              </a:rPr>
              <a:t>. It features various </a:t>
            </a:r>
            <a:r>
              <a:rPr lang="en-US" sz="1700" u="none" strike="noStrike" kern="1200" dirty="0">
                <a:solidFill>
                  <a:schemeClr val="tx1"/>
                </a:solidFill>
                <a:effectLst/>
                <a:latin typeface="+mn-lt"/>
                <a:ea typeface="ＭＳ Ｐゴシック" charset="0"/>
                <a:cs typeface="ＭＳ Ｐゴシック" charset="0"/>
                <a:hlinkClick r:id="rId3" tooltip="Statistical classification">
                  <a:extLst>
                    <a:ext uri="{A12FA001-AC4F-418D-AE19-62706E023703}">
                      <ahyp:hlinkClr xmlns:ahyp="http://schemas.microsoft.com/office/drawing/2018/hyperlinkcolor" val="tx"/>
                    </a:ext>
                  </a:extLst>
                </a:hlinkClick>
              </a:rPr>
              <a:t>classification</a:t>
            </a:r>
            <a:r>
              <a:rPr lang="en-US" sz="1700" u="none" kern="1200" dirty="0">
                <a:solidFill>
                  <a:schemeClr val="tx1"/>
                </a:solidFill>
                <a:effectLst/>
                <a:latin typeface="+mn-lt"/>
                <a:ea typeface="ＭＳ Ｐゴシック" charset="0"/>
                <a:cs typeface="ＭＳ Ｐゴシック" charset="0"/>
              </a:rPr>
              <a:t>, </a:t>
            </a:r>
            <a:r>
              <a:rPr lang="en-US" sz="1700" u="none" strike="noStrike" kern="1200" dirty="0">
                <a:solidFill>
                  <a:schemeClr val="tx1"/>
                </a:solidFill>
                <a:effectLst/>
                <a:latin typeface="+mn-lt"/>
                <a:ea typeface="ＭＳ Ｐゴシック" charset="0"/>
                <a:cs typeface="ＭＳ Ｐゴシック" charset="0"/>
                <a:hlinkClick r:id="rId4" tooltip="Regression analysis">
                  <a:extLst>
                    <a:ext uri="{A12FA001-AC4F-418D-AE19-62706E023703}">
                      <ahyp:hlinkClr xmlns:ahyp="http://schemas.microsoft.com/office/drawing/2018/hyperlinkcolor" val="tx"/>
                    </a:ext>
                  </a:extLst>
                </a:hlinkClick>
              </a:rPr>
              <a:t>regression</a:t>
            </a:r>
            <a:r>
              <a:rPr lang="en-US" sz="1700" u="none" kern="1200" dirty="0">
                <a:solidFill>
                  <a:schemeClr val="tx1"/>
                </a:solidFill>
                <a:effectLst/>
                <a:latin typeface="+mn-lt"/>
                <a:ea typeface="ＭＳ Ｐゴシック" charset="0"/>
                <a:cs typeface="ＭＳ Ｐゴシック" charset="0"/>
              </a:rPr>
              <a:t> and </a:t>
            </a:r>
            <a:r>
              <a:rPr lang="en-US" sz="1700" u="none" strike="noStrike" kern="1200" dirty="0">
                <a:solidFill>
                  <a:schemeClr val="tx1"/>
                </a:solidFill>
                <a:effectLst/>
                <a:latin typeface="+mn-lt"/>
                <a:ea typeface="ＭＳ Ｐゴシック" charset="0"/>
                <a:cs typeface="ＭＳ Ｐゴシック" charset="0"/>
                <a:hlinkClick r:id="rId5" tooltip="Cluster analysis">
                  <a:extLst>
                    <a:ext uri="{A12FA001-AC4F-418D-AE19-62706E023703}">
                      <ahyp:hlinkClr xmlns:ahyp="http://schemas.microsoft.com/office/drawing/2018/hyperlinkcolor" val="tx"/>
                    </a:ext>
                  </a:extLst>
                </a:hlinkClick>
              </a:rPr>
              <a:t>clustering</a:t>
            </a:r>
            <a:r>
              <a:rPr lang="en-US" sz="1700" u="none" kern="1200" dirty="0">
                <a:solidFill>
                  <a:schemeClr val="tx1"/>
                </a:solidFill>
                <a:effectLst/>
                <a:latin typeface="+mn-lt"/>
                <a:ea typeface="ＭＳ Ｐゴシック" charset="0"/>
                <a:cs typeface="ＭＳ Ｐゴシック" charset="0"/>
              </a:rPr>
              <a:t> algorithms including </a:t>
            </a:r>
            <a:r>
              <a:rPr lang="en-US" sz="1700" u="none" strike="noStrike" kern="1200" dirty="0">
                <a:solidFill>
                  <a:schemeClr val="tx1"/>
                </a:solidFill>
                <a:effectLst/>
                <a:latin typeface="+mn-lt"/>
                <a:ea typeface="ＭＳ Ｐゴシック" charset="0"/>
                <a:cs typeface="ＭＳ Ｐゴシック" charset="0"/>
                <a:hlinkClick r:id="rId6" tooltip="Support vector machine">
                  <a:extLst>
                    <a:ext uri="{A12FA001-AC4F-418D-AE19-62706E023703}">
                      <ahyp:hlinkClr xmlns:ahyp="http://schemas.microsoft.com/office/drawing/2018/hyperlinkcolor" val="tx"/>
                    </a:ext>
                  </a:extLst>
                </a:hlinkClick>
              </a:rPr>
              <a:t>support vector machines</a:t>
            </a:r>
            <a:r>
              <a:rPr lang="en-US" sz="1700" u="none" kern="1200" dirty="0">
                <a:solidFill>
                  <a:schemeClr val="tx1"/>
                </a:solidFill>
                <a:effectLst/>
                <a:latin typeface="+mn-lt"/>
                <a:ea typeface="ＭＳ Ｐゴシック" charset="0"/>
                <a:cs typeface="ＭＳ Ｐゴシック" charset="0"/>
              </a:rPr>
              <a:t>, </a:t>
            </a:r>
            <a:r>
              <a:rPr lang="en-US" sz="1700" u="none" strike="noStrike" kern="1200" dirty="0">
                <a:solidFill>
                  <a:schemeClr val="tx1"/>
                </a:solidFill>
                <a:effectLst/>
                <a:latin typeface="+mn-lt"/>
                <a:ea typeface="ＭＳ Ｐゴシック" charset="0"/>
                <a:cs typeface="ＭＳ Ｐゴシック" charset="0"/>
                <a:hlinkClick r:id="rId7" tooltip="Random forests">
                  <a:extLst>
                    <a:ext uri="{A12FA001-AC4F-418D-AE19-62706E023703}">
                      <ahyp:hlinkClr xmlns:ahyp="http://schemas.microsoft.com/office/drawing/2018/hyperlinkcolor" val="tx"/>
                    </a:ext>
                  </a:extLst>
                </a:hlinkClick>
              </a:rPr>
              <a:t>random forests</a:t>
            </a:r>
            <a:r>
              <a:rPr lang="en-US" sz="1700" u="none" kern="1200" dirty="0">
                <a:solidFill>
                  <a:schemeClr val="tx1"/>
                </a:solidFill>
                <a:effectLst/>
                <a:latin typeface="+mn-lt"/>
                <a:ea typeface="ＭＳ Ｐゴシック" charset="0"/>
                <a:cs typeface="ＭＳ Ｐゴシック" charset="0"/>
              </a:rPr>
              <a:t>, </a:t>
            </a:r>
            <a:r>
              <a:rPr lang="en-US" sz="1700" u="none" strike="noStrike" kern="1200" dirty="0">
                <a:solidFill>
                  <a:schemeClr val="tx1"/>
                </a:solidFill>
                <a:effectLst/>
                <a:latin typeface="+mn-lt"/>
                <a:ea typeface="ＭＳ Ｐゴシック" charset="0"/>
                <a:cs typeface="ＭＳ Ｐゴシック" charset="0"/>
                <a:hlinkClick r:id="rId8" tooltip="Gradient boosting">
                  <a:extLst>
                    <a:ext uri="{A12FA001-AC4F-418D-AE19-62706E023703}">
                      <ahyp:hlinkClr xmlns:ahyp="http://schemas.microsoft.com/office/drawing/2018/hyperlinkcolor" val="tx"/>
                    </a:ext>
                  </a:extLst>
                </a:hlinkClick>
              </a:rPr>
              <a:t>gradient boosting</a:t>
            </a:r>
            <a:r>
              <a:rPr lang="en-US" sz="1700" u="none" kern="1200" dirty="0">
                <a:solidFill>
                  <a:schemeClr val="tx1"/>
                </a:solidFill>
                <a:effectLst/>
                <a:latin typeface="+mn-lt"/>
                <a:ea typeface="ＭＳ Ｐゴシック" charset="0"/>
                <a:cs typeface="ＭＳ Ｐゴシック" charset="0"/>
              </a:rPr>
              <a:t>, </a:t>
            </a:r>
            <a:r>
              <a:rPr lang="en-US" sz="1700" u="none" strike="noStrike" kern="1200" dirty="0">
                <a:solidFill>
                  <a:schemeClr val="tx1"/>
                </a:solidFill>
                <a:effectLst/>
                <a:latin typeface="+mn-lt"/>
                <a:ea typeface="ＭＳ Ｐゴシック" charset="0"/>
                <a:cs typeface="ＭＳ Ｐゴシック" charset="0"/>
                <a:hlinkClick r:id="rId9" tooltip="K-means clustering">
                  <a:extLst>
                    <a:ext uri="{A12FA001-AC4F-418D-AE19-62706E023703}">
                      <ahyp:hlinkClr xmlns:ahyp="http://schemas.microsoft.com/office/drawing/2018/hyperlinkcolor" val="tx"/>
                    </a:ext>
                  </a:extLst>
                </a:hlinkClick>
              </a:rPr>
              <a:t>k- means</a:t>
            </a:r>
            <a:r>
              <a:rPr lang="en-US" sz="1700" u="none" kern="1200" dirty="0">
                <a:solidFill>
                  <a:schemeClr val="tx1"/>
                </a:solidFill>
                <a:effectLst/>
                <a:latin typeface="+mn-lt"/>
                <a:ea typeface="ＭＳ Ｐゴシック" charset="0"/>
                <a:cs typeface="ＭＳ Ｐゴシック" charset="0"/>
              </a:rPr>
              <a:t> and </a:t>
            </a:r>
            <a:r>
              <a:rPr lang="en-US" sz="1700" u="none" strike="noStrike" kern="1200" dirty="0">
                <a:solidFill>
                  <a:schemeClr val="tx1"/>
                </a:solidFill>
                <a:effectLst/>
                <a:latin typeface="+mn-lt"/>
                <a:ea typeface="ＭＳ Ｐゴシック" charset="0"/>
                <a:cs typeface="ＭＳ Ｐゴシック" charset="0"/>
                <a:hlinkClick r:id="rId10" tooltip="DBSCAN">
                  <a:extLst>
                    <a:ext uri="{A12FA001-AC4F-418D-AE19-62706E023703}">
                      <ahyp:hlinkClr xmlns:ahyp="http://schemas.microsoft.com/office/drawing/2018/hyperlinkcolor" val="tx"/>
                    </a:ext>
                  </a:extLst>
                </a:hlinkClick>
              </a:rPr>
              <a:t>DBSCAN</a:t>
            </a:r>
            <a:r>
              <a:rPr lang="en-US" sz="1700" u="none" kern="1200" dirty="0">
                <a:solidFill>
                  <a:schemeClr val="tx1"/>
                </a:solidFill>
                <a:effectLst/>
                <a:latin typeface="+mn-lt"/>
                <a:ea typeface="ＭＳ Ｐゴシック" charset="0"/>
                <a:cs typeface="ＭＳ Ｐゴシック" charset="0"/>
              </a:rPr>
              <a:t>, and is designed to interoperate with the Python numerical and scientific libraries </a:t>
            </a:r>
            <a:r>
              <a:rPr lang="en-US" sz="1700" u="none" strike="noStrike" kern="1200" dirty="0">
                <a:solidFill>
                  <a:schemeClr val="tx1"/>
                </a:solidFill>
                <a:effectLst/>
                <a:latin typeface="+mn-lt"/>
                <a:ea typeface="ＭＳ Ｐゴシック" charset="0"/>
                <a:cs typeface="ＭＳ Ｐゴシック" charset="0"/>
                <a:hlinkClick r:id="rId11" tooltip="NumPy">
                  <a:extLst>
                    <a:ext uri="{A12FA001-AC4F-418D-AE19-62706E023703}">
                      <ahyp:hlinkClr xmlns:ahyp="http://schemas.microsoft.com/office/drawing/2018/hyperlinkcolor" val="tx"/>
                    </a:ext>
                  </a:extLst>
                </a:hlinkClick>
              </a:rPr>
              <a:t>NumPy</a:t>
            </a:r>
            <a:r>
              <a:rPr lang="en-US" sz="1700" u="none" kern="1200" dirty="0">
                <a:solidFill>
                  <a:schemeClr val="tx1"/>
                </a:solidFill>
                <a:effectLst/>
                <a:latin typeface="+mn-lt"/>
                <a:ea typeface="ＭＳ Ｐゴシック" charset="0"/>
                <a:cs typeface="ＭＳ Ｐゴシック" charset="0"/>
              </a:rPr>
              <a:t> and </a:t>
            </a:r>
            <a:r>
              <a:rPr lang="en-US" sz="1700" u="none" strike="noStrike" kern="1200" dirty="0">
                <a:solidFill>
                  <a:schemeClr val="tx1"/>
                </a:solidFill>
                <a:effectLst/>
                <a:latin typeface="+mn-lt"/>
                <a:ea typeface="ＭＳ Ｐゴシック" charset="0"/>
                <a:cs typeface="ＭＳ Ｐゴシック" charset="0"/>
                <a:hlinkClick r:id="rId12" tooltip="SciPy">
                  <a:extLst>
                    <a:ext uri="{A12FA001-AC4F-418D-AE19-62706E023703}">
                      <ahyp:hlinkClr xmlns:ahyp="http://schemas.microsoft.com/office/drawing/2018/hyperlinkcolor" val="tx"/>
                    </a:ext>
                  </a:extLst>
                </a:hlinkClick>
              </a:rPr>
              <a:t>SciPy</a:t>
            </a:r>
            <a:endParaRPr lang="en-US" sz="1700" u="none" strike="noStrike" kern="1200" dirty="0">
              <a:solidFill>
                <a:schemeClr val="tx1"/>
              </a:solidFill>
              <a:effectLst/>
              <a:latin typeface="+mn-lt"/>
              <a:ea typeface="ＭＳ Ｐゴシック" charset="0"/>
              <a:cs typeface="ＭＳ Ｐゴシック" charset="0"/>
            </a:endParaRPr>
          </a:p>
          <a:p>
            <a:pPr marL="285750" indent="-285750">
              <a:buFont typeface="Arial" panose="020B0604020202020204" pitchFamily="34" charset="0"/>
              <a:buChar char="•"/>
            </a:pPr>
            <a:r>
              <a:rPr lang="en-US" sz="1700" b="0" i="0" kern="1200" dirty="0">
                <a:solidFill>
                  <a:schemeClr val="tx1"/>
                </a:solidFill>
                <a:effectLst/>
                <a:latin typeface="+mn-lt"/>
                <a:ea typeface="ＭＳ Ｐゴシック" charset="0"/>
                <a:cs typeface="ＭＳ Ｐゴシック" charset="0"/>
              </a:rPr>
              <a:t>Panda-data manipulation and analysis</a:t>
            </a:r>
          </a:p>
          <a:p>
            <a:pPr marL="285750" indent="-285750">
              <a:buFont typeface="Arial" panose="020B0604020202020204" pitchFamily="34" charset="0"/>
              <a:buChar char="•"/>
            </a:pPr>
            <a:r>
              <a:rPr lang="en-US" sz="1700" b="0" i="0" u="none" kern="1200" dirty="0" err="1">
                <a:solidFill>
                  <a:schemeClr val="tx1"/>
                </a:solidFill>
                <a:effectLst/>
                <a:latin typeface="+mn-lt"/>
                <a:ea typeface="ＭＳ Ｐゴシック" charset="0"/>
              </a:rPr>
              <a:t>Numpy</a:t>
            </a:r>
            <a:r>
              <a:rPr lang="en-US" sz="1700" b="0" i="0" u="none" kern="1200" dirty="0">
                <a:solidFill>
                  <a:schemeClr val="tx1"/>
                </a:solidFill>
                <a:effectLst/>
                <a:latin typeface="+mn-lt"/>
                <a:ea typeface="ＭＳ Ｐゴシック" charset="0"/>
              </a:rPr>
              <a:t>-</a:t>
            </a:r>
            <a:r>
              <a:rPr lang="en-US" sz="1700" b="0" i="0" kern="1200" dirty="0">
                <a:solidFill>
                  <a:schemeClr val="tx1"/>
                </a:solidFill>
                <a:effectLst/>
                <a:latin typeface="+mn-lt"/>
                <a:ea typeface="ＭＳ Ｐゴシック" charset="0"/>
                <a:cs typeface="ＭＳ Ｐゴシック" charset="0"/>
              </a:rPr>
              <a:t>adding support for large, multi-dimensional </a:t>
            </a:r>
            <a:r>
              <a:rPr lang="en-US" sz="1700" b="0" i="0" u="none" strike="noStrike" kern="1200" dirty="0">
                <a:solidFill>
                  <a:schemeClr val="tx1"/>
                </a:solidFill>
                <a:effectLst/>
                <a:latin typeface="+mn-lt"/>
                <a:ea typeface="ＭＳ Ｐゴシック" charset="0"/>
                <a:cs typeface="ＭＳ Ｐゴシック" charset="0"/>
              </a:rPr>
              <a:t>arrays</a:t>
            </a:r>
            <a:r>
              <a:rPr lang="en-US" sz="1700" b="0" i="0" kern="1200" dirty="0">
                <a:solidFill>
                  <a:schemeClr val="tx1"/>
                </a:solidFill>
                <a:effectLst/>
                <a:latin typeface="+mn-lt"/>
                <a:ea typeface="ＭＳ Ｐゴシック" charset="0"/>
                <a:cs typeface="ＭＳ Ｐゴシック" charset="0"/>
              </a:rPr>
              <a:t> and </a:t>
            </a:r>
            <a:r>
              <a:rPr lang="en-US" sz="1700" b="0" i="0" u="none" strike="noStrike" kern="1200" dirty="0">
                <a:solidFill>
                  <a:schemeClr val="tx1"/>
                </a:solidFill>
                <a:effectLst/>
                <a:latin typeface="+mn-lt"/>
                <a:ea typeface="ＭＳ Ｐゴシック" charset="0"/>
                <a:cs typeface="ＭＳ Ｐゴシック" charset="0"/>
              </a:rPr>
              <a:t>matrices </a:t>
            </a:r>
          </a:p>
          <a:p>
            <a:pPr marL="285750" indent="-285750">
              <a:buFont typeface="Arial" panose="020B0604020202020204" pitchFamily="34" charset="0"/>
              <a:buChar char="•"/>
            </a:pPr>
            <a:r>
              <a:rPr lang="en-US" sz="1800" kern="1200" dirty="0">
                <a:solidFill>
                  <a:schemeClr val="tx1"/>
                </a:solidFill>
                <a:latin typeface="+mn-lt"/>
                <a:ea typeface="ＭＳ Ｐゴシック" charset="0"/>
                <a:cs typeface="ＭＳ Ｐゴシック" charset="0"/>
              </a:rPr>
              <a:t>matplotlib</a:t>
            </a:r>
            <a:r>
              <a:rPr lang="en-US" sz="1700" b="0" i="0" kern="1200" dirty="0">
                <a:solidFill>
                  <a:schemeClr val="tx1"/>
                </a:solidFill>
                <a:effectLst/>
                <a:latin typeface="+mn-lt"/>
                <a:ea typeface="ＭＳ Ｐゴシック" charset="0"/>
                <a:cs typeface="ＭＳ Ｐゴシック" charset="0"/>
              </a:rPr>
              <a:t> numerical mathematics extension </a:t>
            </a:r>
            <a:r>
              <a:rPr lang="en-US" sz="1700" b="0" i="0" u="none" strike="noStrike" kern="1200" dirty="0">
                <a:solidFill>
                  <a:schemeClr val="tx1"/>
                </a:solidFill>
                <a:effectLst/>
                <a:latin typeface="+mn-lt"/>
                <a:ea typeface="ＭＳ Ｐゴシック" charset="0"/>
                <a:cs typeface="ＭＳ Ｐゴシック" charset="0"/>
              </a:rPr>
              <a:t>NumPy </a:t>
            </a:r>
            <a:r>
              <a:rPr lang="en-US" sz="1700" b="0" i="0" kern="1200" dirty="0">
                <a:solidFill>
                  <a:schemeClr val="tx1"/>
                </a:solidFill>
                <a:effectLst/>
                <a:latin typeface="+mn-lt"/>
                <a:ea typeface="ＭＳ Ｐゴシック" charset="0"/>
                <a:cs typeface="ＭＳ Ｐゴシック" charset="0"/>
              </a:rPr>
              <a:t>It provides plots into applications</a:t>
            </a:r>
            <a:endParaRPr lang="en-US" u="none" dirty="0">
              <a:solidFill>
                <a:schemeClr val="tx1"/>
              </a:solidFill>
            </a:endParaRPr>
          </a:p>
        </p:txBody>
      </p:sp>
      <p:sp>
        <p:nvSpPr>
          <p:cNvPr id="4" name="Slide Number Placeholder 3"/>
          <p:cNvSpPr>
            <a:spLocks noGrp="1"/>
          </p:cNvSpPr>
          <p:nvPr>
            <p:ph type="sldNum" sz="quarter" idx="5"/>
          </p:nvPr>
        </p:nvSpPr>
        <p:spPr/>
        <p:txBody>
          <a:bodyPr/>
          <a:lstStyle/>
          <a:p>
            <a:fld id="{F12697F9-5F25-954B-A091-84751AF874F1}" type="slidenum">
              <a:rPr lang="en-US" smtClean="0"/>
              <a:pPr/>
              <a:t>10</a:t>
            </a:fld>
            <a:endParaRPr lang="en-US"/>
          </a:p>
        </p:txBody>
      </p:sp>
    </p:spTree>
    <p:extLst>
      <p:ext uri="{BB962C8B-B14F-4D97-AF65-F5344CB8AC3E}">
        <p14:creationId xmlns:p14="http://schemas.microsoft.com/office/powerpoint/2010/main" val="330635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697F9-5F25-954B-A091-84751AF874F1}" type="slidenum">
              <a:rPr lang="en-US" smtClean="0"/>
              <a:pPr/>
              <a:t>11</a:t>
            </a:fld>
            <a:endParaRPr lang="en-US"/>
          </a:p>
        </p:txBody>
      </p:sp>
    </p:spTree>
    <p:extLst>
      <p:ext uri="{BB962C8B-B14F-4D97-AF65-F5344CB8AC3E}">
        <p14:creationId xmlns:p14="http://schemas.microsoft.com/office/powerpoint/2010/main" val="79783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2697F9-5F25-954B-A091-84751AF874F1}" type="slidenum">
              <a:rPr lang="en-US" smtClean="0"/>
              <a:pPr/>
              <a:t>13</a:t>
            </a:fld>
            <a:endParaRPr lang="en-US"/>
          </a:p>
        </p:txBody>
      </p:sp>
    </p:spTree>
    <p:extLst>
      <p:ext uri="{BB962C8B-B14F-4D97-AF65-F5344CB8AC3E}">
        <p14:creationId xmlns:p14="http://schemas.microsoft.com/office/powerpoint/2010/main" val="543514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1"/>
            <a:ext cx="13003213" cy="64981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772" y="1"/>
            <a:ext cx="12996443" cy="6498168"/>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87621" y="7049825"/>
            <a:ext cx="8289548" cy="2079413"/>
          </a:xfrm>
        </p:spPr>
        <p:txBody>
          <a:bodyPr anchor="ctr">
            <a:normAutofit/>
          </a:bodyPr>
          <a:lstStyle>
            <a:lvl1pPr algn="r">
              <a:defRPr sz="6254" spc="284" baseline="0"/>
            </a:lvl1pPr>
          </a:lstStyle>
          <a:p>
            <a:r>
              <a:rPr lang="en-US"/>
              <a:t>Click to edit Master title style</a:t>
            </a:r>
            <a:endParaRPr lang="en-US" dirty="0"/>
          </a:p>
        </p:txBody>
      </p:sp>
      <p:sp>
        <p:nvSpPr>
          <p:cNvPr id="3" name="Subtitle 2"/>
          <p:cNvSpPr>
            <a:spLocks noGrp="1"/>
          </p:cNvSpPr>
          <p:nvPr>
            <p:ph type="subTitle" idx="1"/>
          </p:nvPr>
        </p:nvSpPr>
        <p:spPr>
          <a:xfrm>
            <a:off x="9183519" y="7049825"/>
            <a:ext cx="3413343" cy="2079413"/>
          </a:xfrm>
        </p:spPr>
        <p:txBody>
          <a:bodyPr lIns="91440" rIns="91440" anchor="ctr">
            <a:normAutofit/>
          </a:bodyPr>
          <a:lstStyle>
            <a:lvl1pPr marL="0" indent="0" algn="l">
              <a:lnSpc>
                <a:spcPct val="100000"/>
              </a:lnSpc>
              <a:spcBef>
                <a:spcPts val="0"/>
              </a:spcBef>
              <a:buNone/>
              <a:defRPr sz="2274">
                <a:solidFill>
                  <a:schemeClr val="tx1">
                    <a:lumMod val="95000"/>
                    <a:lumOff val="5000"/>
                  </a:schemeClr>
                </a:solidFill>
              </a:defRPr>
            </a:lvl1pPr>
            <a:lvl2pPr marL="649818" indent="0" algn="ctr">
              <a:buNone/>
              <a:defRPr sz="2274"/>
            </a:lvl2pPr>
            <a:lvl3pPr marL="1299637" indent="0" algn="ctr">
              <a:buNone/>
              <a:defRPr sz="2274"/>
            </a:lvl3pPr>
            <a:lvl4pPr marL="1949455" indent="0" algn="ctr">
              <a:buNone/>
              <a:defRPr sz="2274"/>
            </a:lvl4pPr>
            <a:lvl5pPr marL="2599273" indent="0" algn="ctr">
              <a:buNone/>
              <a:defRPr sz="2274"/>
            </a:lvl5pPr>
            <a:lvl6pPr marL="3249092" indent="0" algn="ctr">
              <a:buNone/>
              <a:defRPr sz="2274"/>
            </a:lvl6pPr>
            <a:lvl7pPr marL="3898910" indent="0" algn="ctr">
              <a:buNone/>
              <a:defRPr sz="2274"/>
            </a:lvl7pPr>
            <a:lvl8pPr marL="4548729" indent="0" algn="ctr">
              <a:buNone/>
              <a:defRPr sz="2274"/>
            </a:lvl8pPr>
            <a:lvl9pPr marL="5198547" indent="0" algn="ctr">
              <a:buNone/>
              <a:defRPr sz="227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944874" y="7481855"/>
            <a:ext cx="0" cy="129963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35193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504949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5426" y="1083028"/>
            <a:ext cx="2803818" cy="7689497"/>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056513" y="1083028"/>
            <a:ext cx="8086373" cy="768949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727651" y="246426"/>
            <a:ext cx="0" cy="97524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65278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Dark">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762031" y="764492"/>
            <a:ext cx="11591894" cy="2537506"/>
          </a:xfrm>
          <a:prstGeom prst="rect">
            <a:avLst/>
          </a:prstGeom>
        </p:spPr>
        <p:txBody>
          <a:bodyPr bIns="0" anchor="t" anchorCtr="0"/>
          <a:lstStyle>
            <a:lvl1pPr algn="l">
              <a:lnSpc>
                <a:spcPts val="9600"/>
              </a:lnSpc>
              <a:defRPr sz="11000" b="1" cap="all" baseline="0">
                <a:solidFill>
                  <a:schemeClr val="tx1"/>
                </a:solidFill>
                <a:latin typeface="Arial"/>
                <a:cs typeface="Arial"/>
              </a:defRPr>
            </a:lvl1pPr>
          </a:lstStyle>
          <a:p>
            <a:r>
              <a:rPr lang="en-US" dirty="0"/>
              <a:t>Click to edit Master title style</a:t>
            </a:r>
          </a:p>
        </p:txBody>
      </p:sp>
      <p:sp>
        <p:nvSpPr>
          <p:cNvPr id="16" name="Text Placeholder 2"/>
          <p:cNvSpPr>
            <a:spLocks noGrp="1"/>
          </p:cNvSpPr>
          <p:nvPr>
            <p:ph type="body" sz="quarter" idx="10"/>
          </p:nvPr>
        </p:nvSpPr>
        <p:spPr>
          <a:xfrm>
            <a:off x="762030" y="3251199"/>
            <a:ext cx="11591895" cy="2353732"/>
          </a:xfrm>
          <a:prstGeom prst="rect">
            <a:avLst/>
          </a:prstGeom>
        </p:spPr>
        <p:txBody>
          <a:bodyPr vert="horz" tIns="0"/>
          <a:lstStyle>
            <a:lvl1pPr marL="0" indent="0" algn="l">
              <a:lnSpc>
                <a:spcPts val="9600"/>
              </a:lnSpc>
              <a:buNone/>
              <a:defRPr sz="11000" b="1" i="0" cap="all" baseline="0">
                <a:solidFill>
                  <a:schemeClr val="accent5"/>
                </a:solidFill>
              </a:defRPr>
            </a:lvl1pPr>
          </a:lstStyle>
          <a:p>
            <a:pPr lvl="0"/>
            <a:r>
              <a:rPr lang="en-US" dirty="0"/>
              <a:t>Click to edit Master text style</a:t>
            </a:r>
          </a:p>
        </p:txBody>
      </p:sp>
      <p:sp>
        <p:nvSpPr>
          <p:cNvPr id="25" name="Text Placeholder 2"/>
          <p:cNvSpPr>
            <a:spLocks noGrp="1"/>
          </p:cNvSpPr>
          <p:nvPr>
            <p:ph type="body" sz="quarter" idx="14"/>
          </p:nvPr>
        </p:nvSpPr>
        <p:spPr>
          <a:xfrm>
            <a:off x="762031" y="6032430"/>
            <a:ext cx="9145980" cy="846453"/>
          </a:xfrm>
          <a:prstGeom prst="rect">
            <a:avLst/>
          </a:prstGeom>
        </p:spPr>
        <p:txBody>
          <a:bodyPr vert="horz" anchor="ctr" anchorCtr="0"/>
          <a:lstStyle>
            <a:lvl1pPr marL="0" indent="0" algn="l">
              <a:lnSpc>
                <a:spcPts val="2800"/>
              </a:lnSpc>
              <a:buNone/>
              <a:defRPr sz="2400" b="0" i="0" cap="none" baseline="0">
                <a:solidFill>
                  <a:schemeClr val="accent5"/>
                </a:solidFill>
              </a:defRPr>
            </a:lvl1pPr>
          </a:lstStyle>
          <a:p>
            <a:pPr lvl="0"/>
            <a:r>
              <a:rPr lang="en-US" dirty="0"/>
              <a:t>Click to edit Master text style</a:t>
            </a:r>
          </a:p>
        </p:txBody>
      </p:sp>
      <p:pic>
        <p:nvPicPr>
          <p:cNvPr id="34"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177729" y="8607425"/>
            <a:ext cx="1215858" cy="704467"/>
          </a:xfrm>
          <a:prstGeom prst="rect">
            <a:avLst/>
          </a:prstGeom>
          <a:noFill/>
          <a:ln w="9525">
            <a:noFill/>
            <a:miter lim="800000"/>
            <a:headEnd/>
            <a:tailEnd/>
          </a:ln>
        </p:spPr>
      </p:pic>
      <p:cxnSp>
        <p:nvCxnSpPr>
          <p:cNvPr id="3" name="Straight Connector 2"/>
          <p:cNvCxnSpPr/>
          <p:nvPr userDrawn="1"/>
        </p:nvCxnSpPr>
        <p:spPr>
          <a:xfrm>
            <a:off x="884322" y="8926286"/>
            <a:ext cx="986368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
          <p:cNvSpPr>
            <a:spLocks noGrp="1"/>
          </p:cNvSpPr>
          <p:nvPr>
            <p:ph type="body" sz="quarter" idx="15"/>
          </p:nvPr>
        </p:nvSpPr>
        <p:spPr>
          <a:xfrm>
            <a:off x="881063" y="9012777"/>
            <a:ext cx="7684265" cy="390502"/>
          </a:xfrm>
          <a:prstGeom prst="rect">
            <a:avLst/>
          </a:prstGeom>
        </p:spPr>
        <p:txBody>
          <a:bodyPr vert="horz" lIns="0" tIns="0" rIns="0" bIns="0" anchor="ctr" anchorCtr="0"/>
          <a:lstStyle>
            <a:lvl1pPr marL="0" indent="0" algn="l">
              <a:lnSpc>
                <a:spcPct val="150000"/>
              </a:lnSpc>
              <a:buNone/>
              <a:defRPr sz="1200" b="0" i="0" cap="all" spc="100" baseline="0">
                <a:solidFill>
                  <a:schemeClr val="accent5"/>
                </a:solidFill>
              </a:defRPr>
            </a:lvl1pPr>
          </a:lstStyle>
          <a:p>
            <a:pPr lvl="0"/>
            <a:r>
              <a:rPr lang="en-US" dirty="0"/>
              <a:t>Click to edit Master text style</a:t>
            </a:r>
          </a:p>
        </p:txBody>
      </p:sp>
      <p:sp>
        <p:nvSpPr>
          <p:cNvPr id="14" name="Text Placeholder 2"/>
          <p:cNvSpPr>
            <a:spLocks noGrp="1"/>
          </p:cNvSpPr>
          <p:nvPr>
            <p:ph type="body" sz="quarter" idx="16" hasCustomPrompt="1"/>
          </p:nvPr>
        </p:nvSpPr>
        <p:spPr>
          <a:xfrm>
            <a:off x="8565328" y="9025334"/>
            <a:ext cx="2182677" cy="462615"/>
          </a:xfrm>
          <a:prstGeom prst="rect">
            <a:avLst/>
          </a:prstGeom>
        </p:spPr>
        <p:txBody>
          <a:bodyPr vert="horz" lIns="0" tIns="0" rIns="0" bIns="0" anchor="ctr" anchorCtr="0"/>
          <a:lstStyle>
            <a:lvl1pPr marL="0" indent="0" algn="r">
              <a:lnSpc>
                <a:spcPct val="100000"/>
              </a:lnSpc>
              <a:spcBef>
                <a:spcPts val="0"/>
              </a:spcBef>
              <a:buNone/>
              <a:defRPr sz="1000" b="0" i="0" kern="0" cap="none" spc="50" baseline="0">
                <a:solidFill>
                  <a:schemeClr val="bg1">
                    <a:lumMod val="25000"/>
                    <a:lumOff val="75000"/>
                  </a:schemeClr>
                </a:solidFill>
              </a:defRPr>
            </a:lvl1pPr>
          </a:lstStyle>
          <a:p>
            <a:pPr lvl="0"/>
            <a:r>
              <a:rPr lang="en-US" dirty="0" err="1"/>
              <a:t>www.mun.ca</a:t>
            </a:r>
            <a:endParaRPr lang="en-US" dirty="0"/>
          </a:p>
        </p:txBody>
      </p:sp>
    </p:spTree>
    <p:extLst>
      <p:ext uri="{BB962C8B-B14F-4D97-AF65-F5344CB8AC3E}">
        <p14:creationId xmlns:p14="http://schemas.microsoft.com/office/powerpoint/2010/main" val="388751073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Large - dark">
    <p:bg>
      <p:bgPr>
        <a:solidFill>
          <a:schemeClr val="bg1"/>
        </a:solidFill>
        <a:effectLst/>
      </p:bgPr>
    </p:bg>
    <p:spTree>
      <p:nvGrpSpPr>
        <p:cNvPr id="1" name=""/>
        <p:cNvGrpSpPr/>
        <p:nvPr/>
      </p:nvGrpSpPr>
      <p:grpSpPr>
        <a:xfrm>
          <a:off x="0" y="0"/>
          <a:ext cx="0" cy="0"/>
          <a:chOff x="0" y="0"/>
          <a:chExt cx="0" cy="0"/>
        </a:xfrm>
      </p:grpSpPr>
      <p:sp>
        <p:nvSpPr>
          <p:cNvPr id="10" name="SmartArt Placeholder 2"/>
          <p:cNvSpPr>
            <a:spLocks noGrp="1"/>
          </p:cNvSpPr>
          <p:nvPr>
            <p:ph type="dgm" sz="quarter" idx="20"/>
          </p:nvPr>
        </p:nvSpPr>
        <p:spPr>
          <a:xfrm>
            <a:off x="863600" y="739551"/>
            <a:ext cx="11472862" cy="8302850"/>
          </a:xfrm>
          <a:prstGeom prst="rect">
            <a:avLst/>
          </a:prstGeom>
        </p:spPr>
        <p:txBody>
          <a:bodyPr vert="horz"/>
          <a:lstStyle/>
          <a:p>
            <a:endParaRPr lang="en-US" dirty="0"/>
          </a:p>
        </p:txBody>
      </p:sp>
    </p:spTree>
    <p:extLst>
      <p:ext uri="{BB962C8B-B14F-4D97-AF65-F5344CB8AC3E}">
        <p14:creationId xmlns:p14="http://schemas.microsoft.com/office/powerpoint/2010/main" val="154641581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Pics - Dark">
    <p:bg>
      <p:bgPr>
        <a:solidFill>
          <a:schemeClr val="bg1"/>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762030" y="761992"/>
            <a:ext cx="11574433" cy="844175"/>
          </a:xfrm>
          <a:prstGeom prst="rect">
            <a:avLst/>
          </a:prstGeom>
        </p:spPr>
        <p:txBody>
          <a:bodyPr bIns="0" anchor="b" anchorCtr="0"/>
          <a:lstStyle>
            <a:lvl1pPr algn="l">
              <a:lnSpc>
                <a:spcPts val="5500"/>
              </a:lnSpc>
              <a:defRPr sz="5500" b="1" cap="all" spc="-110" baseline="0">
                <a:solidFill>
                  <a:schemeClr val="tx1"/>
                </a:solidFill>
                <a:latin typeface="Arial"/>
                <a:cs typeface="Arial"/>
              </a:defRPr>
            </a:lvl1pPr>
          </a:lstStyle>
          <a:p>
            <a:r>
              <a:rPr lang="en-US" dirty="0"/>
              <a:t>Click to edit Master title style</a:t>
            </a:r>
          </a:p>
        </p:txBody>
      </p:sp>
      <p:sp>
        <p:nvSpPr>
          <p:cNvPr id="9" name="Text Placeholder 2"/>
          <p:cNvSpPr>
            <a:spLocks noGrp="1"/>
          </p:cNvSpPr>
          <p:nvPr>
            <p:ph type="body" sz="quarter" idx="10"/>
          </p:nvPr>
        </p:nvSpPr>
        <p:spPr>
          <a:xfrm>
            <a:off x="762030" y="1606168"/>
            <a:ext cx="11574433" cy="781425"/>
          </a:xfrm>
          <a:prstGeom prst="rect">
            <a:avLst/>
          </a:prstGeom>
        </p:spPr>
        <p:txBody>
          <a:bodyPr vert="horz" tIns="0"/>
          <a:lstStyle>
            <a:lvl1pPr marL="0" indent="0" algn="l">
              <a:lnSpc>
                <a:spcPts val="5500"/>
              </a:lnSpc>
              <a:buNone/>
              <a:defRPr sz="5500" b="1" i="0" cap="all" baseline="0">
                <a:solidFill>
                  <a:schemeClr val="accent5"/>
                </a:solidFill>
              </a:defRPr>
            </a:lvl1pPr>
          </a:lstStyle>
          <a:p>
            <a:pPr lvl="0"/>
            <a:r>
              <a:rPr lang="en-US" dirty="0"/>
              <a:t>Click to edit Master text style</a:t>
            </a:r>
          </a:p>
        </p:txBody>
      </p:sp>
      <p:sp>
        <p:nvSpPr>
          <p:cNvPr id="3" name="Picture Placeholder 2"/>
          <p:cNvSpPr>
            <a:spLocks noGrp="1"/>
          </p:cNvSpPr>
          <p:nvPr>
            <p:ph type="pic" sz="quarter" idx="19"/>
          </p:nvPr>
        </p:nvSpPr>
        <p:spPr>
          <a:xfrm>
            <a:off x="863604" y="2940051"/>
            <a:ext cx="5560610" cy="5487988"/>
          </a:xfrm>
          <a:prstGeom prst="rect">
            <a:avLst/>
          </a:prstGeom>
        </p:spPr>
        <p:txBody>
          <a:bodyPr vert="horz"/>
          <a:lstStyle/>
          <a:p>
            <a:endParaRPr lang="en-US"/>
          </a:p>
        </p:txBody>
      </p:sp>
      <p:sp>
        <p:nvSpPr>
          <p:cNvPr id="14" name="Picture Placeholder 2"/>
          <p:cNvSpPr>
            <a:spLocks noGrp="1"/>
          </p:cNvSpPr>
          <p:nvPr>
            <p:ph type="pic" sz="quarter" idx="20"/>
          </p:nvPr>
        </p:nvSpPr>
        <p:spPr>
          <a:xfrm>
            <a:off x="6775853" y="2940051"/>
            <a:ext cx="5560610" cy="5487988"/>
          </a:xfrm>
          <a:prstGeom prst="rect">
            <a:avLst/>
          </a:prstGeom>
        </p:spPr>
        <p:txBody>
          <a:bodyPr vert="horz"/>
          <a:lstStyle/>
          <a:p>
            <a:endParaRPr lang="en-US"/>
          </a:p>
        </p:txBody>
      </p:sp>
      <p:pic>
        <p:nvPicPr>
          <p:cNvPr id="13"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177729" y="8607425"/>
            <a:ext cx="1215858" cy="704467"/>
          </a:xfrm>
          <a:prstGeom prst="rect">
            <a:avLst/>
          </a:prstGeom>
          <a:noFill/>
          <a:ln w="9525">
            <a:noFill/>
            <a:miter lim="800000"/>
            <a:headEnd/>
            <a:tailEnd/>
          </a:ln>
        </p:spPr>
      </p:pic>
      <p:cxnSp>
        <p:nvCxnSpPr>
          <p:cNvPr id="17" name="Straight Connector 16"/>
          <p:cNvCxnSpPr/>
          <p:nvPr userDrawn="1"/>
        </p:nvCxnSpPr>
        <p:spPr>
          <a:xfrm>
            <a:off x="884322" y="8926286"/>
            <a:ext cx="986368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5"/>
          </p:nvPr>
        </p:nvSpPr>
        <p:spPr>
          <a:xfrm>
            <a:off x="881063" y="9012777"/>
            <a:ext cx="7684265" cy="390502"/>
          </a:xfrm>
          <a:prstGeom prst="rect">
            <a:avLst/>
          </a:prstGeom>
        </p:spPr>
        <p:txBody>
          <a:bodyPr vert="horz" lIns="0" tIns="0" rIns="0" bIns="0" anchor="ctr" anchorCtr="0"/>
          <a:lstStyle>
            <a:lvl1pPr marL="0" indent="0" algn="l">
              <a:lnSpc>
                <a:spcPct val="150000"/>
              </a:lnSpc>
              <a:buNone/>
              <a:defRPr sz="1200" b="0" i="0" cap="all" spc="100" baseline="0">
                <a:solidFill>
                  <a:schemeClr val="accent5"/>
                </a:solidFill>
              </a:defRPr>
            </a:lvl1pPr>
          </a:lstStyle>
          <a:p>
            <a:pPr lvl="0"/>
            <a:r>
              <a:rPr lang="en-US" dirty="0"/>
              <a:t>Click to edit Master text style</a:t>
            </a:r>
          </a:p>
        </p:txBody>
      </p:sp>
      <p:sp>
        <p:nvSpPr>
          <p:cNvPr id="19" name="Text Placeholder 2"/>
          <p:cNvSpPr>
            <a:spLocks noGrp="1"/>
          </p:cNvSpPr>
          <p:nvPr>
            <p:ph type="body" sz="quarter" idx="16" hasCustomPrompt="1"/>
          </p:nvPr>
        </p:nvSpPr>
        <p:spPr>
          <a:xfrm>
            <a:off x="8565328" y="9025334"/>
            <a:ext cx="2182677" cy="462615"/>
          </a:xfrm>
          <a:prstGeom prst="rect">
            <a:avLst/>
          </a:prstGeom>
        </p:spPr>
        <p:txBody>
          <a:bodyPr vert="horz" lIns="0" tIns="0" rIns="0" bIns="0" anchor="ctr" anchorCtr="0"/>
          <a:lstStyle>
            <a:lvl1pPr marL="0" indent="0" algn="r">
              <a:lnSpc>
                <a:spcPct val="100000"/>
              </a:lnSpc>
              <a:spcBef>
                <a:spcPts val="0"/>
              </a:spcBef>
              <a:buNone/>
              <a:defRPr sz="1000" b="0" i="0" kern="0" cap="none" spc="50" baseline="0">
                <a:solidFill>
                  <a:schemeClr val="bg1">
                    <a:lumMod val="25000"/>
                    <a:lumOff val="75000"/>
                  </a:schemeClr>
                </a:solidFill>
              </a:defRPr>
            </a:lvl1pPr>
          </a:lstStyle>
          <a:p>
            <a:pPr lvl="0"/>
            <a:r>
              <a:rPr lang="en-US" dirty="0" err="1"/>
              <a:t>www.mun.ca</a:t>
            </a:r>
            <a:endParaRPr lang="en-US" dirty="0"/>
          </a:p>
        </p:txBody>
      </p:sp>
    </p:spTree>
    <p:extLst>
      <p:ext uri="{BB962C8B-B14F-4D97-AF65-F5344CB8AC3E}">
        <p14:creationId xmlns:p14="http://schemas.microsoft.com/office/powerpoint/2010/main" val="175182345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Graphic Large - light">
    <p:spTree>
      <p:nvGrpSpPr>
        <p:cNvPr id="1" name=""/>
        <p:cNvGrpSpPr/>
        <p:nvPr/>
      </p:nvGrpSpPr>
      <p:grpSpPr>
        <a:xfrm>
          <a:off x="0" y="0"/>
          <a:ext cx="0" cy="0"/>
          <a:chOff x="0" y="0"/>
          <a:chExt cx="0" cy="0"/>
        </a:xfrm>
      </p:grpSpPr>
      <p:sp>
        <p:nvSpPr>
          <p:cNvPr id="3" name="SmartArt Placeholder 2"/>
          <p:cNvSpPr>
            <a:spLocks noGrp="1"/>
          </p:cNvSpPr>
          <p:nvPr>
            <p:ph type="dgm" sz="quarter" idx="20"/>
          </p:nvPr>
        </p:nvSpPr>
        <p:spPr>
          <a:xfrm>
            <a:off x="863600" y="739551"/>
            <a:ext cx="11472862" cy="8302850"/>
          </a:xfrm>
          <a:prstGeom prst="rect">
            <a:avLst/>
          </a:prstGeom>
        </p:spPr>
        <p:txBody>
          <a:bodyPr vert="horz"/>
          <a:lstStyle/>
          <a:p>
            <a:endParaRPr lang="en-US" dirty="0"/>
          </a:p>
        </p:txBody>
      </p:sp>
    </p:spTree>
    <p:extLst>
      <p:ext uri="{BB962C8B-B14F-4D97-AF65-F5344CB8AC3E}">
        <p14:creationId xmlns:p14="http://schemas.microsoft.com/office/powerpoint/2010/main" val="315776905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747666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3003213" cy="649816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772" y="1"/>
            <a:ext cx="12996443" cy="6498168"/>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7621" y="7049825"/>
            <a:ext cx="8289548" cy="2079413"/>
          </a:xfrm>
        </p:spPr>
        <p:txBody>
          <a:bodyPr anchor="ctr">
            <a:normAutofit/>
          </a:bodyPr>
          <a:lstStyle>
            <a:lvl1pPr algn="r">
              <a:defRPr sz="6254" b="0" spc="284" baseline="0"/>
            </a:lvl1pPr>
          </a:lstStyle>
          <a:p>
            <a:r>
              <a:rPr lang="en-US"/>
              <a:t>Click to edit Master title style</a:t>
            </a:r>
            <a:endParaRPr lang="en-US" dirty="0"/>
          </a:p>
        </p:txBody>
      </p:sp>
      <p:sp>
        <p:nvSpPr>
          <p:cNvPr id="3" name="Text Placeholder 2"/>
          <p:cNvSpPr>
            <a:spLocks noGrp="1"/>
          </p:cNvSpPr>
          <p:nvPr>
            <p:ph type="body" idx="1"/>
          </p:nvPr>
        </p:nvSpPr>
        <p:spPr>
          <a:xfrm>
            <a:off x="9183519" y="7049825"/>
            <a:ext cx="3413343" cy="2079413"/>
          </a:xfrm>
        </p:spPr>
        <p:txBody>
          <a:bodyPr lIns="91440" rIns="91440" anchor="ctr">
            <a:normAutofit/>
          </a:bodyPr>
          <a:lstStyle>
            <a:lvl1pPr marL="0" indent="0">
              <a:lnSpc>
                <a:spcPct val="100000"/>
              </a:lnSpc>
              <a:spcBef>
                <a:spcPts val="0"/>
              </a:spcBef>
              <a:buNone/>
              <a:defRPr sz="2274">
                <a:solidFill>
                  <a:schemeClr val="tx1">
                    <a:lumMod val="95000"/>
                    <a:lumOff val="5000"/>
                  </a:schemeClr>
                </a:solidFill>
              </a:defRPr>
            </a:lvl1pPr>
            <a:lvl2pPr marL="649818" indent="0">
              <a:buNone/>
              <a:defRPr sz="2274">
                <a:solidFill>
                  <a:schemeClr val="tx1">
                    <a:tint val="75000"/>
                  </a:schemeClr>
                </a:solidFill>
              </a:defRPr>
            </a:lvl2pPr>
            <a:lvl3pPr marL="1299637" indent="0">
              <a:buNone/>
              <a:defRPr sz="2274">
                <a:solidFill>
                  <a:schemeClr val="tx1">
                    <a:tint val="75000"/>
                  </a:schemeClr>
                </a:solidFill>
              </a:defRPr>
            </a:lvl3pPr>
            <a:lvl4pPr marL="1949455" indent="0">
              <a:buNone/>
              <a:defRPr sz="1990">
                <a:solidFill>
                  <a:schemeClr val="tx1">
                    <a:tint val="75000"/>
                  </a:schemeClr>
                </a:solidFill>
              </a:defRPr>
            </a:lvl4pPr>
            <a:lvl5pPr marL="2599273" indent="0">
              <a:buNone/>
              <a:defRPr sz="1990">
                <a:solidFill>
                  <a:schemeClr val="tx1">
                    <a:tint val="75000"/>
                  </a:schemeClr>
                </a:solidFill>
              </a:defRPr>
            </a:lvl5pPr>
            <a:lvl6pPr marL="3249092" indent="0">
              <a:buNone/>
              <a:defRPr sz="1990">
                <a:solidFill>
                  <a:schemeClr val="tx1">
                    <a:tint val="75000"/>
                  </a:schemeClr>
                </a:solidFill>
              </a:defRPr>
            </a:lvl6pPr>
            <a:lvl7pPr marL="3898910" indent="0">
              <a:buNone/>
              <a:defRPr sz="1990">
                <a:solidFill>
                  <a:schemeClr val="tx1">
                    <a:tint val="75000"/>
                  </a:schemeClr>
                </a:solidFill>
              </a:defRPr>
            </a:lvl7pPr>
            <a:lvl8pPr marL="4548729" indent="0">
              <a:buNone/>
              <a:defRPr sz="1990">
                <a:solidFill>
                  <a:schemeClr val="tx1">
                    <a:tint val="75000"/>
                  </a:schemeClr>
                </a:solidFill>
              </a:defRPr>
            </a:lvl8pPr>
            <a:lvl9pPr marL="5198547" indent="0">
              <a:buNone/>
              <a:defRPr sz="19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12-Sep-18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944874" y="7481855"/>
            <a:ext cx="0" cy="129963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69578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2270" y="831765"/>
            <a:ext cx="10366812" cy="21313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2270" y="3249083"/>
            <a:ext cx="5071253" cy="57183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87828" y="3249083"/>
            <a:ext cx="5071253" cy="57183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74380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2270" y="831765"/>
            <a:ext cx="10366812" cy="213139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2270" y="3097909"/>
            <a:ext cx="5071253" cy="1169670"/>
          </a:xfrm>
        </p:spPr>
        <p:txBody>
          <a:bodyPr lIns="137160" rIns="137160" anchor="ctr">
            <a:normAutofit/>
          </a:bodyPr>
          <a:lstStyle>
            <a:lvl1pPr marL="0" indent="0">
              <a:spcBef>
                <a:spcPts val="0"/>
              </a:spcBef>
              <a:spcAft>
                <a:spcPts val="0"/>
              </a:spcAft>
              <a:buNone/>
              <a:defRPr sz="3127" b="0" cap="none" baseline="0">
                <a:solidFill>
                  <a:schemeClr val="accent1"/>
                </a:solidFill>
                <a:latin typeface="+mn-lt"/>
              </a:defRPr>
            </a:lvl1pPr>
            <a:lvl2pPr marL="649818" indent="0">
              <a:buNone/>
              <a:defRPr sz="2843" b="1"/>
            </a:lvl2pPr>
            <a:lvl3pPr marL="1299637" indent="0">
              <a:buNone/>
              <a:defRPr sz="2558" b="1"/>
            </a:lvl3pPr>
            <a:lvl4pPr marL="1949455" indent="0">
              <a:buNone/>
              <a:defRPr sz="2274" b="1"/>
            </a:lvl4pPr>
            <a:lvl5pPr marL="2599273" indent="0">
              <a:buNone/>
              <a:defRPr sz="2274" b="1"/>
            </a:lvl5pPr>
            <a:lvl6pPr marL="3249092" indent="0">
              <a:buNone/>
              <a:defRPr sz="2274" b="1"/>
            </a:lvl6pPr>
            <a:lvl7pPr marL="3898910" indent="0">
              <a:buNone/>
              <a:defRPr sz="2274" b="1"/>
            </a:lvl7pPr>
            <a:lvl8pPr marL="4548729" indent="0">
              <a:buNone/>
              <a:defRPr sz="2274" b="1"/>
            </a:lvl8pPr>
            <a:lvl9pPr marL="5198547" indent="0">
              <a:buNone/>
              <a:defRPr sz="2274" b="1"/>
            </a:lvl9pPr>
          </a:lstStyle>
          <a:p>
            <a:pPr lvl="0"/>
            <a:r>
              <a:rPr lang="en-US"/>
              <a:t>Edit Master text styles</a:t>
            </a:r>
          </a:p>
        </p:txBody>
      </p:sp>
      <p:sp>
        <p:nvSpPr>
          <p:cNvPr id="4" name="Content Placeholder 3"/>
          <p:cNvSpPr>
            <a:spLocks noGrp="1"/>
          </p:cNvSpPr>
          <p:nvPr>
            <p:ph sz="half" idx="2"/>
          </p:nvPr>
        </p:nvSpPr>
        <p:spPr>
          <a:xfrm>
            <a:off x="1092270" y="4218106"/>
            <a:ext cx="5071253" cy="47493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87828" y="3097909"/>
            <a:ext cx="5071253" cy="1169670"/>
          </a:xfrm>
        </p:spPr>
        <p:txBody>
          <a:bodyPr lIns="137160" rIns="137160" anchor="ctr">
            <a:normAutofit/>
          </a:bodyPr>
          <a:lstStyle>
            <a:lvl1pPr marL="0" indent="0">
              <a:spcBef>
                <a:spcPts val="0"/>
              </a:spcBef>
              <a:spcAft>
                <a:spcPts val="0"/>
              </a:spcAft>
              <a:buNone/>
              <a:defRPr lang="en-US" sz="3127" b="0" kern="1200" cap="none" baseline="0" dirty="0">
                <a:solidFill>
                  <a:schemeClr val="accent1"/>
                </a:solidFill>
                <a:latin typeface="+mn-lt"/>
                <a:ea typeface="+mn-ea"/>
                <a:cs typeface="+mn-cs"/>
              </a:defRPr>
            </a:lvl1pPr>
            <a:lvl2pPr marL="649818" indent="0">
              <a:buNone/>
              <a:defRPr sz="2843" b="1"/>
            </a:lvl2pPr>
            <a:lvl3pPr marL="1299637" indent="0">
              <a:buNone/>
              <a:defRPr sz="2558" b="1"/>
            </a:lvl3pPr>
            <a:lvl4pPr marL="1949455" indent="0">
              <a:buNone/>
              <a:defRPr sz="2274" b="1"/>
            </a:lvl4pPr>
            <a:lvl5pPr marL="2599273" indent="0">
              <a:buNone/>
              <a:defRPr sz="2274" b="1"/>
            </a:lvl5pPr>
            <a:lvl6pPr marL="3249092" indent="0">
              <a:buNone/>
              <a:defRPr sz="2274" b="1"/>
            </a:lvl6pPr>
            <a:lvl7pPr marL="3898910" indent="0">
              <a:buNone/>
              <a:defRPr sz="2274" b="1"/>
            </a:lvl7pPr>
            <a:lvl8pPr marL="4548729" indent="0">
              <a:buNone/>
              <a:defRPr sz="2274" b="1"/>
            </a:lvl8pPr>
            <a:lvl9pPr marL="5198547" indent="0">
              <a:buNone/>
              <a:defRPr sz="2274" b="1"/>
            </a:lvl9pPr>
          </a:lstStyle>
          <a:p>
            <a:pPr marL="0" lvl="0" indent="0" algn="l" defTabSz="1299637" rtl="0" eaLnBrk="1" latinLnBrk="0" hangingPunct="1">
              <a:lnSpc>
                <a:spcPct val="90000"/>
              </a:lnSpc>
              <a:spcBef>
                <a:spcPts val="2558"/>
              </a:spcBef>
              <a:buNone/>
            </a:pPr>
            <a:r>
              <a:rPr lang="en-US"/>
              <a:t>Edit Master text styles</a:t>
            </a:r>
          </a:p>
        </p:txBody>
      </p:sp>
      <p:sp>
        <p:nvSpPr>
          <p:cNvPr id="6" name="Content Placeholder 5"/>
          <p:cNvSpPr>
            <a:spLocks noGrp="1"/>
          </p:cNvSpPr>
          <p:nvPr>
            <p:ph sz="quarter" idx="4"/>
          </p:nvPr>
        </p:nvSpPr>
        <p:spPr>
          <a:xfrm>
            <a:off x="6387828" y="4218106"/>
            <a:ext cx="5071253" cy="47493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12-Sep-18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473202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12-Sep-18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587959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12-Sep-18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569416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92270" y="670154"/>
            <a:ext cx="4681157" cy="2469303"/>
          </a:xfrm>
        </p:spPr>
        <p:txBody>
          <a:bodyPr>
            <a:noAutofit/>
          </a:bodyPr>
          <a:lstStyle>
            <a:lvl1pPr>
              <a:lnSpc>
                <a:spcPct val="80000"/>
              </a:lnSpc>
              <a:defRPr sz="5117"/>
            </a:lvl1pPr>
          </a:lstStyle>
          <a:p>
            <a:r>
              <a:rPr lang="en-US"/>
              <a:t>Click to edit Master title style</a:t>
            </a:r>
            <a:endParaRPr lang="en-US" dirty="0"/>
          </a:p>
        </p:txBody>
      </p:sp>
      <p:sp>
        <p:nvSpPr>
          <p:cNvPr id="3" name="Content Placeholder 2"/>
          <p:cNvSpPr>
            <a:spLocks noGrp="1"/>
          </p:cNvSpPr>
          <p:nvPr>
            <p:ph idx="1"/>
          </p:nvPr>
        </p:nvSpPr>
        <p:spPr>
          <a:xfrm>
            <a:off x="6095256" y="1169670"/>
            <a:ext cx="6056246" cy="7368921"/>
          </a:xfrm>
        </p:spPr>
        <p:txBody>
          <a:bodyPr>
            <a:normAutofit/>
          </a:bodyPr>
          <a:lstStyle>
            <a:lvl1pPr>
              <a:defRPr sz="2843"/>
            </a:lvl1pPr>
            <a:lvl2pPr>
              <a:defRPr sz="2274"/>
            </a:lvl2pPr>
            <a:lvl3pPr>
              <a:defRPr sz="1706"/>
            </a:lvl3pPr>
            <a:lvl4pPr>
              <a:defRPr sz="1706"/>
            </a:lvl4pPr>
            <a:lvl5pPr>
              <a:defRPr sz="1706"/>
            </a:lvl5pPr>
            <a:lvl6pPr>
              <a:defRPr sz="1706"/>
            </a:lvl6pPr>
            <a:lvl7pPr>
              <a:defRPr sz="1706"/>
            </a:lvl7pPr>
            <a:lvl8pPr>
              <a:defRPr sz="1706"/>
            </a:lvl8pPr>
            <a:lvl9pPr>
              <a:defRPr sz="17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2270" y="3208585"/>
            <a:ext cx="4681157" cy="5347335"/>
          </a:xfrm>
        </p:spPr>
        <p:txBody>
          <a:bodyPr lIns="91440" rIns="91440">
            <a:normAutofit/>
          </a:bodyPr>
          <a:lstStyle>
            <a:lvl1pPr marL="0" indent="0">
              <a:lnSpc>
                <a:spcPct val="108000"/>
              </a:lnSpc>
              <a:spcBef>
                <a:spcPts val="853"/>
              </a:spcBef>
              <a:buNone/>
              <a:defRPr sz="2274"/>
            </a:lvl1pPr>
            <a:lvl2pPr marL="649818" indent="0">
              <a:buNone/>
              <a:defRPr sz="1706"/>
            </a:lvl2pPr>
            <a:lvl3pPr marL="1299637" indent="0">
              <a:buNone/>
              <a:defRPr sz="1421"/>
            </a:lvl3pPr>
            <a:lvl4pPr marL="1949455" indent="0">
              <a:buNone/>
              <a:defRPr sz="1279"/>
            </a:lvl4pPr>
            <a:lvl5pPr marL="2599273" indent="0">
              <a:buNone/>
              <a:defRPr sz="1279"/>
            </a:lvl5pPr>
            <a:lvl6pPr marL="3249092" indent="0">
              <a:buNone/>
              <a:defRPr sz="1279"/>
            </a:lvl6pPr>
            <a:lvl7pPr marL="3898910" indent="0">
              <a:buNone/>
              <a:defRPr sz="1279"/>
            </a:lvl7pPr>
            <a:lvl8pPr marL="4548729" indent="0">
              <a:buNone/>
              <a:defRPr sz="1279"/>
            </a:lvl8pPr>
            <a:lvl9pPr marL="5198547" indent="0">
              <a:buNone/>
              <a:defRPr sz="1279"/>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135024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7621" y="7049826"/>
            <a:ext cx="8289548" cy="2079413"/>
          </a:xfrm>
        </p:spPr>
        <p:txBody>
          <a:bodyPr anchor="ctr">
            <a:normAutofit/>
          </a:bodyPr>
          <a:lstStyle>
            <a:lvl1pPr algn="r">
              <a:defRPr sz="6254" spc="284"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2999962" cy="6498167"/>
          </a:xfrm>
          <a:solidFill>
            <a:schemeClr val="accent1">
              <a:lumMod val="60000"/>
              <a:lumOff val="40000"/>
            </a:schemeClr>
          </a:solidFill>
        </p:spPr>
        <p:txBody>
          <a:bodyPr lIns="457200" tIns="365760" anchor="t"/>
          <a:lstStyle>
            <a:lvl1pPr marL="0" indent="0">
              <a:buNone/>
              <a:defRPr sz="3411"/>
            </a:lvl1pPr>
            <a:lvl2pPr marL="487364" indent="0">
              <a:buNone/>
              <a:defRPr sz="2985"/>
            </a:lvl2pPr>
            <a:lvl3pPr marL="974728" indent="0">
              <a:buNone/>
              <a:defRPr sz="2558"/>
            </a:lvl3pPr>
            <a:lvl4pPr marL="1462091" indent="0">
              <a:buNone/>
              <a:defRPr sz="2132"/>
            </a:lvl4pPr>
            <a:lvl5pPr marL="1949455" indent="0">
              <a:buNone/>
              <a:defRPr sz="2132"/>
            </a:lvl5pPr>
            <a:lvl6pPr marL="2436819" indent="0">
              <a:buNone/>
              <a:defRPr sz="2132"/>
            </a:lvl6pPr>
            <a:lvl7pPr marL="2924183" indent="0">
              <a:buNone/>
              <a:defRPr sz="2132"/>
            </a:lvl7pPr>
            <a:lvl8pPr marL="3411546" indent="0">
              <a:buNone/>
              <a:defRPr sz="2132"/>
            </a:lvl8pPr>
            <a:lvl9pPr marL="3898910" indent="0">
              <a:buNone/>
              <a:defRPr sz="2132"/>
            </a:lvl9pPr>
          </a:lstStyle>
          <a:p>
            <a:r>
              <a:rPr lang="en-US"/>
              <a:t>Click icon to add picture</a:t>
            </a:r>
            <a:endParaRPr lang="en-US" dirty="0"/>
          </a:p>
        </p:txBody>
      </p:sp>
      <p:sp>
        <p:nvSpPr>
          <p:cNvPr id="4" name="Text Placeholder 3"/>
          <p:cNvSpPr>
            <a:spLocks noGrp="1"/>
          </p:cNvSpPr>
          <p:nvPr>
            <p:ph type="body" sz="half" idx="2"/>
          </p:nvPr>
        </p:nvSpPr>
        <p:spPr>
          <a:xfrm>
            <a:off x="9183519" y="7049826"/>
            <a:ext cx="3413343" cy="2079413"/>
          </a:xfrm>
        </p:spPr>
        <p:txBody>
          <a:bodyPr lIns="91440" rIns="91440" anchor="ctr">
            <a:normAutofit/>
          </a:bodyPr>
          <a:lstStyle>
            <a:lvl1pPr marL="0" indent="0">
              <a:lnSpc>
                <a:spcPct val="100000"/>
              </a:lnSpc>
              <a:spcBef>
                <a:spcPts val="0"/>
              </a:spcBef>
              <a:buNone/>
              <a:defRPr sz="2274">
                <a:solidFill>
                  <a:schemeClr val="tx1">
                    <a:lumMod val="95000"/>
                    <a:lumOff val="5000"/>
                  </a:schemeClr>
                </a:solidFill>
              </a:defRPr>
            </a:lvl1pPr>
            <a:lvl2pPr marL="487364" indent="0">
              <a:buNone/>
              <a:defRPr sz="1492"/>
            </a:lvl2pPr>
            <a:lvl3pPr marL="974728" indent="0">
              <a:buNone/>
              <a:defRPr sz="1279"/>
            </a:lvl3pPr>
            <a:lvl4pPr marL="1462091" indent="0">
              <a:buNone/>
              <a:defRPr sz="1066"/>
            </a:lvl4pPr>
            <a:lvl5pPr marL="1949455" indent="0">
              <a:buNone/>
              <a:defRPr sz="1066"/>
            </a:lvl5pPr>
            <a:lvl6pPr marL="2436819" indent="0">
              <a:buNone/>
              <a:defRPr sz="1066"/>
            </a:lvl6pPr>
            <a:lvl7pPr marL="2924183" indent="0">
              <a:buNone/>
              <a:defRPr sz="1066"/>
            </a:lvl7pPr>
            <a:lvl8pPr marL="3411546" indent="0">
              <a:buNone/>
              <a:defRPr sz="1066"/>
            </a:lvl8pPr>
            <a:lvl9pPr marL="3898910" indent="0">
              <a:buNone/>
              <a:defRPr sz="1066"/>
            </a:lvl9pPr>
          </a:lstStyle>
          <a:p>
            <a:pPr lvl="0"/>
            <a:r>
              <a:rPr lang="en-US"/>
              <a:t>Edit Master text styles</a:t>
            </a:r>
          </a:p>
        </p:txBody>
      </p:sp>
      <p:sp>
        <p:nvSpPr>
          <p:cNvPr id="5" name="Date Placeholder 4"/>
          <p:cNvSpPr>
            <a:spLocks noGrp="1"/>
          </p:cNvSpPr>
          <p:nvPr>
            <p:ph type="dt" sz="half" idx="10"/>
          </p:nvPr>
        </p:nvSpPr>
        <p:spPr/>
        <p:txBody>
          <a:bodyPr/>
          <a:lstStyle/>
          <a:p>
            <a:fld id="{9CDD058F-B960-4439-B370-43D89816EE05}" type="datetimeFigureOut">
              <a:rPr lang="en-US" smtClean="0"/>
              <a:t>12-Sep-18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smtClean="0"/>
              <a:t>‹#›</a:t>
            </a:fld>
            <a:endParaRPr lang="en-US" dirty="0"/>
          </a:p>
        </p:txBody>
      </p:sp>
      <p:cxnSp>
        <p:nvCxnSpPr>
          <p:cNvPr id="8" name="Straight Connector 7"/>
          <p:cNvCxnSpPr/>
          <p:nvPr/>
        </p:nvCxnSpPr>
        <p:spPr>
          <a:xfrm flipV="1">
            <a:off x="8944874" y="7481855"/>
            <a:ext cx="0" cy="12996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04337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2270" y="831765"/>
            <a:ext cx="10366812" cy="213139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2271" y="3249083"/>
            <a:ext cx="10366813" cy="5718387"/>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2272" y="9196788"/>
            <a:ext cx="2297472" cy="389890"/>
          </a:xfrm>
          <a:prstGeom prst="rect">
            <a:avLst/>
          </a:prstGeom>
        </p:spPr>
        <p:txBody>
          <a:bodyPr vert="horz" lIns="91440" tIns="45720" rIns="91440" bIns="45720" rtlCol="0" anchor="ctr"/>
          <a:lstStyle>
            <a:lvl1pPr algn="l">
              <a:defRPr sz="1421">
                <a:solidFill>
                  <a:schemeClr val="tx1">
                    <a:lumMod val="95000"/>
                    <a:lumOff val="5000"/>
                  </a:schemeClr>
                </a:solidFill>
                <a:latin typeface="+mj-lt"/>
              </a:defRPr>
            </a:lvl1pPr>
          </a:lstStyle>
          <a:p>
            <a:fld id="{96DFF08F-DC6B-4601-B491-B0F83F6DD2DA}" type="datetimeFigureOut">
              <a:rPr lang="en-US" smtClean="0"/>
              <a:pPr/>
              <a:t>12-Sep-18</a:t>
            </a:fld>
            <a:endParaRPr lang="en-US" dirty="0"/>
          </a:p>
        </p:txBody>
      </p:sp>
      <p:sp>
        <p:nvSpPr>
          <p:cNvPr id="5" name="Footer Placeholder 4"/>
          <p:cNvSpPr>
            <a:spLocks noGrp="1"/>
          </p:cNvSpPr>
          <p:nvPr>
            <p:ph type="ftr" sz="quarter" idx="3"/>
          </p:nvPr>
        </p:nvSpPr>
        <p:spPr>
          <a:xfrm>
            <a:off x="5165165" y="9196788"/>
            <a:ext cx="6294121" cy="389890"/>
          </a:xfrm>
          <a:prstGeom prst="rect">
            <a:avLst/>
          </a:prstGeom>
        </p:spPr>
        <p:txBody>
          <a:bodyPr vert="horz" lIns="91440" tIns="45720" rIns="91440" bIns="45720" rtlCol="0" anchor="ctr"/>
          <a:lstStyle>
            <a:lvl1pPr algn="r">
              <a:defRPr sz="1421"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1558412" y="9196788"/>
            <a:ext cx="1038451" cy="389890"/>
          </a:xfrm>
          <a:prstGeom prst="rect">
            <a:avLst/>
          </a:prstGeom>
        </p:spPr>
        <p:txBody>
          <a:bodyPr vert="horz" lIns="91440" tIns="45720" rIns="91440" bIns="45720" rtlCol="0" anchor="ctr"/>
          <a:lstStyle>
            <a:lvl1pPr algn="l">
              <a:defRPr sz="1421">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812701" y="1174451"/>
            <a:ext cx="0" cy="12996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697531"/>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756" r:id="rId13"/>
    <p:sldLayoutId id="2147483733" r:id="rId14"/>
    <p:sldLayoutId id="2147483760" r:id="rId15"/>
  </p:sldLayoutIdLst>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hf hdr="0"/>
  <p:txStyles>
    <p:titleStyle>
      <a:lvl1pPr algn="l" defTabSz="1299637" rtl="0" eaLnBrk="1" latinLnBrk="0" hangingPunct="1">
        <a:lnSpc>
          <a:spcPct val="80000"/>
        </a:lnSpc>
        <a:spcBef>
          <a:spcPct val="0"/>
        </a:spcBef>
        <a:buNone/>
        <a:defRPr sz="6254" kern="1200" cap="all" spc="142" baseline="0">
          <a:solidFill>
            <a:schemeClr val="tx1">
              <a:lumMod val="95000"/>
              <a:lumOff val="5000"/>
            </a:schemeClr>
          </a:solidFill>
          <a:latin typeface="+mj-lt"/>
          <a:ea typeface="+mj-ea"/>
          <a:cs typeface="+mj-cs"/>
        </a:defRPr>
      </a:lvl1pPr>
    </p:titleStyle>
    <p:bodyStyle>
      <a:lvl1pPr marL="129964" indent="-129964" algn="l" defTabSz="1299637" rtl="0" eaLnBrk="1" latinLnBrk="0" hangingPunct="1">
        <a:lnSpc>
          <a:spcPct val="90000"/>
        </a:lnSpc>
        <a:spcBef>
          <a:spcPts val="1706"/>
        </a:spcBef>
        <a:spcAft>
          <a:spcPts val="284"/>
        </a:spcAft>
        <a:buClr>
          <a:schemeClr val="accent1"/>
        </a:buClr>
        <a:buSzPct val="100000"/>
        <a:buFont typeface="Tw Cen MT" panose="020B0602020104020603" pitchFamily="34" charset="0"/>
        <a:buChar char=" "/>
        <a:defRPr sz="2843" kern="1200">
          <a:solidFill>
            <a:schemeClr val="tx1"/>
          </a:solidFill>
          <a:latin typeface="+mn-lt"/>
          <a:ea typeface="+mn-ea"/>
          <a:cs typeface="+mn-cs"/>
        </a:defRPr>
      </a:lvl1pPr>
      <a:lvl2pPr marL="376895" indent="-194946" algn="l" defTabSz="1299637" rtl="0" eaLnBrk="1" latinLnBrk="0" hangingPunct="1">
        <a:lnSpc>
          <a:spcPct val="90000"/>
        </a:lnSpc>
        <a:spcBef>
          <a:spcPts val="284"/>
        </a:spcBef>
        <a:spcAft>
          <a:spcPts val="569"/>
        </a:spcAft>
        <a:buClr>
          <a:schemeClr val="accent1"/>
        </a:buClr>
        <a:buFont typeface="Wingdings 3" pitchFamily="18" charset="2"/>
        <a:buChar char=""/>
        <a:defRPr sz="2274" kern="1200">
          <a:solidFill>
            <a:schemeClr val="tx1"/>
          </a:solidFill>
          <a:latin typeface="+mn-lt"/>
          <a:ea typeface="+mn-ea"/>
          <a:cs typeface="+mn-cs"/>
        </a:defRPr>
      </a:lvl2pPr>
      <a:lvl3pPr marL="636822" indent="-194946" algn="l" defTabSz="1299637" rtl="0" eaLnBrk="1" latinLnBrk="0" hangingPunct="1">
        <a:lnSpc>
          <a:spcPct val="90000"/>
        </a:lnSpc>
        <a:spcBef>
          <a:spcPts val="284"/>
        </a:spcBef>
        <a:spcAft>
          <a:spcPts val="569"/>
        </a:spcAft>
        <a:buClr>
          <a:schemeClr val="accent1"/>
        </a:buClr>
        <a:buFont typeface="Wingdings 3" pitchFamily="18" charset="2"/>
        <a:buChar char=""/>
        <a:defRPr sz="1706" kern="1200">
          <a:solidFill>
            <a:schemeClr val="tx1"/>
          </a:solidFill>
          <a:latin typeface="+mn-lt"/>
          <a:ea typeface="+mn-ea"/>
          <a:cs typeface="+mn-cs"/>
        </a:defRPr>
      </a:lvl3pPr>
      <a:lvl4pPr marL="844764" indent="-194946" algn="l" defTabSz="1299637" rtl="0" eaLnBrk="1" latinLnBrk="0" hangingPunct="1">
        <a:lnSpc>
          <a:spcPct val="90000"/>
        </a:lnSpc>
        <a:spcBef>
          <a:spcPts val="284"/>
        </a:spcBef>
        <a:spcAft>
          <a:spcPts val="569"/>
        </a:spcAft>
        <a:buClr>
          <a:schemeClr val="accent1"/>
        </a:buClr>
        <a:buFont typeface="Wingdings 3" pitchFamily="18" charset="2"/>
        <a:buChar char=""/>
        <a:defRPr sz="1706" kern="1200">
          <a:solidFill>
            <a:schemeClr val="tx1"/>
          </a:solidFill>
          <a:latin typeface="+mn-lt"/>
          <a:ea typeface="+mn-ea"/>
          <a:cs typeface="+mn-cs"/>
        </a:defRPr>
      </a:lvl4pPr>
      <a:lvl5pPr marL="1104691" indent="-194946" algn="l" defTabSz="1299637" rtl="0" eaLnBrk="1" latinLnBrk="0" hangingPunct="1">
        <a:lnSpc>
          <a:spcPct val="90000"/>
        </a:lnSpc>
        <a:spcBef>
          <a:spcPts val="284"/>
        </a:spcBef>
        <a:spcAft>
          <a:spcPts val="569"/>
        </a:spcAft>
        <a:buClr>
          <a:schemeClr val="accent1"/>
        </a:buClr>
        <a:buFont typeface="Wingdings 3" pitchFamily="18" charset="2"/>
        <a:buChar char=""/>
        <a:defRPr sz="1706" kern="1200">
          <a:solidFill>
            <a:schemeClr val="tx1"/>
          </a:solidFill>
          <a:latin typeface="+mn-lt"/>
          <a:ea typeface="+mn-ea"/>
          <a:cs typeface="+mn-cs"/>
        </a:defRPr>
      </a:lvl5pPr>
      <a:lvl6pPr marL="1299637" indent="-194946" algn="l" defTabSz="1299637" rtl="0" eaLnBrk="1" latinLnBrk="0" hangingPunct="1">
        <a:lnSpc>
          <a:spcPct val="90000"/>
        </a:lnSpc>
        <a:spcBef>
          <a:spcPts val="284"/>
        </a:spcBef>
        <a:spcAft>
          <a:spcPts val="569"/>
        </a:spcAft>
        <a:buClr>
          <a:schemeClr val="accent1"/>
        </a:buClr>
        <a:buFont typeface="Wingdings 3" pitchFamily="18" charset="2"/>
        <a:buChar char=""/>
        <a:defRPr sz="1706" kern="1200">
          <a:solidFill>
            <a:schemeClr val="tx1"/>
          </a:solidFill>
          <a:latin typeface="+mn-lt"/>
          <a:ea typeface="+mn-ea"/>
          <a:cs typeface="+mn-cs"/>
        </a:defRPr>
      </a:lvl6pPr>
      <a:lvl7pPr marL="1507579" indent="-194946" algn="l" defTabSz="1299637" rtl="0" eaLnBrk="1" latinLnBrk="0" hangingPunct="1">
        <a:lnSpc>
          <a:spcPct val="90000"/>
        </a:lnSpc>
        <a:spcBef>
          <a:spcPts val="284"/>
        </a:spcBef>
        <a:spcAft>
          <a:spcPts val="569"/>
        </a:spcAft>
        <a:buClr>
          <a:schemeClr val="accent1"/>
        </a:buClr>
        <a:buFont typeface="Wingdings 3" pitchFamily="18" charset="2"/>
        <a:buChar char=""/>
        <a:defRPr sz="1706" kern="1200">
          <a:solidFill>
            <a:schemeClr val="tx1"/>
          </a:solidFill>
          <a:latin typeface="+mn-lt"/>
          <a:ea typeface="+mn-ea"/>
          <a:cs typeface="+mn-cs"/>
        </a:defRPr>
      </a:lvl7pPr>
      <a:lvl8pPr marL="1728517" indent="-194946" algn="l" defTabSz="1299637" rtl="0" eaLnBrk="1" latinLnBrk="0" hangingPunct="1">
        <a:lnSpc>
          <a:spcPct val="90000"/>
        </a:lnSpc>
        <a:spcBef>
          <a:spcPts val="284"/>
        </a:spcBef>
        <a:spcAft>
          <a:spcPts val="569"/>
        </a:spcAft>
        <a:buClr>
          <a:schemeClr val="accent1"/>
        </a:buClr>
        <a:buFont typeface="Wingdings 3" pitchFamily="18" charset="2"/>
        <a:buChar char=""/>
        <a:defRPr sz="1706" kern="1200">
          <a:solidFill>
            <a:schemeClr val="tx1"/>
          </a:solidFill>
          <a:latin typeface="+mn-lt"/>
          <a:ea typeface="+mn-ea"/>
          <a:cs typeface="+mn-cs"/>
        </a:defRPr>
      </a:lvl8pPr>
      <a:lvl9pPr marL="1936459" indent="-194946" algn="l" defTabSz="1299637" rtl="0" eaLnBrk="1" latinLnBrk="0" hangingPunct="1">
        <a:lnSpc>
          <a:spcPct val="90000"/>
        </a:lnSpc>
        <a:spcBef>
          <a:spcPts val="284"/>
        </a:spcBef>
        <a:spcAft>
          <a:spcPts val="569"/>
        </a:spcAft>
        <a:buClr>
          <a:schemeClr val="accent1"/>
        </a:buClr>
        <a:buFont typeface="Wingdings 3" pitchFamily="18" charset="2"/>
        <a:buChar char=""/>
        <a:defRPr sz="1706" kern="1200">
          <a:solidFill>
            <a:schemeClr val="tx1"/>
          </a:solidFill>
          <a:latin typeface="+mn-lt"/>
          <a:ea typeface="+mn-ea"/>
          <a:cs typeface="+mn-cs"/>
        </a:defRPr>
      </a:lvl9pPr>
    </p:bodyStyle>
    <p:otherStyle>
      <a:defPPr>
        <a:defRPr lang="en-US"/>
      </a:defPPr>
      <a:lvl1pPr marL="0" algn="l" defTabSz="1299637" rtl="0" eaLnBrk="1" latinLnBrk="0" hangingPunct="1">
        <a:defRPr sz="2558" kern="1200">
          <a:solidFill>
            <a:schemeClr val="tx1"/>
          </a:solidFill>
          <a:latin typeface="+mn-lt"/>
          <a:ea typeface="+mn-ea"/>
          <a:cs typeface="+mn-cs"/>
        </a:defRPr>
      </a:lvl1pPr>
      <a:lvl2pPr marL="649818" algn="l" defTabSz="1299637" rtl="0" eaLnBrk="1" latinLnBrk="0" hangingPunct="1">
        <a:defRPr sz="2558" kern="1200">
          <a:solidFill>
            <a:schemeClr val="tx1"/>
          </a:solidFill>
          <a:latin typeface="+mn-lt"/>
          <a:ea typeface="+mn-ea"/>
          <a:cs typeface="+mn-cs"/>
        </a:defRPr>
      </a:lvl2pPr>
      <a:lvl3pPr marL="1299637" algn="l" defTabSz="1299637" rtl="0" eaLnBrk="1" latinLnBrk="0" hangingPunct="1">
        <a:defRPr sz="2558" kern="1200">
          <a:solidFill>
            <a:schemeClr val="tx1"/>
          </a:solidFill>
          <a:latin typeface="+mn-lt"/>
          <a:ea typeface="+mn-ea"/>
          <a:cs typeface="+mn-cs"/>
        </a:defRPr>
      </a:lvl3pPr>
      <a:lvl4pPr marL="1949455" algn="l" defTabSz="1299637" rtl="0" eaLnBrk="1" latinLnBrk="0" hangingPunct="1">
        <a:defRPr sz="2558" kern="1200">
          <a:solidFill>
            <a:schemeClr val="tx1"/>
          </a:solidFill>
          <a:latin typeface="+mn-lt"/>
          <a:ea typeface="+mn-ea"/>
          <a:cs typeface="+mn-cs"/>
        </a:defRPr>
      </a:lvl4pPr>
      <a:lvl5pPr marL="2599273" algn="l" defTabSz="1299637" rtl="0" eaLnBrk="1" latinLnBrk="0" hangingPunct="1">
        <a:defRPr sz="2558" kern="1200">
          <a:solidFill>
            <a:schemeClr val="tx1"/>
          </a:solidFill>
          <a:latin typeface="+mn-lt"/>
          <a:ea typeface="+mn-ea"/>
          <a:cs typeface="+mn-cs"/>
        </a:defRPr>
      </a:lvl5pPr>
      <a:lvl6pPr marL="3249092" algn="l" defTabSz="1299637" rtl="0" eaLnBrk="1" latinLnBrk="0" hangingPunct="1">
        <a:defRPr sz="2558" kern="1200">
          <a:solidFill>
            <a:schemeClr val="tx1"/>
          </a:solidFill>
          <a:latin typeface="+mn-lt"/>
          <a:ea typeface="+mn-ea"/>
          <a:cs typeface="+mn-cs"/>
        </a:defRPr>
      </a:lvl6pPr>
      <a:lvl7pPr marL="3898910" algn="l" defTabSz="1299637" rtl="0" eaLnBrk="1" latinLnBrk="0" hangingPunct="1">
        <a:defRPr sz="2558" kern="1200">
          <a:solidFill>
            <a:schemeClr val="tx1"/>
          </a:solidFill>
          <a:latin typeface="+mn-lt"/>
          <a:ea typeface="+mn-ea"/>
          <a:cs typeface="+mn-cs"/>
        </a:defRPr>
      </a:lvl7pPr>
      <a:lvl8pPr marL="4548729" algn="l" defTabSz="1299637" rtl="0" eaLnBrk="1" latinLnBrk="0" hangingPunct="1">
        <a:defRPr sz="2558" kern="1200">
          <a:solidFill>
            <a:schemeClr val="tx1"/>
          </a:solidFill>
          <a:latin typeface="+mn-lt"/>
          <a:ea typeface="+mn-ea"/>
          <a:cs typeface="+mn-cs"/>
        </a:defRPr>
      </a:lvl8pPr>
      <a:lvl9pPr marL="5198547" algn="l" defTabSz="1299637" rtl="0" eaLnBrk="1" latinLnBrk="0" hangingPunct="1">
        <a:defRPr sz="25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11.jpe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2.xml"/><Relationship Id="rId5"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938194-9E11-4F0E-8A6B-2BB99BA5D786}"/>
              </a:ext>
            </a:extLst>
          </p:cNvPr>
          <p:cNvSpPr/>
          <p:nvPr/>
        </p:nvSpPr>
        <p:spPr>
          <a:xfrm>
            <a:off x="974035" y="1292980"/>
            <a:ext cx="11767930" cy="2123658"/>
          </a:xfrm>
          <a:prstGeom prst="rect">
            <a:avLst/>
          </a:prstGeom>
        </p:spPr>
        <p:txBody>
          <a:bodyPr wrap="square">
            <a:spAutoFit/>
          </a:bodyPr>
          <a:lstStyle/>
          <a:p>
            <a:pPr algn="ctr"/>
            <a:r>
              <a:rPr lang="en-US" sz="4400" b="1" dirty="0">
                <a:solidFill>
                  <a:schemeClr val="accent1"/>
                </a:solidFill>
                <a:latin typeface="+mj-lt"/>
              </a:rPr>
              <a:t>Machine Learning for Osteoarthritis(OA) </a:t>
            </a:r>
          </a:p>
          <a:p>
            <a:pPr algn="ctr"/>
            <a:r>
              <a:rPr lang="en-US" sz="4400" b="1" dirty="0">
                <a:solidFill>
                  <a:schemeClr val="accent1"/>
                </a:solidFill>
                <a:latin typeface="+mj-lt"/>
              </a:rPr>
              <a:t>Classification and Metabolic Marker Identification</a:t>
            </a:r>
            <a:endParaRPr lang="en-US" sz="4400" dirty="0">
              <a:solidFill>
                <a:schemeClr val="accent1"/>
              </a:solidFill>
              <a:latin typeface="+mj-lt"/>
            </a:endParaRPr>
          </a:p>
        </p:txBody>
      </p:sp>
      <p:sp>
        <p:nvSpPr>
          <p:cNvPr id="4" name="Rectangle 3">
            <a:extLst>
              <a:ext uri="{FF2B5EF4-FFF2-40B4-BE49-F238E27FC236}">
                <a16:creationId xmlns:a16="http://schemas.microsoft.com/office/drawing/2014/main" id="{5A4DA8BF-7C89-4124-AFE3-BF5EADEE4B75}"/>
              </a:ext>
            </a:extLst>
          </p:cNvPr>
          <p:cNvSpPr/>
          <p:nvPr/>
        </p:nvSpPr>
        <p:spPr>
          <a:xfrm>
            <a:off x="3651250" y="6835679"/>
            <a:ext cx="6499225" cy="1841466"/>
          </a:xfrm>
          <a:prstGeom prst="rect">
            <a:avLst/>
          </a:prstGeom>
        </p:spPr>
        <p:txBody>
          <a:bodyPr>
            <a:spAutoFit/>
          </a:bodyPr>
          <a:lstStyle/>
          <a:p>
            <a:pPr algn="ctr">
              <a:lnSpc>
                <a:spcPct val="107000"/>
              </a:lnSpc>
            </a:pPr>
            <a:r>
              <a:rPr lang="en-US" sz="3600" b="1" dirty="0" err="1">
                <a:latin typeface="Times New Roman" panose="02020603050405020304" pitchFamily="18" charset="0"/>
                <a:ea typeface="Calibri" panose="020F0502020204030204" pitchFamily="34" charset="0"/>
                <a:cs typeface="Vrinda" panose="020B0502040204020203" pitchFamily="34" charset="0"/>
              </a:rPr>
              <a:t>Thanjida</a:t>
            </a:r>
            <a:r>
              <a:rPr lang="en-US" sz="3600" b="1" dirty="0">
                <a:latin typeface="Times New Roman" panose="02020603050405020304" pitchFamily="18" charset="0"/>
                <a:ea typeface="Calibri" panose="020F0502020204030204" pitchFamily="34" charset="0"/>
                <a:cs typeface="Vrinda" panose="020B0502040204020203" pitchFamily="34" charset="0"/>
              </a:rPr>
              <a:t> Akhter</a:t>
            </a:r>
          </a:p>
          <a:p>
            <a:pPr algn="ctr">
              <a:lnSpc>
                <a:spcPct val="107000"/>
              </a:lnSpc>
            </a:pPr>
            <a:r>
              <a:rPr lang="en-US" sz="3600" b="1" dirty="0">
                <a:latin typeface="Times New Roman" panose="02020603050405020304" pitchFamily="18" charset="0"/>
                <a:ea typeface="Calibri" panose="020F0502020204030204" pitchFamily="34" charset="0"/>
                <a:cs typeface="Vrinda" panose="020B0502040204020203" pitchFamily="34" charset="0"/>
              </a:rPr>
              <a:t>M.Sc. Candidate</a:t>
            </a:r>
            <a:endParaRPr lang="en-US" sz="3600" b="1"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3600" b="1" dirty="0">
                <a:latin typeface="Times New Roman" panose="02020603050405020304" pitchFamily="18" charset="0"/>
                <a:ea typeface="Calibri" panose="020F0502020204030204" pitchFamily="34" charset="0"/>
                <a:cs typeface="Vrinda" panose="020B0502040204020203" pitchFamily="34" charset="0"/>
              </a:rPr>
              <a:t>Supervisor: Dr. Ting Hu</a:t>
            </a:r>
            <a:endParaRPr lang="en-US" sz="3600" b="1"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61725665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0">
            <a:extLst>
              <a:ext uri="{FF2B5EF4-FFF2-40B4-BE49-F238E27FC236}">
                <a16:creationId xmlns:a16="http://schemas.microsoft.com/office/drawing/2014/main" id="{3CAF01F4-43BC-4C8D-B3E7-889AD234B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3212" cy="64981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5">
            <a:extLst>
              <a:ext uri="{FF2B5EF4-FFF2-40B4-BE49-F238E27FC236}">
                <a16:creationId xmlns:a16="http://schemas.microsoft.com/office/drawing/2014/main" id="{06CA1EFD-9858-44D0-91BA-87238CF94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3003212" cy="6498168"/>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24">
            <a:extLst>
              <a:ext uri="{FF2B5EF4-FFF2-40B4-BE49-F238E27FC236}">
                <a16:creationId xmlns:a16="http://schemas.microsoft.com/office/drawing/2014/main" id="{D35323DC-C2C7-41A7-92D3-2AF72E7E9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944873" y="7481854"/>
            <a:ext cx="0" cy="129963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26">
            <a:extLst>
              <a:ext uri="{FF2B5EF4-FFF2-40B4-BE49-F238E27FC236}">
                <a16:creationId xmlns:a16="http://schemas.microsoft.com/office/drawing/2014/main" id="{CB970E51-D193-4583-B760-73C52C92C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3212" cy="97486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B7A8319A-60E9-4A34-A717-2ED2D9E8A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01606" cy="9747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EBBF5D-6993-428A-82F5-140ABDA0DD78}"/>
              </a:ext>
            </a:extLst>
          </p:cNvPr>
          <p:cNvSpPr txBox="1"/>
          <p:nvPr/>
        </p:nvSpPr>
        <p:spPr>
          <a:xfrm>
            <a:off x="676478" y="909743"/>
            <a:ext cx="5142460" cy="4313431"/>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5000" u="sng" cap="all" spc="200">
                <a:solidFill>
                  <a:srgbClr val="FFFFFF"/>
                </a:solidFill>
                <a:latin typeface="+mj-lt"/>
                <a:ea typeface="+mj-ea"/>
                <a:cs typeface="+mj-cs"/>
              </a:rPr>
              <a:t>Library</a:t>
            </a:r>
          </a:p>
        </p:txBody>
      </p:sp>
      <p:pic>
        <p:nvPicPr>
          <p:cNvPr id="8" name="Picture 7">
            <a:extLst>
              <a:ext uri="{FF2B5EF4-FFF2-40B4-BE49-F238E27FC236}">
                <a16:creationId xmlns:a16="http://schemas.microsoft.com/office/drawing/2014/main" id="{CA0C9D15-2515-40FB-A071-C458359EF309}"/>
              </a:ext>
            </a:extLst>
          </p:cNvPr>
          <p:cNvPicPr>
            <a:picLocks noChangeAspect="1"/>
          </p:cNvPicPr>
          <p:nvPr/>
        </p:nvPicPr>
        <p:blipFill>
          <a:blip r:embed="rId3"/>
          <a:stretch>
            <a:fillRect/>
          </a:stretch>
        </p:blipFill>
        <p:spPr>
          <a:xfrm>
            <a:off x="7017704" y="1938431"/>
            <a:ext cx="2474130" cy="1339781"/>
          </a:xfrm>
          <a:prstGeom prst="rect">
            <a:avLst/>
          </a:prstGeom>
        </p:spPr>
      </p:pic>
      <p:pic>
        <p:nvPicPr>
          <p:cNvPr id="5" name="Picture 4">
            <a:extLst>
              <a:ext uri="{FF2B5EF4-FFF2-40B4-BE49-F238E27FC236}">
                <a16:creationId xmlns:a16="http://schemas.microsoft.com/office/drawing/2014/main" id="{970C3334-588A-4ED2-B096-5FA9592A493F}"/>
              </a:ext>
            </a:extLst>
          </p:cNvPr>
          <p:cNvPicPr>
            <a:picLocks noChangeAspect="1"/>
          </p:cNvPicPr>
          <p:nvPr/>
        </p:nvPicPr>
        <p:blipFill>
          <a:blip r:embed="rId4"/>
          <a:stretch>
            <a:fillRect/>
          </a:stretch>
        </p:blipFill>
        <p:spPr>
          <a:xfrm>
            <a:off x="10007931" y="1824023"/>
            <a:ext cx="2474911" cy="1546819"/>
          </a:xfrm>
          <a:prstGeom prst="rect">
            <a:avLst/>
          </a:prstGeom>
        </p:spPr>
      </p:pic>
      <p:cxnSp>
        <p:nvCxnSpPr>
          <p:cNvPr id="38" name="Straight Connector 30">
            <a:extLst>
              <a:ext uri="{FF2B5EF4-FFF2-40B4-BE49-F238E27FC236}">
                <a16:creationId xmlns:a16="http://schemas.microsoft.com/office/drawing/2014/main" id="{C21A2E97-7DC8-414D-A4E5-5787D0336D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9021" y="5351626"/>
            <a:ext cx="4876205"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0E9051A-9E99-478E-80F7-5A6F2407017A}"/>
              </a:ext>
            </a:extLst>
          </p:cNvPr>
          <p:cNvPicPr>
            <a:picLocks noChangeAspect="1"/>
          </p:cNvPicPr>
          <p:nvPr/>
        </p:nvPicPr>
        <p:blipFill>
          <a:blip r:embed="rId5"/>
          <a:stretch>
            <a:fillRect/>
          </a:stretch>
        </p:blipFill>
        <p:spPr>
          <a:xfrm>
            <a:off x="7017703" y="6418999"/>
            <a:ext cx="2474131" cy="1391698"/>
          </a:xfrm>
          <a:prstGeom prst="rect">
            <a:avLst/>
          </a:prstGeom>
        </p:spPr>
      </p:pic>
      <p:pic>
        <p:nvPicPr>
          <p:cNvPr id="10" name="Picture 9">
            <a:extLst>
              <a:ext uri="{FF2B5EF4-FFF2-40B4-BE49-F238E27FC236}">
                <a16:creationId xmlns:a16="http://schemas.microsoft.com/office/drawing/2014/main" id="{1EB0DD56-386A-45BD-BA75-934C1995DC80}"/>
              </a:ext>
            </a:extLst>
          </p:cNvPr>
          <p:cNvPicPr>
            <a:picLocks noChangeAspect="1"/>
          </p:cNvPicPr>
          <p:nvPr/>
        </p:nvPicPr>
        <p:blipFill>
          <a:blip r:embed="rId6"/>
          <a:stretch>
            <a:fillRect/>
          </a:stretch>
        </p:blipFill>
        <p:spPr>
          <a:xfrm>
            <a:off x="10008713" y="6783145"/>
            <a:ext cx="2474129" cy="686570"/>
          </a:xfrm>
          <a:prstGeom prst="rect">
            <a:avLst/>
          </a:prstGeom>
        </p:spPr>
      </p:pic>
    </p:spTree>
    <p:extLst>
      <p:ext uri="{BB962C8B-B14F-4D97-AF65-F5344CB8AC3E}">
        <p14:creationId xmlns:p14="http://schemas.microsoft.com/office/powerpoint/2010/main" val="193908010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EBBF5D-6993-428A-82F5-140ABDA0DD78}"/>
              </a:ext>
            </a:extLst>
          </p:cNvPr>
          <p:cNvSpPr txBox="1"/>
          <p:nvPr/>
        </p:nvSpPr>
        <p:spPr>
          <a:xfrm>
            <a:off x="-526774" y="1327716"/>
            <a:ext cx="7414591" cy="769441"/>
          </a:xfrm>
          <a:prstGeom prst="rect">
            <a:avLst/>
          </a:prstGeom>
          <a:noFill/>
        </p:spPr>
        <p:txBody>
          <a:bodyPr wrap="square" rtlCol="0">
            <a:spAutoFit/>
          </a:bodyPr>
          <a:lstStyle/>
          <a:p>
            <a:pPr algn="ctr"/>
            <a:r>
              <a:rPr lang="en-US" sz="4400" u="sng" dirty="0">
                <a:solidFill>
                  <a:schemeClr val="accent1"/>
                </a:solidFill>
                <a:latin typeface="Algerian" panose="04020705040A02060702" pitchFamily="82" charset="0"/>
              </a:rPr>
              <a:t>Data analysis</a:t>
            </a:r>
          </a:p>
        </p:txBody>
      </p:sp>
      <p:graphicFrame>
        <p:nvGraphicFramePr>
          <p:cNvPr id="5" name="Diagram 4">
            <a:extLst>
              <a:ext uri="{FF2B5EF4-FFF2-40B4-BE49-F238E27FC236}">
                <a16:creationId xmlns:a16="http://schemas.microsoft.com/office/drawing/2014/main" id="{C7F9337B-1B51-4D9E-8155-D2F990575E67}"/>
              </a:ext>
            </a:extLst>
          </p:cNvPr>
          <p:cNvGraphicFramePr/>
          <p:nvPr>
            <p:extLst>
              <p:ext uri="{D42A27DB-BD31-4B8C-83A1-F6EECF244321}">
                <p14:modId xmlns:p14="http://schemas.microsoft.com/office/powerpoint/2010/main" val="1800065225"/>
              </p:ext>
            </p:extLst>
          </p:nvPr>
        </p:nvGraphicFramePr>
        <p:xfrm>
          <a:off x="2167202" y="2361709"/>
          <a:ext cx="8668809" cy="5779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973106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2700" y="1174451"/>
            <a:ext cx="0" cy="12996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EEBBF5D-6993-428A-82F5-140ABDA0DD78}"/>
              </a:ext>
            </a:extLst>
          </p:cNvPr>
          <p:cNvSpPr txBox="1"/>
          <p:nvPr/>
        </p:nvSpPr>
        <p:spPr>
          <a:xfrm>
            <a:off x="1092269" y="831765"/>
            <a:ext cx="4908481" cy="2131399"/>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4400" u="sng" kern="1200" cap="all" spc="100" baseline="0" dirty="0">
                <a:solidFill>
                  <a:schemeClr val="accent1"/>
                </a:solidFill>
                <a:latin typeface="Algerian" panose="04020705040A02060702" pitchFamily="82" charset="0"/>
                <a:ea typeface="+mj-ea"/>
                <a:cs typeface="+mj-cs"/>
              </a:rPr>
              <a:t>RESULT</a:t>
            </a:r>
          </a:p>
        </p:txBody>
      </p:sp>
      <p:graphicFrame>
        <p:nvGraphicFramePr>
          <p:cNvPr id="32" name="TextBox 10">
            <a:extLst>
              <a:ext uri="{FF2B5EF4-FFF2-40B4-BE49-F238E27FC236}">
                <a16:creationId xmlns:a16="http://schemas.microsoft.com/office/drawing/2014/main" id="{7152774A-8161-492F-B011-B64ECB5BF63C}"/>
              </a:ext>
            </a:extLst>
          </p:cNvPr>
          <p:cNvGraphicFramePr/>
          <p:nvPr>
            <p:extLst>
              <p:ext uri="{D42A27DB-BD31-4B8C-83A1-F6EECF244321}">
                <p14:modId xmlns:p14="http://schemas.microsoft.com/office/powerpoint/2010/main" val="3430393348"/>
              </p:ext>
            </p:extLst>
          </p:nvPr>
        </p:nvGraphicFramePr>
        <p:xfrm>
          <a:off x="3676650" y="33769"/>
          <a:ext cx="9136063" cy="880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174856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EBBF5D-6993-428A-82F5-140ABDA0DD78}"/>
              </a:ext>
            </a:extLst>
          </p:cNvPr>
          <p:cNvSpPr txBox="1"/>
          <p:nvPr/>
        </p:nvSpPr>
        <p:spPr>
          <a:xfrm>
            <a:off x="3180522" y="854765"/>
            <a:ext cx="7414591" cy="769441"/>
          </a:xfrm>
          <a:prstGeom prst="rect">
            <a:avLst/>
          </a:prstGeom>
          <a:noFill/>
        </p:spPr>
        <p:txBody>
          <a:bodyPr wrap="square" rtlCol="0">
            <a:spAutoFit/>
          </a:bodyPr>
          <a:lstStyle/>
          <a:p>
            <a:pPr algn="ctr"/>
            <a:r>
              <a:rPr lang="en-US" sz="4400" u="sng" dirty="0">
                <a:solidFill>
                  <a:schemeClr val="accent1"/>
                </a:solidFill>
                <a:latin typeface="Algerian" panose="04020705040A02060702" pitchFamily="82" charset="0"/>
              </a:rPr>
              <a:t>Accuracy of algorithms</a:t>
            </a:r>
          </a:p>
        </p:txBody>
      </p:sp>
      <p:graphicFrame>
        <p:nvGraphicFramePr>
          <p:cNvPr id="2" name="Table 1">
            <a:extLst>
              <a:ext uri="{FF2B5EF4-FFF2-40B4-BE49-F238E27FC236}">
                <a16:creationId xmlns:a16="http://schemas.microsoft.com/office/drawing/2014/main" id="{FFD3294D-941A-4DCE-85FB-E8F60C3E3545}"/>
              </a:ext>
            </a:extLst>
          </p:cNvPr>
          <p:cNvGraphicFramePr>
            <a:graphicFrameLocks noGrp="1"/>
          </p:cNvGraphicFramePr>
          <p:nvPr>
            <p:extLst>
              <p:ext uri="{D42A27DB-BD31-4B8C-83A1-F6EECF244321}">
                <p14:modId xmlns:p14="http://schemas.microsoft.com/office/powerpoint/2010/main" val="2318693285"/>
              </p:ext>
            </p:extLst>
          </p:nvPr>
        </p:nvGraphicFramePr>
        <p:xfrm>
          <a:off x="1093310" y="2365513"/>
          <a:ext cx="10237304" cy="6162262"/>
        </p:xfrm>
        <a:graphic>
          <a:graphicData uri="http://schemas.openxmlformats.org/drawingml/2006/table">
            <a:tbl>
              <a:tblPr firstRow="1" firstCol="1" bandRow="1">
                <a:tableStyleId>{5940675A-B579-460E-94D1-54222C63F5DA}</a:tableStyleId>
              </a:tblPr>
              <a:tblGrid>
                <a:gridCol w="1451113">
                  <a:extLst>
                    <a:ext uri="{9D8B030D-6E8A-4147-A177-3AD203B41FA5}">
                      <a16:colId xmlns:a16="http://schemas.microsoft.com/office/drawing/2014/main" val="3863704853"/>
                    </a:ext>
                  </a:extLst>
                </a:gridCol>
                <a:gridCol w="3419055">
                  <a:extLst>
                    <a:ext uri="{9D8B030D-6E8A-4147-A177-3AD203B41FA5}">
                      <a16:colId xmlns:a16="http://schemas.microsoft.com/office/drawing/2014/main" val="3474615923"/>
                    </a:ext>
                  </a:extLst>
                </a:gridCol>
                <a:gridCol w="2838898">
                  <a:extLst>
                    <a:ext uri="{9D8B030D-6E8A-4147-A177-3AD203B41FA5}">
                      <a16:colId xmlns:a16="http://schemas.microsoft.com/office/drawing/2014/main" val="903320866"/>
                    </a:ext>
                  </a:extLst>
                </a:gridCol>
                <a:gridCol w="2528238">
                  <a:extLst>
                    <a:ext uri="{9D8B030D-6E8A-4147-A177-3AD203B41FA5}">
                      <a16:colId xmlns:a16="http://schemas.microsoft.com/office/drawing/2014/main" val="2826825511"/>
                    </a:ext>
                  </a:extLst>
                </a:gridCol>
              </a:tblGrid>
              <a:tr h="386223">
                <a:tc>
                  <a:txBody>
                    <a:bodyPr/>
                    <a:lstStyle/>
                    <a:p>
                      <a:pPr marL="0" marR="0" algn="just">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400" dirty="0">
                          <a:effectLst/>
                        </a:rPr>
                        <a:t>Algorithms Name</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400">
                          <a:effectLst/>
                        </a:rPr>
                        <a:t>Train Accuracy (%)</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r>
                        <a:rPr lang="en-US" sz="2400" dirty="0">
                          <a:effectLst/>
                        </a:rPr>
                        <a:t>Test Accuracy (%)</a:t>
                      </a:r>
                      <a:endParaRPr lang="en-US" sz="2400" dirty="0">
                        <a:effectLst/>
                        <a:latin typeface="Calibri" panose="020F0502020204030204" pitchFamily="34"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722391165"/>
                  </a:ext>
                </a:extLst>
              </a:tr>
              <a:tr h="377570">
                <a:tc rowSpan="3">
                  <a:txBody>
                    <a:bodyPr/>
                    <a:lstStyle/>
                    <a:p>
                      <a:r>
                        <a:rPr lang="en-US" sz="2400" dirty="0">
                          <a:effectLst/>
                        </a:rPr>
                        <a:t> 1</a:t>
                      </a:r>
                      <a:endParaRPr lang="en-US" sz="2400" dirty="0">
                        <a:effectLst/>
                        <a:latin typeface="Calibri" panose="020F0502020204030204" pitchFamily="34" charset="0"/>
                      </a:endParaRPr>
                    </a:p>
                  </a:txBody>
                  <a:tcPr marL="68580" marR="68580" marT="0" marB="0">
                    <a:solidFill>
                      <a:schemeClr val="accent1">
                        <a:lumMod val="60000"/>
                        <a:lumOff val="40000"/>
                      </a:schemeClr>
                    </a:solidFill>
                  </a:tcPr>
                </a:tc>
                <a:tc>
                  <a:txBody>
                    <a:bodyPr/>
                    <a:lstStyle/>
                    <a:p>
                      <a:r>
                        <a:rPr lang="en-US" sz="2400">
                          <a:effectLst/>
                        </a:rPr>
                        <a:t>Random Forest</a:t>
                      </a:r>
                      <a:endParaRPr lang="en-US" sz="2400" dirty="0">
                        <a:effectLst/>
                        <a:latin typeface="Calibri" panose="020F0502020204030204" pitchFamily="34" charset="0"/>
                      </a:endParaRPr>
                    </a:p>
                  </a:txBody>
                  <a:tcPr marL="68580" marR="68580" marT="0" marB="0"/>
                </a:tc>
                <a:tc>
                  <a:txBody>
                    <a:bodyPr/>
                    <a:lstStyle/>
                    <a:p>
                      <a:r>
                        <a:rPr lang="en-US" sz="2400">
                          <a:effectLst/>
                        </a:rPr>
                        <a:t>100%</a:t>
                      </a:r>
                      <a:endParaRPr lang="en-US" sz="2400" dirty="0">
                        <a:effectLst/>
                        <a:latin typeface="Calibri" panose="020F0502020204030204" pitchFamily="34" charset="0"/>
                      </a:endParaRPr>
                    </a:p>
                  </a:txBody>
                  <a:tcPr marL="68580" marR="68580" marT="0" marB="0"/>
                </a:tc>
                <a:tc>
                  <a:txBody>
                    <a:bodyPr/>
                    <a:lstStyle/>
                    <a:p>
                      <a:r>
                        <a:rPr lang="en-US" sz="2400" dirty="0">
                          <a:effectLst/>
                        </a:rPr>
                        <a:t>89.00%</a:t>
                      </a:r>
                      <a:endParaRPr lang="en-US" sz="2400" dirty="0">
                        <a:effectLst/>
                        <a:latin typeface="Calibri" panose="020F0502020204030204" pitchFamily="34" charset="0"/>
                      </a:endParaRPr>
                    </a:p>
                  </a:txBody>
                  <a:tcPr marL="68580" marR="68580" marT="0" marB="0"/>
                </a:tc>
                <a:extLst>
                  <a:ext uri="{0D108BD9-81ED-4DB2-BD59-A6C34878D82A}">
                    <a16:rowId xmlns:a16="http://schemas.microsoft.com/office/drawing/2014/main" val="1059049952"/>
                  </a:ext>
                </a:extLst>
              </a:tr>
              <a:tr h="386223">
                <a:tc vMerge="1">
                  <a:txBody>
                    <a:bodyPr/>
                    <a:lstStyle/>
                    <a:p>
                      <a:endParaRPr lang="en-US"/>
                    </a:p>
                  </a:txBody>
                  <a:tcPr/>
                </a:tc>
                <a:tc>
                  <a:txBody>
                    <a:bodyPr/>
                    <a:lstStyle/>
                    <a:p>
                      <a:r>
                        <a:rPr lang="en-US" sz="2400">
                          <a:effectLst/>
                        </a:rPr>
                        <a:t>Gradient Boosting</a:t>
                      </a:r>
                      <a:endParaRPr lang="en-US"/>
                    </a:p>
                  </a:txBody>
                  <a:tcPr marL="68580" marR="68580" marT="0" marB="0"/>
                </a:tc>
                <a:tc>
                  <a:txBody>
                    <a:bodyPr/>
                    <a:lstStyle/>
                    <a:p>
                      <a:r>
                        <a:rPr lang="en-US" sz="2400">
                          <a:effectLst/>
                        </a:rPr>
                        <a:t>100%</a:t>
                      </a:r>
                      <a:endParaRPr lang="en-US"/>
                    </a:p>
                  </a:txBody>
                  <a:tcPr marL="68580" marR="68580" marT="0" marB="0"/>
                </a:tc>
                <a:tc>
                  <a:txBody>
                    <a:bodyPr/>
                    <a:lstStyle/>
                    <a:p>
                      <a:r>
                        <a:rPr lang="en-US" sz="2400">
                          <a:effectLst/>
                        </a:rPr>
                        <a:t>92.10%</a:t>
                      </a:r>
                      <a:endParaRPr lang="en-US" sz="2400">
                        <a:effectLst/>
                        <a:latin typeface="Calibri" panose="020F0502020204030204" pitchFamily="34" charset="0"/>
                      </a:endParaRPr>
                    </a:p>
                  </a:txBody>
                  <a:tcPr marL="68580" marR="68580" marT="0" marB="0"/>
                </a:tc>
                <a:extLst>
                  <a:ext uri="{0D108BD9-81ED-4DB2-BD59-A6C34878D82A}">
                    <a16:rowId xmlns:a16="http://schemas.microsoft.com/office/drawing/2014/main" val="3298272594"/>
                  </a:ext>
                </a:extLst>
              </a:tr>
              <a:tr h="377570">
                <a:tc vMerge="1">
                  <a:txBody>
                    <a:bodyPr/>
                    <a:lstStyle/>
                    <a:p>
                      <a:endParaRPr lang="en-US"/>
                    </a:p>
                  </a:txBody>
                  <a:tcPr/>
                </a:tc>
                <a:tc>
                  <a:txBody>
                    <a:bodyPr/>
                    <a:lstStyle/>
                    <a:p>
                      <a:r>
                        <a:rPr lang="en-US" sz="2400" dirty="0">
                          <a:effectLst/>
                        </a:rPr>
                        <a:t>KNN Model</a:t>
                      </a:r>
                      <a:endParaRPr lang="en-US" dirty="0"/>
                    </a:p>
                  </a:txBody>
                  <a:tcPr marL="68580" marR="68580" marT="0" marB="0"/>
                </a:tc>
                <a:tc>
                  <a:txBody>
                    <a:bodyPr/>
                    <a:lstStyle/>
                    <a:p>
                      <a:r>
                        <a:rPr lang="en-US" sz="2400" dirty="0">
                          <a:effectLst/>
                        </a:rPr>
                        <a:t>92.86%</a:t>
                      </a:r>
                      <a:endParaRPr lang="en-US" dirty="0"/>
                    </a:p>
                  </a:txBody>
                  <a:tcPr marL="68580" marR="68580" marT="0" marB="0"/>
                </a:tc>
                <a:tc>
                  <a:txBody>
                    <a:bodyPr/>
                    <a:lstStyle/>
                    <a:p>
                      <a:r>
                        <a:rPr lang="en-US" sz="2400" dirty="0">
                          <a:effectLst/>
                        </a:rPr>
                        <a:t>86.60%</a:t>
                      </a:r>
                      <a:endParaRPr lang="en-US" sz="2400" dirty="0">
                        <a:effectLst/>
                        <a:latin typeface="Calibri" panose="020F0502020204030204" pitchFamily="34" charset="0"/>
                      </a:endParaRPr>
                    </a:p>
                  </a:txBody>
                  <a:tcPr marL="68580" marR="68580" marT="0" marB="0"/>
                </a:tc>
                <a:extLst>
                  <a:ext uri="{0D108BD9-81ED-4DB2-BD59-A6C34878D82A}">
                    <a16:rowId xmlns:a16="http://schemas.microsoft.com/office/drawing/2014/main" val="3241085901"/>
                  </a:ext>
                </a:extLst>
              </a:tr>
              <a:tr h="386223">
                <a:tc gridSpan="4">
                  <a:txBody>
                    <a:bodyPr/>
                    <a:lstStyle/>
                    <a:p>
                      <a:pPr marL="0" marR="0" algn="just">
                        <a:lnSpc>
                          <a:spcPct val="107000"/>
                        </a:lnSpc>
                        <a:spcBef>
                          <a:spcPts val="0"/>
                        </a:spcBef>
                        <a:spcAft>
                          <a:spcPts val="0"/>
                        </a:spcAft>
                      </a:pP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2529340"/>
                  </a:ext>
                </a:extLst>
              </a:tr>
              <a:tr h="386223">
                <a:tc rowSpan="3">
                  <a:txBody>
                    <a:bodyPr/>
                    <a:lstStyle/>
                    <a:p>
                      <a:pPr marL="0" marR="0" algn="just">
                        <a:lnSpc>
                          <a:spcPct val="107000"/>
                        </a:lnSpc>
                        <a:spcBef>
                          <a:spcPts val="0"/>
                        </a:spcBef>
                        <a:spcAft>
                          <a:spcPts val="0"/>
                        </a:spcAft>
                      </a:pPr>
                      <a:r>
                        <a:rPr lang="en-US" sz="2400" dirty="0">
                          <a:effectLst/>
                        </a:rPr>
                        <a:t> </a:t>
                      </a:r>
                    </a:p>
                    <a:p>
                      <a:pPr marL="0" marR="0" algn="just">
                        <a:lnSpc>
                          <a:spcPct val="107000"/>
                        </a:lnSpc>
                        <a:spcBef>
                          <a:spcPts val="0"/>
                        </a:spcBef>
                        <a:spcAft>
                          <a:spcPts val="0"/>
                        </a:spcAft>
                      </a:pPr>
                      <a:r>
                        <a:rPr lang="en-US" sz="2400" dirty="0">
                          <a:effectLst/>
                        </a:rPr>
                        <a:t>2</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400">
                          <a:effectLst/>
                        </a:rPr>
                        <a:t>Random Forest</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400">
                          <a:effectLst/>
                        </a:rPr>
                        <a:t>100%</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r>
                        <a:rPr lang="en-US" sz="2400" dirty="0">
                          <a:effectLst/>
                        </a:rPr>
                        <a:t>89.04%</a:t>
                      </a:r>
                      <a:endParaRPr lang="en-US" sz="2400" dirty="0">
                        <a:effectLst/>
                        <a:latin typeface="Calibri" panose="020F0502020204030204" pitchFamily="34" charset="0"/>
                      </a:endParaRPr>
                    </a:p>
                  </a:txBody>
                  <a:tcPr marL="68580" marR="68580" marT="0" marB="0"/>
                </a:tc>
                <a:extLst>
                  <a:ext uri="{0D108BD9-81ED-4DB2-BD59-A6C34878D82A}">
                    <a16:rowId xmlns:a16="http://schemas.microsoft.com/office/drawing/2014/main" val="4266964333"/>
                  </a:ext>
                </a:extLst>
              </a:tr>
              <a:tr h="386223">
                <a:tc vMerge="1">
                  <a:txBody>
                    <a:bodyPr/>
                    <a:lstStyle/>
                    <a:p>
                      <a:endParaRPr lang="en-US"/>
                    </a:p>
                  </a:txBody>
                  <a:tcPr/>
                </a:tc>
                <a:tc>
                  <a:txBody>
                    <a:bodyPr/>
                    <a:lstStyle/>
                    <a:p>
                      <a:r>
                        <a:rPr lang="en-US" sz="2400">
                          <a:effectLst/>
                        </a:rPr>
                        <a:t>Gradient Boosting</a:t>
                      </a:r>
                      <a:endParaRPr lang="en-US"/>
                    </a:p>
                  </a:txBody>
                  <a:tcPr marL="68580" marR="68580" marT="0" marB="0"/>
                </a:tc>
                <a:tc>
                  <a:txBody>
                    <a:bodyPr/>
                    <a:lstStyle/>
                    <a:p>
                      <a:r>
                        <a:rPr lang="en-US" sz="2400" dirty="0">
                          <a:effectLst/>
                        </a:rPr>
                        <a:t>100%</a:t>
                      </a:r>
                      <a:endParaRPr lang="en-US" dirty="0"/>
                    </a:p>
                  </a:txBody>
                  <a:tcPr marL="68580" marR="68580" marT="0" marB="0"/>
                </a:tc>
                <a:tc>
                  <a:txBody>
                    <a:bodyPr/>
                    <a:lstStyle/>
                    <a:p>
                      <a:r>
                        <a:rPr lang="en-US" sz="2400">
                          <a:effectLst/>
                        </a:rPr>
                        <a:t>91.78%</a:t>
                      </a:r>
                      <a:endParaRPr lang="en-US" sz="2400">
                        <a:effectLst/>
                        <a:latin typeface="Calibri" panose="020F0502020204030204" pitchFamily="34" charset="0"/>
                      </a:endParaRPr>
                    </a:p>
                  </a:txBody>
                  <a:tcPr marL="68580" marR="68580" marT="0" marB="0"/>
                </a:tc>
                <a:extLst>
                  <a:ext uri="{0D108BD9-81ED-4DB2-BD59-A6C34878D82A}">
                    <a16:rowId xmlns:a16="http://schemas.microsoft.com/office/drawing/2014/main" val="3740371076"/>
                  </a:ext>
                </a:extLst>
              </a:tr>
              <a:tr h="386223">
                <a:tc vMerge="1">
                  <a:txBody>
                    <a:bodyPr/>
                    <a:lstStyle/>
                    <a:p>
                      <a:endParaRPr lang="en-US"/>
                    </a:p>
                  </a:txBody>
                  <a:tcPr/>
                </a:tc>
                <a:tc>
                  <a:txBody>
                    <a:bodyPr/>
                    <a:lstStyle/>
                    <a:p>
                      <a:r>
                        <a:rPr lang="en-US" sz="2400" dirty="0">
                          <a:effectLst/>
                        </a:rPr>
                        <a:t>KNN Model</a:t>
                      </a:r>
                      <a:endParaRPr lang="en-US" dirty="0"/>
                    </a:p>
                  </a:txBody>
                  <a:tcPr marL="68580" marR="68580" marT="0" marB="0"/>
                </a:tc>
                <a:tc>
                  <a:txBody>
                    <a:bodyPr/>
                    <a:lstStyle/>
                    <a:p>
                      <a:r>
                        <a:rPr lang="en-US" sz="2400" dirty="0">
                          <a:effectLst/>
                        </a:rPr>
                        <a:t>87.63%</a:t>
                      </a:r>
                      <a:endParaRPr lang="en-US" dirty="0"/>
                    </a:p>
                  </a:txBody>
                  <a:tcPr marL="68580" marR="68580" marT="0" marB="0"/>
                </a:tc>
                <a:tc>
                  <a:txBody>
                    <a:bodyPr/>
                    <a:lstStyle/>
                    <a:p>
                      <a:pPr marL="0" marR="0" algn="just"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effectLst/>
                        </a:rPr>
                        <a:t>83.22%</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13361393"/>
                  </a:ext>
                </a:extLst>
              </a:tr>
              <a:tr h="386223">
                <a:tc gridSpan="4">
                  <a:txBody>
                    <a:bodyPr/>
                    <a:lstStyle/>
                    <a:p>
                      <a:pPr marL="0" marR="0" algn="just">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7997320"/>
                  </a:ext>
                </a:extLst>
              </a:tr>
              <a:tr h="386223">
                <a:tc rowSpan="3">
                  <a:txBody>
                    <a:bodyPr/>
                    <a:lstStyle/>
                    <a:p>
                      <a:pPr marL="0" marR="0" algn="just">
                        <a:lnSpc>
                          <a:spcPct val="107000"/>
                        </a:lnSpc>
                        <a:spcBef>
                          <a:spcPts val="0"/>
                        </a:spcBef>
                        <a:spcAft>
                          <a:spcPts val="0"/>
                        </a:spcAft>
                      </a:pPr>
                      <a:r>
                        <a:rPr lang="en-US" sz="2400">
                          <a:effectLst/>
                        </a:rPr>
                        <a:t> </a:t>
                      </a:r>
                    </a:p>
                    <a:p>
                      <a:pPr marL="0" marR="0" algn="just">
                        <a:lnSpc>
                          <a:spcPct val="107000"/>
                        </a:lnSpc>
                        <a:spcBef>
                          <a:spcPts val="0"/>
                        </a:spcBef>
                        <a:spcAft>
                          <a:spcPts val="0"/>
                        </a:spcAft>
                      </a:pPr>
                      <a:r>
                        <a:rPr lang="en-US" sz="2400">
                          <a:effectLst/>
                        </a:rPr>
                        <a:t>3</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400">
                          <a:effectLst/>
                        </a:rPr>
                        <a:t>Random Forest</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400">
                          <a:effectLst/>
                        </a:rPr>
                        <a:t>98.97%</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400">
                          <a:effectLst/>
                        </a:rPr>
                        <a:t>91.78%</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88373327"/>
                  </a:ext>
                </a:extLst>
              </a:tr>
              <a:tr h="386223">
                <a:tc vMerge="1">
                  <a:txBody>
                    <a:bodyPr/>
                    <a:lstStyle/>
                    <a:p>
                      <a:endParaRPr lang="en-US"/>
                    </a:p>
                  </a:txBody>
                  <a:tcPr/>
                </a:tc>
                <a:tc>
                  <a:txBody>
                    <a:bodyPr/>
                    <a:lstStyle/>
                    <a:p>
                      <a:r>
                        <a:rPr lang="en-US" sz="2400">
                          <a:effectLst/>
                        </a:rPr>
                        <a:t>Gradient Boosting</a:t>
                      </a:r>
                      <a:endParaRPr lang="en-US"/>
                    </a:p>
                  </a:txBody>
                  <a:tcPr marL="68580" marR="68580" marT="0" marB="0"/>
                </a:tc>
                <a:tc>
                  <a:txBody>
                    <a:bodyPr/>
                    <a:lstStyle/>
                    <a:p>
                      <a:r>
                        <a:rPr lang="en-US" sz="2400">
                          <a:effectLst/>
                        </a:rPr>
                        <a:t>100%</a:t>
                      </a:r>
                      <a:endParaRPr lang="en-US"/>
                    </a:p>
                  </a:txBody>
                  <a:tcPr marL="68580" marR="68580" marT="0" marB="0"/>
                </a:tc>
                <a:tc>
                  <a:txBody>
                    <a:bodyPr/>
                    <a:lstStyle/>
                    <a:p>
                      <a:pPr marL="0" marR="0" algn="just">
                        <a:lnSpc>
                          <a:spcPct val="107000"/>
                        </a:lnSpc>
                        <a:spcBef>
                          <a:spcPts val="0"/>
                        </a:spcBef>
                        <a:spcAft>
                          <a:spcPts val="0"/>
                        </a:spcAft>
                      </a:pPr>
                      <a:r>
                        <a:rPr lang="en-US" sz="2400">
                          <a:effectLst/>
                        </a:rPr>
                        <a:t>90.07%</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081909607"/>
                  </a:ext>
                </a:extLst>
              </a:tr>
              <a:tr h="386223">
                <a:tc vMerge="1">
                  <a:txBody>
                    <a:bodyPr/>
                    <a:lstStyle/>
                    <a:p>
                      <a:endParaRPr lang="en-US"/>
                    </a:p>
                  </a:txBody>
                  <a:tcPr/>
                </a:tc>
                <a:tc>
                  <a:txBody>
                    <a:bodyPr/>
                    <a:lstStyle/>
                    <a:p>
                      <a:r>
                        <a:rPr lang="en-US" sz="2400" dirty="0">
                          <a:effectLst/>
                        </a:rPr>
                        <a:t>KNN Model</a:t>
                      </a:r>
                      <a:endParaRPr lang="en-US" dirty="0"/>
                    </a:p>
                  </a:txBody>
                  <a:tcPr marL="68580" marR="68580" marT="0" marB="0"/>
                </a:tc>
                <a:tc>
                  <a:txBody>
                    <a:bodyPr/>
                    <a:lstStyle/>
                    <a:p>
                      <a:r>
                        <a:rPr lang="en-US" sz="2400" dirty="0">
                          <a:effectLst/>
                        </a:rPr>
                        <a:t>92.78%</a:t>
                      </a:r>
                      <a:endParaRPr lang="en-US" dirty="0"/>
                    </a:p>
                  </a:txBody>
                  <a:tcPr marL="68580" marR="68580" marT="0" marB="0"/>
                </a:tc>
                <a:tc>
                  <a:txBody>
                    <a:bodyPr/>
                    <a:lstStyle/>
                    <a:p>
                      <a:pPr marL="0" marR="0" algn="just">
                        <a:lnSpc>
                          <a:spcPct val="107000"/>
                        </a:lnSpc>
                        <a:spcBef>
                          <a:spcPts val="0"/>
                        </a:spcBef>
                        <a:spcAft>
                          <a:spcPts val="0"/>
                        </a:spcAft>
                      </a:pPr>
                      <a:r>
                        <a:rPr lang="en-US" sz="2400">
                          <a:effectLst/>
                        </a:rPr>
                        <a:t>85.62%</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249444262"/>
                  </a:ext>
                </a:extLst>
              </a:tr>
              <a:tr h="386223">
                <a:tc gridSpan="4">
                  <a:txBody>
                    <a:bodyPr/>
                    <a:lstStyle/>
                    <a:p>
                      <a:pPr marL="0" marR="0" algn="just">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0261547"/>
                  </a:ext>
                </a:extLst>
              </a:tr>
              <a:tr h="386223">
                <a:tc rowSpan="3">
                  <a:txBody>
                    <a:bodyPr/>
                    <a:lstStyle/>
                    <a:p>
                      <a:pPr marL="0" marR="0" algn="just">
                        <a:lnSpc>
                          <a:spcPct val="107000"/>
                        </a:lnSpc>
                        <a:spcBef>
                          <a:spcPts val="0"/>
                        </a:spcBef>
                        <a:spcAft>
                          <a:spcPts val="0"/>
                        </a:spcAft>
                      </a:pPr>
                      <a:r>
                        <a:rPr lang="en-US" sz="2400" dirty="0">
                          <a:effectLst/>
                        </a:rPr>
                        <a:t> </a:t>
                      </a:r>
                    </a:p>
                    <a:p>
                      <a:pPr marL="0" marR="0" algn="just">
                        <a:lnSpc>
                          <a:spcPct val="107000"/>
                        </a:lnSpc>
                        <a:spcBef>
                          <a:spcPts val="0"/>
                        </a:spcBef>
                        <a:spcAft>
                          <a:spcPts val="0"/>
                        </a:spcAft>
                      </a:pPr>
                      <a:r>
                        <a:rPr lang="en-US" sz="2400" dirty="0">
                          <a:effectLst/>
                        </a:rPr>
                        <a:t>4</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400">
                          <a:effectLst/>
                        </a:rPr>
                        <a:t>Random Forest</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400">
                          <a:effectLst/>
                        </a:rPr>
                        <a:t>100%</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400">
                          <a:effectLst/>
                        </a:rPr>
                        <a:t>88.36%</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785236836"/>
                  </a:ext>
                </a:extLst>
              </a:tr>
              <a:tr h="386223">
                <a:tc vMerge="1">
                  <a:txBody>
                    <a:bodyPr/>
                    <a:lstStyle/>
                    <a:p>
                      <a:endParaRPr lang="en-US"/>
                    </a:p>
                  </a:txBody>
                  <a:tcPr/>
                </a:tc>
                <a:tc>
                  <a:txBody>
                    <a:bodyPr/>
                    <a:lstStyle/>
                    <a:p>
                      <a:r>
                        <a:rPr lang="en-US" sz="2400">
                          <a:effectLst/>
                        </a:rPr>
                        <a:t>Gradient Boosting</a:t>
                      </a:r>
                      <a:endParaRPr lang="en-US"/>
                    </a:p>
                  </a:txBody>
                  <a:tcPr marL="68580" marR="68580" marT="0" marB="0"/>
                </a:tc>
                <a:tc>
                  <a:txBody>
                    <a:bodyPr/>
                    <a:lstStyle/>
                    <a:p>
                      <a:r>
                        <a:rPr lang="en-US" sz="2400">
                          <a:effectLst/>
                        </a:rPr>
                        <a:t>100%</a:t>
                      </a:r>
                      <a:endParaRPr lang="en-US"/>
                    </a:p>
                  </a:txBody>
                  <a:tcPr marL="68580" marR="68580" marT="0" marB="0"/>
                </a:tc>
                <a:tc>
                  <a:txBody>
                    <a:bodyPr/>
                    <a:lstStyle/>
                    <a:p>
                      <a:pPr marL="0" marR="0" algn="just">
                        <a:lnSpc>
                          <a:spcPct val="107000"/>
                        </a:lnSpc>
                        <a:spcBef>
                          <a:spcPts val="0"/>
                        </a:spcBef>
                        <a:spcAft>
                          <a:spcPts val="0"/>
                        </a:spcAft>
                      </a:pPr>
                      <a:r>
                        <a:rPr lang="en-US" sz="2400">
                          <a:effectLst/>
                        </a:rPr>
                        <a:t>89.04%</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324084715"/>
                  </a:ext>
                </a:extLst>
              </a:tr>
              <a:tr h="386223">
                <a:tc vMerge="1">
                  <a:txBody>
                    <a:bodyPr/>
                    <a:lstStyle/>
                    <a:p>
                      <a:endParaRPr lang="en-US"/>
                    </a:p>
                  </a:txBody>
                  <a:tcPr/>
                </a:tc>
                <a:tc>
                  <a:txBody>
                    <a:bodyPr/>
                    <a:lstStyle/>
                    <a:p>
                      <a:r>
                        <a:rPr lang="en-US" sz="2400" dirty="0">
                          <a:effectLst/>
                        </a:rPr>
                        <a:t>KNN Model</a:t>
                      </a:r>
                      <a:endParaRPr lang="en-US" dirty="0"/>
                    </a:p>
                  </a:txBody>
                  <a:tcPr marL="68580" marR="68580" marT="0" marB="0"/>
                </a:tc>
                <a:tc>
                  <a:txBody>
                    <a:bodyPr/>
                    <a:lstStyle/>
                    <a:p>
                      <a:r>
                        <a:rPr lang="en-US" sz="2400" dirty="0">
                          <a:effectLst/>
                        </a:rPr>
                        <a:t>88.66%</a:t>
                      </a:r>
                      <a:endParaRPr lang="en-US" dirty="0"/>
                    </a:p>
                  </a:txBody>
                  <a:tcPr marL="68580" marR="68580" marT="0" marB="0"/>
                </a:tc>
                <a:tc>
                  <a:txBody>
                    <a:bodyPr/>
                    <a:lstStyle/>
                    <a:p>
                      <a:pPr marL="0" marR="0" algn="just">
                        <a:lnSpc>
                          <a:spcPct val="107000"/>
                        </a:lnSpc>
                        <a:spcBef>
                          <a:spcPts val="0"/>
                        </a:spcBef>
                        <a:spcAft>
                          <a:spcPts val="0"/>
                        </a:spcAft>
                      </a:pPr>
                      <a:r>
                        <a:rPr lang="en-US" sz="2400" dirty="0">
                          <a:effectLst/>
                        </a:rPr>
                        <a:t>81.16%</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28394287"/>
                  </a:ext>
                </a:extLst>
              </a:tr>
            </a:tbl>
          </a:graphicData>
        </a:graphic>
      </p:graphicFrame>
    </p:spTree>
    <p:extLst>
      <p:ext uri="{BB962C8B-B14F-4D97-AF65-F5344CB8AC3E}">
        <p14:creationId xmlns:p14="http://schemas.microsoft.com/office/powerpoint/2010/main" val="230415063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EBBF5D-6993-428A-82F5-140ABDA0DD78}"/>
              </a:ext>
            </a:extLst>
          </p:cNvPr>
          <p:cNvSpPr txBox="1"/>
          <p:nvPr/>
        </p:nvSpPr>
        <p:spPr>
          <a:xfrm>
            <a:off x="337931" y="999028"/>
            <a:ext cx="12344399" cy="1200329"/>
          </a:xfrm>
          <a:prstGeom prst="rect">
            <a:avLst/>
          </a:prstGeom>
          <a:noFill/>
        </p:spPr>
        <p:txBody>
          <a:bodyPr wrap="square" rtlCol="0">
            <a:spAutoFit/>
          </a:bodyPr>
          <a:lstStyle/>
          <a:p>
            <a:pPr algn="ctr"/>
            <a:r>
              <a:rPr lang="en-US" sz="3600" u="sng" dirty="0">
                <a:solidFill>
                  <a:schemeClr val="accent1"/>
                </a:solidFill>
                <a:latin typeface="Algerian" panose="04020705040A02060702" pitchFamily="82" charset="0"/>
              </a:rPr>
              <a:t>Important </a:t>
            </a:r>
            <a:r>
              <a:rPr lang="en-US" sz="3600" u="sng" dirty="0">
                <a:solidFill>
                  <a:schemeClr val="accent1"/>
                </a:solidFill>
                <a:latin typeface="Algerian" panose="04020705040A02060702" pitchFamily="82" charset="0"/>
                <a:ea typeface="Calibri" panose="020F0502020204030204" pitchFamily="34" charset="0"/>
              </a:rPr>
              <a:t>metabolites</a:t>
            </a:r>
            <a:r>
              <a:rPr lang="en-US" sz="3600" u="sng" dirty="0">
                <a:solidFill>
                  <a:schemeClr val="accent1"/>
                </a:solidFill>
                <a:latin typeface="Algerian" panose="04020705040A02060702" pitchFamily="82" charset="0"/>
              </a:rPr>
              <a:t> ranked by</a:t>
            </a:r>
          </a:p>
          <a:p>
            <a:pPr algn="ctr"/>
            <a:r>
              <a:rPr lang="en-US" sz="3600" u="sng" dirty="0">
                <a:solidFill>
                  <a:schemeClr val="accent1"/>
                </a:solidFill>
                <a:latin typeface="Algerian" panose="04020705040A02060702" pitchFamily="82" charset="0"/>
              </a:rPr>
              <a:t> Random Forest</a:t>
            </a:r>
          </a:p>
        </p:txBody>
      </p:sp>
      <p:pic>
        <p:nvPicPr>
          <p:cNvPr id="4" name="Picture 3">
            <a:extLst>
              <a:ext uri="{FF2B5EF4-FFF2-40B4-BE49-F238E27FC236}">
                <a16:creationId xmlns:a16="http://schemas.microsoft.com/office/drawing/2014/main" id="{1B1E832F-D279-43A2-B7D6-B0B549953217}"/>
              </a:ext>
            </a:extLst>
          </p:cNvPr>
          <p:cNvPicPr/>
          <p:nvPr/>
        </p:nvPicPr>
        <p:blipFill rotWithShape="1">
          <a:blip r:embed="rId2">
            <a:extLst>
              <a:ext uri="{28A0092B-C50C-407E-A947-70E740481C1C}">
                <a14:useLocalDpi xmlns:a14="http://schemas.microsoft.com/office/drawing/2010/main" val="0"/>
              </a:ext>
            </a:extLst>
          </a:blip>
          <a:srcRect t="4115"/>
          <a:stretch/>
        </p:blipFill>
        <p:spPr bwMode="auto">
          <a:xfrm>
            <a:off x="993913" y="2564294"/>
            <a:ext cx="11270974" cy="60429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138566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EBBF5D-6993-428A-82F5-140ABDA0DD78}"/>
              </a:ext>
            </a:extLst>
          </p:cNvPr>
          <p:cNvSpPr txBox="1"/>
          <p:nvPr/>
        </p:nvSpPr>
        <p:spPr>
          <a:xfrm>
            <a:off x="894522" y="675863"/>
            <a:ext cx="11847443" cy="707886"/>
          </a:xfrm>
          <a:prstGeom prst="rect">
            <a:avLst/>
          </a:prstGeom>
          <a:noFill/>
        </p:spPr>
        <p:txBody>
          <a:bodyPr wrap="square" rtlCol="0">
            <a:spAutoFit/>
          </a:bodyPr>
          <a:lstStyle/>
          <a:p>
            <a:pPr algn="ctr"/>
            <a:r>
              <a:rPr lang="en-US" sz="4000" u="sng" dirty="0">
                <a:solidFill>
                  <a:schemeClr val="accent1"/>
                </a:solidFill>
                <a:latin typeface="Algerian" panose="04020705040A02060702" pitchFamily="82" charset="0"/>
              </a:rPr>
              <a:t>Important </a:t>
            </a:r>
            <a:r>
              <a:rPr lang="en-US" sz="4000" u="sng" dirty="0">
                <a:solidFill>
                  <a:schemeClr val="accent1"/>
                </a:solidFill>
                <a:latin typeface="Algerian" panose="04020705040A02060702" pitchFamily="82" charset="0"/>
                <a:ea typeface="Calibri" panose="020F0502020204030204" pitchFamily="34" charset="0"/>
              </a:rPr>
              <a:t>metabolites</a:t>
            </a:r>
            <a:r>
              <a:rPr lang="en-US" sz="4000" u="sng" dirty="0">
                <a:solidFill>
                  <a:schemeClr val="accent1"/>
                </a:solidFill>
                <a:latin typeface="Algerian" panose="04020705040A02060702" pitchFamily="82" charset="0"/>
              </a:rPr>
              <a:t> ranked by GBM</a:t>
            </a:r>
          </a:p>
        </p:txBody>
      </p:sp>
      <p:pic>
        <p:nvPicPr>
          <p:cNvPr id="5" name="Picture 4">
            <a:extLst>
              <a:ext uri="{FF2B5EF4-FFF2-40B4-BE49-F238E27FC236}">
                <a16:creationId xmlns:a16="http://schemas.microsoft.com/office/drawing/2014/main" id="{35B6BFDC-30DD-4AC9-9238-7625D31A22F5}"/>
              </a:ext>
            </a:extLst>
          </p:cNvPr>
          <p:cNvPicPr/>
          <p:nvPr/>
        </p:nvPicPr>
        <p:blipFill rotWithShape="1">
          <a:blip r:embed="rId2">
            <a:extLst>
              <a:ext uri="{28A0092B-C50C-407E-A947-70E740481C1C}">
                <a14:useLocalDpi xmlns:a14="http://schemas.microsoft.com/office/drawing/2010/main" val="0"/>
              </a:ext>
            </a:extLst>
          </a:blip>
          <a:srcRect t="4314" b="-1982"/>
          <a:stretch/>
        </p:blipFill>
        <p:spPr bwMode="auto">
          <a:xfrm>
            <a:off x="894521" y="2206488"/>
            <a:ext cx="11549269" cy="6203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9571417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EBBF5D-6993-428A-82F5-140ABDA0DD78}"/>
              </a:ext>
            </a:extLst>
          </p:cNvPr>
          <p:cNvSpPr txBox="1"/>
          <p:nvPr/>
        </p:nvSpPr>
        <p:spPr>
          <a:xfrm>
            <a:off x="894522" y="675863"/>
            <a:ext cx="11847443" cy="707886"/>
          </a:xfrm>
          <a:prstGeom prst="rect">
            <a:avLst/>
          </a:prstGeom>
          <a:noFill/>
        </p:spPr>
        <p:txBody>
          <a:bodyPr wrap="square" rtlCol="0">
            <a:spAutoFit/>
          </a:bodyPr>
          <a:lstStyle/>
          <a:p>
            <a:pPr algn="ctr"/>
            <a:r>
              <a:rPr lang="en-US" sz="4000" u="sng" dirty="0">
                <a:solidFill>
                  <a:schemeClr val="accent1"/>
                </a:solidFill>
                <a:latin typeface="Algerian" panose="04020705040A02060702" pitchFamily="82" charset="0"/>
              </a:rPr>
              <a:t>Important </a:t>
            </a:r>
            <a:r>
              <a:rPr lang="en-US" sz="4000" u="sng" dirty="0">
                <a:solidFill>
                  <a:schemeClr val="accent1"/>
                </a:solidFill>
                <a:latin typeface="Algerian" panose="04020705040A02060702" pitchFamily="82" charset="0"/>
                <a:ea typeface="Calibri" panose="020F0502020204030204" pitchFamily="34" charset="0"/>
              </a:rPr>
              <a:t>metabolites</a:t>
            </a:r>
            <a:r>
              <a:rPr lang="en-US" sz="4000" u="sng" dirty="0">
                <a:solidFill>
                  <a:schemeClr val="accent1"/>
                </a:solidFill>
                <a:latin typeface="Algerian" panose="04020705040A02060702" pitchFamily="82" charset="0"/>
              </a:rPr>
              <a:t> ranked by KNN</a:t>
            </a:r>
          </a:p>
        </p:txBody>
      </p:sp>
      <p:pic>
        <p:nvPicPr>
          <p:cNvPr id="7" name="Picture 6">
            <a:extLst>
              <a:ext uri="{FF2B5EF4-FFF2-40B4-BE49-F238E27FC236}">
                <a16:creationId xmlns:a16="http://schemas.microsoft.com/office/drawing/2014/main" id="{9D532D8E-1AC4-4F56-A63B-04C9EB5AB539}"/>
              </a:ext>
            </a:extLst>
          </p:cNvPr>
          <p:cNvPicPr/>
          <p:nvPr/>
        </p:nvPicPr>
        <p:blipFill rotWithShape="1">
          <a:blip r:embed="rId2">
            <a:extLst>
              <a:ext uri="{28A0092B-C50C-407E-A947-70E740481C1C}">
                <a14:useLocalDpi xmlns:a14="http://schemas.microsoft.com/office/drawing/2010/main" val="0"/>
              </a:ext>
            </a:extLst>
          </a:blip>
          <a:srcRect t="4551" b="-1538"/>
          <a:stretch/>
        </p:blipFill>
        <p:spPr bwMode="auto">
          <a:xfrm>
            <a:off x="1053548" y="2365514"/>
            <a:ext cx="11151704" cy="60443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684427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EBBF5D-6993-428A-82F5-140ABDA0DD78}"/>
              </a:ext>
            </a:extLst>
          </p:cNvPr>
          <p:cNvSpPr txBox="1"/>
          <p:nvPr/>
        </p:nvSpPr>
        <p:spPr>
          <a:xfrm>
            <a:off x="894522" y="675863"/>
            <a:ext cx="11847443" cy="707886"/>
          </a:xfrm>
          <a:prstGeom prst="rect">
            <a:avLst/>
          </a:prstGeom>
          <a:noFill/>
        </p:spPr>
        <p:txBody>
          <a:bodyPr wrap="square" rtlCol="0">
            <a:spAutoFit/>
          </a:bodyPr>
          <a:lstStyle/>
          <a:p>
            <a:pPr algn="ctr"/>
            <a:r>
              <a:rPr lang="en-US" sz="4000" u="sng" dirty="0">
                <a:solidFill>
                  <a:schemeClr val="accent1"/>
                </a:solidFill>
                <a:latin typeface="Algerian" panose="04020705040A02060702" pitchFamily="82" charset="0"/>
              </a:rPr>
              <a:t>All Important </a:t>
            </a:r>
            <a:r>
              <a:rPr lang="en-US" sz="4000" u="sng" dirty="0">
                <a:solidFill>
                  <a:schemeClr val="accent1"/>
                </a:solidFill>
                <a:latin typeface="Algerian" panose="04020705040A02060702" pitchFamily="82" charset="0"/>
                <a:ea typeface="Calibri" panose="020F0502020204030204" pitchFamily="34" charset="0"/>
              </a:rPr>
              <a:t>metabolites</a:t>
            </a:r>
            <a:endParaRPr lang="en-US" sz="4000" u="sng" dirty="0">
              <a:solidFill>
                <a:schemeClr val="accent1"/>
              </a:solidFill>
              <a:latin typeface="Algerian" panose="04020705040A02060702" pitchFamily="82" charset="0"/>
            </a:endParaRPr>
          </a:p>
        </p:txBody>
      </p:sp>
      <p:graphicFrame>
        <p:nvGraphicFramePr>
          <p:cNvPr id="3" name="Table 2">
            <a:extLst>
              <a:ext uri="{FF2B5EF4-FFF2-40B4-BE49-F238E27FC236}">
                <a16:creationId xmlns:a16="http://schemas.microsoft.com/office/drawing/2014/main" id="{8D12565C-CEAA-4131-9A41-7E2ED455F29C}"/>
              </a:ext>
            </a:extLst>
          </p:cNvPr>
          <p:cNvGraphicFramePr>
            <a:graphicFrameLocks noGrp="1"/>
          </p:cNvGraphicFramePr>
          <p:nvPr>
            <p:extLst>
              <p:ext uri="{D42A27DB-BD31-4B8C-83A1-F6EECF244321}">
                <p14:modId xmlns:p14="http://schemas.microsoft.com/office/powerpoint/2010/main" val="481743625"/>
              </p:ext>
            </p:extLst>
          </p:nvPr>
        </p:nvGraphicFramePr>
        <p:xfrm>
          <a:off x="1490869" y="2425147"/>
          <a:ext cx="10296940" cy="5406888"/>
        </p:xfrm>
        <a:graphic>
          <a:graphicData uri="http://schemas.openxmlformats.org/drawingml/2006/table">
            <a:tbl>
              <a:tblPr firstRow="1" firstCol="1" bandRow="1">
                <a:tableStyleId>{5940675A-B579-460E-94D1-54222C63F5DA}</a:tableStyleId>
              </a:tblPr>
              <a:tblGrid>
                <a:gridCol w="1284529">
                  <a:extLst>
                    <a:ext uri="{9D8B030D-6E8A-4147-A177-3AD203B41FA5}">
                      <a16:colId xmlns:a16="http://schemas.microsoft.com/office/drawing/2014/main" val="407806244"/>
                    </a:ext>
                  </a:extLst>
                </a:gridCol>
                <a:gridCol w="3066291">
                  <a:extLst>
                    <a:ext uri="{9D8B030D-6E8A-4147-A177-3AD203B41FA5}">
                      <a16:colId xmlns:a16="http://schemas.microsoft.com/office/drawing/2014/main" val="3488807961"/>
                    </a:ext>
                  </a:extLst>
                </a:gridCol>
                <a:gridCol w="3134104">
                  <a:extLst>
                    <a:ext uri="{9D8B030D-6E8A-4147-A177-3AD203B41FA5}">
                      <a16:colId xmlns:a16="http://schemas.microsoft.com/office/drawing/2014/main" val="3556824966"/>
                    </a:ext>
                  </a:extLst>
                </a:gridCol>
                <a:gridCol w="2812016">
                  <a:extLst>
                    <a:ext uri="{9D8B030D-6E8A-4147-A177-3AD203B41FA5}">
                      <a16:colId xmlns:a16="http://schemas.microsoft.com/office/drawing/2014/main" val="1576055521"/>
                    </a:ext>
                  </a:extLst>
                </a:gridCol>
              </a:tblGrid>
              <a:tr h="450574">
                <a:tc>
                  <a:txBody>
                    <a:bodyPr/>
                    <a:lstStyle/>
                    <a:p>
                      <a:pPr marL="0" marR="0" algn="just">
                        <a:lnSpc>
                          <a:spcPct val="107000"/>
                        </a:lnSpc>
                        <a:spcBef>
                          <a:spcPts val="0"/>
                        </a:spcBef>
                        <a:spcAft>
                          <a:spcPts val="0"/>
                        </a:spcAft>
                      </a:pPr>
                      <a:r>
                        <a:rPr lang="en-US" sz="2800" b="1" dirty="0">
                          <a:effectLst/>
                          <a:latin typeface="+mj-lt"/>
                        </a:rPr>
                        <a:t> </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b="1" dirty="0">
                          <a:effectLst/>
                          <a:latin typeface="+mj-lt"/>
                        </a:rPr>
                        <a:t>Random Forest</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b="1" dirty="0">
                          <a:effectLst/>
                          <a:latin typeface="+mj-lt"/>
                        </a:rPr>
                        <a:t>GBM</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b="1" dirty="0">
                          <a:effectLst/>
                          <a:latin typeface="+mj-lt"/>
                        </a:rPr>
                        <a:t>K-NN</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395579452"/>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1</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Arg</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Arg</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Ac. Orn</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44139937"/>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2 </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C18.1</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Orn</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Arg</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366747712"/>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3 </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Orn</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Ac. Orn</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Orn</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99104610"/>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4 </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PC.ae.C40.5</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PC.aa.C36.3</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C18.2</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67702254"/>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5 </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PC.ae.C34.2</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C14.2</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PC.ae.C34.2</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682887173"/>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6 </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lysoPC.a.C28.1</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C2</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PC.ae.C36.2</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99573561"/>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7</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dirty="0">
                          <a:effectLst/>
                          <a:latin typeface="+mj-lt"/>
                        </a:rPr>
                        <a:t>C16.1</a:t>
                      </a:r>
                      <a:endParaRPr lang="en-US" sz="2400" dirty="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PC.ae.C36.3</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C18.1</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09991201"/>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8 </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Ac. Orn</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lysoPC.a.C18.1</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SM..OH.C14.1</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199040260"/>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9 </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lysoPC.a.C28.0</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PC.ae.C42.2</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PC.ae.C40.5</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670774516"/>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10 </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PC.ae.C42.1</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C16.1</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lysoPC.a.C28.0</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24381569"/>
                  </a:ext>
                </a:extLst>
              </a:tr>
              <a:tr h="450574">
                <a:tc>
                  <a:txBody>
                    <a:bodyPr/>
                    <a:lstStyle/>
                    <a:p>
                      <a:pPr marL="0" marR="0" lvl="0" indent="0" algn="just">
                        <a:lnSpc>
                          <a:spcPct val="107000"/>
                        </a:lnSpc>
                        <a:spcBef>
                          <a:spcPts val="0"/>
                        </a:spcBef>
                        <a:spcAft>
                          <a:spcPts val="0"/>
                        </a:spcAft>
                        <a:buFont typeface="+mj-lt"/>
                        <a:buNone/>
                      </a:pPr>
                      <a:r>
                        <a:rPr lang="en-US" sz="2800" b="1" dirty="0">
                          <a:effectLst/>
                          <a:latin typeface="+mj-lt"/>
                        </a:rPr>
                        <a:t>11</a:t>
                      </a:r>
                      <a:endParaRPr lang="en-US" sz="2400" b="1" dirty="0">
                        <a:effectLst/>
                        <a:latin typeface="+mj-lt"/>
                        <a:ea typeface="Calibri" panose="020F0502020204030204" pitchFamily="34" charset="0"/>
                        <a:cs typeface="Vrinda" panose="020B0502040204020203" pitchFamily="34" charset="0"/>
                      </a:endParaRPr>
                    </a:p>
                  </a:txBody>
                  <a:tcPr marL="68580" marR="68580" marT="0" marB="0">
                    <a:solidFill>
                      <a:schemeClr val="accent1">
                        <a:lumMod val="60000"/>
                        <a:lumOff val="40000"/>
                      </a:schemeClr>
                    </a:solidFill>
                  </a:tcPr>
                </a:tc>
                <a:tc>
                  <a:txBody>
                    <a:bodyPr/>
                    <a:lstStyle/>
                    <a:p>
                      <a:pPr marL="0" marR="0" algn="just">
                        <a:lnSpc>
                          <a:spcPct val="107000"/>
                        </a:lnSpc>
                        <a:spcBef>
                          <a:spcPts val="0"/>
                        </a:spcBef>
                        <a:spcAft>
                          <a:spcPts val="0"/>
                        </a:spcAft>
                      </a:pPr>
                      <a:r>
                        <a:rPr lang="en-US" sz="2800">
                          <a:effectLst/>
                          <a:latin typeface="+mj-lt"/>
                        </a:rPr>
                        <a:t>PC.ae.C36.1</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a:effectLst/>
                          <a:latin typeface="+mj-lt"/>
                        </a:rPr>
                        <a:t>PC.ae.C36.1</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7000"/>
                        </a:lnSpc>
                        <a:spcBef>
                          <a:spcPts val="0"/>
                        </a:spcBef>
                        <a:spcAft>
                          <a:spcPts val="0"/>
                        </a:spcAft>
                      </a:pPr>
                      <a:r>
                        <a:rPr lang="en-US" sz="2800" dirty="0">
                          <a:effectLst/>
                          <a:latin typeface="+mj-lt"/>
                        </a:rPr>
                        <a:t>PC.ae.C42.2</a:t>
                      </a:r>
                      <a:endParaRPr lang="en-US" sz="2400" dirty="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13150357"/>
                  </a:ext>
                </a:extLst>
              </a:tr>
            </a:tbl>
          </a:graphicData>
        </a:graphic>
      </p:graphicFrame>
    </p:spTree>
    <p:extLst>
      <p:ext uri="{BB962C8B-B14F-4D97-AF65-F5344CB8AC3E}">
        <p14:creationId xmlns:p14="http://schemas.microsoft.com/office/powerpoint/2010/main" val="302277184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3212" cy="64981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3003212" cy="6498168"/>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944873" y="7481854"/>
            <a:ext cx="0" cy="129963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999720" cy="9748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EBBF5D-6993-428A-82F5-140ABDA0DD78}"/>
              </a:ext>
            </a:extLst>
          </p:cNvPr>
          <p:cNvSpPr txBox="1"/>
          <p:nvPr/>
        </p:nvSpPr>
        <p:spPr>
          <a:xfrm>
            <a:off x="3493" y="909743"/>
            <a:ext cx="4278548" cy="4313431"/>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5500" kern="1200" cap="all" spc="200" baseline="0" dirty="0">
                <a:solidFill>
                  <a:schemeClr val="accent1"/>
                </a:solidFill>
                <a:latin typeface="+mj-lt"/>
                <a:ea typeface="+mj-ea"/>
                <a:cs typeface="+mj-cs"/>
              </a:rPr>
              <a:t>DISCUSSION</a:t>
            </a:r>
          </a:p>
        </p:txBody>
      </p:sp>
      <p:cxnSp>
        <p:nvCxnSpPr>
          <p:cNvPr id="39" name="Straight Connector 3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319" y="5351626"/>
            <a:ext cx="341334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2BC82D2-C426-4E47-A9AC-D72CE29874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964710" y="1343518"/>
            <a:ext cx="7355833" cy="7061599"/>
          </a:xfrm>
          <a:prstGeom prst="rect">
            <a:avLst/>
          </a:prstGeom>
        </p:spPr>
      </p:pic>
    </p:spTree>
    <p:extLst>
      <p:ext uri="{BB962C8B-B14F-4D97-AF65-F5344CB8AC3E}">
        <p14:creationId xmlns:p14="http://schemas.microsoft.com/office/powerpoint/2010/main" val="228003009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EBBF5D-6993-428A-82F5-140ABDA0DD78}"/>
              </a:ext>
            </a:extLst>
          </p:cNvPr>
          <p:cNvSpPr txBox="1"/>
          <p:nvPr/>
        </p:nvSpPr>
        <p:spPr>
          <a:xfrm>
            <a:off x="676478" y="909743"/>
            <a:ext cx="4488685" cy="4313431"/>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5500" u="sng" kern="1200" cap="all" spc="200" baseline="0">
                <a:solidFill>
                  <a:srgbClr val="FFFFFF"/>
                </a:solidFill>
                <a:latin typeface="+mj-lt"/>
                <a:ea typeface="+mj-ea"/>
                <a:cs typeface="+mj-cs"/>
              </a:rPr>
              <a:t>DISCUSSION</a:t>
            </a:r>
          </a:p>
        </p:txBody>
      </p:sp>
      <p:graphicFrame>
        <p:nvGraphicFramePr>
          <p:cNvPr id="3" name="Table 2">
            <a:extLst>
              <a:ext uri="{FF2B5EF4-FFF2-40B4-BE49-F238E27FC236}">
                <a16:creationId xmlns:a16="http://schemas.microsoft.com/office/drawing/2014/main" id="{4B6B04BA-9A27-4A11-BBC0-CB60CD601299}"/>
              </a:ext>
            </a:extLst>
          </p:cNvPr>
          <p:cNvGraphicFramePr>
            <a:graphicFrameLocks noGrp="1"/>
          </p:cNvGraphicFramePr>
          <p:nvPr>
            <p:extLst>
              <p:ext uri="{D42A27DB-BD31-4B8C-83A1-F6EECF244321}">
                <p14:modId xmlns:p14="http://schemas.microsoft.com/office/powerpoint/2010/main" val="2439063568"/>
              </p:ext>
            </p:extLst>
          </p:nvPr>
        </p:nvGraphicFramePr>
        <p:xfrm>
          <a:off x="840857" y="2991724"/>
          <a:ext cx="11702326" cy="4780680"/>
        </p:xfrm>
        <a:graphic>
          <a:graphicData uri="http://schemas.openxmlformats.org/drawingml/2006/table">
            <a:tbl>
              <a:tblPr firstRow="1" firstCol="1" bandRow="1">
                <a:tableStyleId>{5C22544A-7EE6-4342-B048-85BDC9FD1C3A}</a:tableStyleId>
              </a:tblPr>
              <a:tblGrid>
                <a:gridCol w="4265688">
                  <a:extLst>
                    <a:ext uri="{9D8B030D-6E8A-4147-A177-3AD203B41FA5}">
                      <a16:colId xmlns:a16="http://schemas.microsoft.com/office/drawing/2014/main" val="1383327159"/>
                    </a:ext>
                  </a:extLst>
                </a:gridCol>
                <a:gridCol w="912136">
                  <a:extLst>
                    <a:ext uri="{9D8B030D-6E8A-4147-A177-3AD203B41FA5}">
                      <a16:colId xmlns:a16="http://schemas.microsoft.com/office/drawing/2014/main" val="1611135431"/>
                    </a:ext>
                  </a:extLst>
                </a:gridCol>
                <a:gridCol w="6524502">
                  <a:extLst>
                    <a:ext uri="{9D8B030D-6E8A-4147-A177-3AD203B41FA5}">
                      <a16:colId xmlns:a16="http://schemas.microsoft.com/office/drawing/2014/main" val="3325408515"/>
                    </a:ext>
                  </a:extLst>
                </a:gridCol>
              </a:tblGrid>
              <a:tr h="597585">
                <a:tc>
                  <a:txBody>
                    <a:bodyPr/>
                    <a:lstStyle/>
                    <a:p>
                      <a:pPr marL="0" marR="0" algn="just">
                        <a:lnSpc>
                          <a:spcPct val="100000"/>
                        </a:lnSpc>
                        <a:spcBef>
                          <a:spcPts val="0"/>
                        </a:spcBef>
                        <a:spcAft>
                          <a:spcPts val="0"/>
                        </a:spcAft>
                      </a:pPr>
                      <a:r>
                        <a:rPr lang="en-US" sz="2400" dirty="0">
                          <a:effectLst/>
                        </a:rPr>
                        <a:t>Algorithms Name</a:t>
                      </a:r>
                      <a:endParaRPr lang="en-US" sz="2400" dirty="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dirty="0">
                          <a:effectLst/>
                        </a:rPr>
                        <a:t>Total</a:t>
                      </a:r>
                      <a:endParaRPr lang="en-US" sz="2400" dirty="0">
                        <a:solidFill>
                          <a:schemeClr val="bg1"/>
                        </a:solidFill>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u="none" dirty="0"/>
                        <a:t>Metabolites</a:t>
                      </a:r>
                      <a:r>
                        <a:rPr lang="en-US" sz="2400" dirty="0">
                          <a:effectLst/>
                        </a:rPr>
                        <a:t> </a:t>
                      </a:r>
                      <a:endParaRPr lang="en-US" sz="2400" dirty="0">
                        <a:solidFill>
                          <a:schemeClr val="bg1"/>
                        </a:solidFill>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320419116"/>
                  </a:ext>
                </a:extLst>
              </a:tr>
              <a:tr h="597585">
                <a:tc>
                  <a:txBody>
                    <a:bodyPr/>
                    <a:lstStyle/>
                    <a:p>
                      <a:pPr marL="0" marR="0" algn="just">
                        <a:lnSpc>
                          <a:spcPct val="100000"/>
                        </a:lnSpc>
                        <a:spcBef>
                          <a:spcPts val="0"/>
                        </a:spcBef>
                        <a:spcAft>
                          <a:spcPts val="0"/>
                        </a:spcAft>
                      </a:pPr>
                      <a:r>
                        <a:rPr lang="en-US" sz="2400">
                          <a:effectLst/>
                        </a:rPr>
                        <a:t>Random Forest, GBM &amp;KNN</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dirty="0">
                          <a:effectLst/>
                        </a:rPr>
                        <a:t>3</a:t>
                      </a:r>
                      <a:endParaRPr lang="en-US" sz="2400" dirty="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a:effectLst/>
                        </a:rPr>
                        <a:t>Orn, Arg, Ac.Orn</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916879931"/>
                  </a:ext>
                </a:extLst>
              </a:tr>
              <a:tr h="597585">
                <a:tc>
                  <a:txBody>
                    <a:bodyPr/>
                    <a:lstStyle/>
                    <a:p>
                      <a:pPr marL="0" marR="0" algn="just">
                        <a:lnSpc>
                          <a:spcPct val="100000"/>
                        </a:lnSpc>
                        <a:spcBef>
                          <a:spcPts val="0"/>
                        </a:spcBef>
                        <a:spcAft>
                          <a:spcPts val="0"/>
                        </a:spcAft>
                      </a:pPr>
                      <a:r>
                        <a:rPr lang="en-US" sz="2400">
                          <a:effectLst/>
                        </a:rPr>
                        <a:t>Random Forest &amp; GBM</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a:effectLst/>
                        </a:rPr>
                        <a:t>2</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dirty="0">
                          <a:effectLst/>
                        </a:rPr>
                        <a:t>C16.1, PC.ae.C36.1</a:t>
                      </a:r>
                      <a:endParaRPr lang="en-US" sz="2400" dirty="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20803737"/>
                  </a:ext>
                </a:extLst>
              </a:tr>
              <a:tr h="597585">
                <a:tc>
                  <a:txBody>
                    <a:bodyPr/>
                    <a:lstStyle/>
                    <a:p>
                      <a:pPr marL="0" marR="0" algn="just">
                        <a:lnSpc>
                          <a:spcPct val="100000"/>
                        </a:lnSpc>
                        <a:spcBef>
                          <a:spcPts val="0"/>
                        </a:spcBef>
                        <a:spcAft>
                          <a:spcPts val="0"/>
                        </a:spcAft>
                      </a:pPr>
                      <a:r>
                        <a:rPr lang="en-US" sz="2400" dirty="0">
                          <a:effectLst/>
                        </a:rPr>
                        <a:t>Random Forest &amp; KNN</a:t>
                      </a:r>
                      <a:endParaRPr lang="en-US" sz="2400" dirty="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dirty="0">
                          <a:effectLst/>
                        </a:rPr>
                        <a:t>4</a:t>
                      </a:r>
                      <a:endParaRPr lang="en-US" sz="2400" dirty="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dirty="0">
                          <a:effectLst/>
                        </a:rPr>
                        <a:t>lysoPC.a.C28.0, C18.1, PC.ae.C40.5, PC.ae.C34.2</a:t>
                      </a:r>
                      <a:endParaRPr lang="en-US" sz="2400" dirty="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426154967"/>
                  </a:ext>
                </a:extLst>
              </a:tr>
              <a:tr h="597585">
                <a:tc>
                  <a:txBody>
                    <a:bodyPr/>
                    <a:lstStyle/>
                    <a:p>
                      <a:pPr marL="0" marR="0" algn="just">
                        <a:lnSpc>
                          <a:spcPct val="100000"/>
                        </a:lnSpc>
                        <a:spcBef>
                          <a:spcPts val="0"/>
                        </a:spcBef>
                        <a:spcAft>
                          <a:spcPts val="0"/>
                        </a:spcAft>
                      </a:pPr>
                      <a:r>
                        <a:rPr lang="en-US" sz="2400">
                          <a:effectLst/>
                        </a:rPr>
                        <a:t>GBM &amp; KNN</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a:effectLst/>
                        </a:rPr>
                        <a:t>1</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dirty="0">
                          <a:effectLst/>
                        </a:rPr>
                        <a:t>PC.ae.C42.2</a:t>
                      </a:r>
                      <a:endParaRPr lang="en-US" sz="2400" dirty="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942347364"/>
                  </a:ext>
                </a:extLst>
              </a:tr>
              <a:tr h="597585">
                <a:tc>
                  <a:txBody>
                    <a:bodyPr/>
                    <a:lstStyle/>
                    <a:p>
                      <a:pPr marL="0" marR="0" algn="just">
                        <a:lnSpc>
                          <a:spcPct val="100000"/>
                        </a:lnSpc>
                        <a:spcBef>
                          <a:spcPts val="0"/>
                        </a:spcBef>
                        <a:spcAft>
                          <a:spcPts val="0"/>
                        </a:spcAft>
                      </a:pPr>
                      <a:r>
                        <a:rPr lang="en-US" sz="2400">
                          <a:effectLst/>
                        </a:rPr>
                        <a:t>Random Forest</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a:effectLst/>
                        </a:rPr>
                        <a:t>2</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a:effectLst/>
                        </a:rPr>
                        <a:t>lysoPC.a.C28.1, PC.ae.C42.1</a:t>
                      </a:r>
                      <a:endParaRPr lang="en-US" sz="240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190129302"/>
                  </a:ext>
                </a:extLst>
              </a:tr>
              <a:tr h="597585">
                <a:tc>
                  <a:txBody>
                    <a:bodyPr/>
                    <a:lstStyle/>
                    <a:p>
                      <a:pPr marL="0" marR="0" algn="just">
                        <a:lnSpc>
                          <a:spcPct val="100000"/>
                        </a:lnSpc>
                        <a:spcBef>
                          <a:spcPts val="0"/>
                        </a:spcBef>
                        <a:spcAft>
                          <a:spcPts val="0"/>
                        </a:spcAft>
                      </a:pPr>
                      <a:r>
                        <a:rPr lang="en-US" sz="2400">
                          <a:effectLst/>
                        </a:rPr>
                        <a:t>GBM</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a:effectLst/>
                        </a:rPr>
                        <a:t>5</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dirty="0">
                          <a:effectLst/>
                        </a:rPr>
                        <a:t>lysoPC.a.C18.1, C2, C14.2, PC.ae.C36.3, PC.aa.C36.3</a:t>
                      </a:r>
                      <a:endParaRPr lang="en-US" sz="2400" dirty="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347950591"/>
                  </a:ext>
                </a:extLst>
              </a:tr>
              <a:tr h="597585">
                <a:tc>
                  <a:txBody>
                    <a:bodyPr/>
                    <a:lstStyle/>
                    <a:p>
                      <a:pPr marL="0" marR="0" algn="just">
                        <a:lnSpc>
                          <a:spcPct val="100000"/>
                        </a:lnSpc>
                        <a:spcBef>
                          <a:spcPts val="0"/>
                        </a:spcBef>
                        <a:spcAft>
                          <a:spcPts val="0"/>
                        </a:spcAft>
                      </a:pPr>
                      <a:r>
                        <a:rPr lang="en-US" sz="2400" dirty="0">
                          <a:effectLst/>
                        </a:rPr>
                        <a:t>KNN</a:t>
                      </a:r>
                      <a:endParaRPr lang="en-US" sz="2400" dirty="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a:effectLst/>
                        </a:rPr>
                        <a:t>3</a:t>
                      </a:r>
                      <a:endParaRPr lang="en-US" sz="2400">
                        <a:effectLst/>
                        <a:latin typeface="+mj-lt"/>
                        <a:ea typeface="Calibri" panose="020F0502020204030204" pitchFamily="34" charset="0"/>
                        <a:cs typeface="Vrinda" panose="020B0502040204020203" pitchFamily="34" charset="0"/>
                      </a:endParaRPr>
                    </a:p>
                  </a:txBody>
                  <a:tcPr marL="68580" marR="68580" marT="0" marB="0"/>
                </a:tc>
                <a:tc>
                  <a:txBody>
                    <a:bodyPr/>
                    <a:lstStyle/>
                    <a:p>
                      <a:pPr marL="0" marR="0" algn="just">
                        <a:lnSpc>
                          <a:spcPct val="100000"/>
                        </a:lnSpc>
                        <a:spcBef>
                          <a:spcPts val="0"/>
                        </a:spcBef>
                        <a:spcAft>
                          <a:spcPts val="0"/>
                        </a:spcAft>
                      </a:pPr>
                      <a:r>
                        <a:rPr lang="en-US" sz="2400" dirty="0">
                          <a:effectLst/>
                        </a:rPr>
                        <a:t>PC.ae.C36.2, C18.2, SM..OH..C14.1</a:t>
                      </a:r>
                      <a:endParaRPr lang="en-US" sz="2400" dirty="0">
                        <a:effectLst/>
                        <a:latin typeface="+mj-lt"/>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19907932"/>
                  </a:ext>
                </a:extLst>
              </a:tr>
            </a:tbl>
          </a:graphicData>
        </a:graphic>
      </p:graphicFrame>
      <p:sp>
        <p:nvSpPr>
          <p:cNvPr id="5" name="Rectangle 4">
            <a:extLst>
              <a:ext uri="{FF2B5EF4-FFF2-40B4-BE49-F238E27FC236}">
                <a16:creationId xmlns:a16="http://schemas.microsoft.com/office/drawing/2014/main" id="{9D966CD7-02D2-4AC5-8C3B-7523AA7E95C2}"/>
              </a:ext>
            </a:extLst>
          </p:cNvPr>
          <p:cNvSpPr/>
          <p:nvPr/>
        </p:nvSpPr>
        <p:spPr>
          <a:xfrm>
            <a:off x="5165163" y="969552"/>
            <a:ext cx="3361818" cy="769441"/>
          </a:xfrm>
          <a:prstGeom prst="rect">
            <a:avLst/>
          </a:prstGeom>
        </p:spPr>
        <p:txBody>
          <a:bodyPr wrap="none">
            <a:spAutoFit/>
          </a:bodyPr>
          <a:lstStyle/>
          <a:p>
            <a:r>
              <a:rPr lang="en-US" sz="4400" u="sng" dirty="0">
                <a:solidFill>
                  <a:srgbClr val="862633"/>
                </a:solidFill>
                <a:latin typeface="Algerian" panose="04020705040A02060702" pitchFamily="82" charset="0"/>
              </a:rPr>
              <a:t>CONCLUSION</a:t>
            </a:r>
            <a:endParaRPr lang="en-US" sz="4400"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10599026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EBBF5D-6993-428A-82F5-140ABDA0DD78}"/>
              </a:ext>
            </a:extLst>
          </p:cNvPr>
          <p:cNvSpPr txBox="1"/>
          <p:nvPr/>
        </p:nvSpPr>
        <p:spPr>
          <a:xfrm>
            <a:off x="933449" y="1292505"/>
            <a:ext cx="4234899" cy="1015663"/>
          </a:xfrm>
          <a:prstGeom prst="rect">
            <a:avLst/>
          </a:prstGeom>
          <a:noFill/>
        </p:spPr>
        <p:txBody>
          <a:bodyPr wrap="square" rtlCol="0">
            <a:spAutoFit/>
          </a:bodyPr>
          <a:lstStyle/>
          <a:p>
            <a:pPr algn="ctr"/>
            <a:r>
              <a:rPr lang="en-US" sz="6000" u="sng" dirty="0">
                <a:solidFill>
                  <a:schemeClr val="accent1"/>
                </a:solidFill>
                <a:latin typeface="Algerian" panose="04020705040A02060702" pitchFamily="82" charset="0"/>
              </a:rPr>
              <a:t>Abstract</a:t>
            </a:r>
          </a:p>
        </p:txBody>
      </p:sp>
      <p:sp>
        <p:nvSpPr>
          <p:cNvPr id="2" name="Rectangle 1">
            <a:extLst>
              <a:ext uri="{FF2B5EF4-FFF2-40B4-BE49-F238E27FC236}">
                <a16:creationId xmlns:a16="http://schemas.microsoft.com/office/drawing/2014/main" id="{8B2DF831-C60F-4ED9-8B2D-C4422B1D80E2}"/>
              </a:ext>
            </a:extLst>
          </p:cNvPr>
          <p:cNvSpPr/>
          <p:nvPr/>
        </p:nvSpPr>
        <p:spPr>
          <a:xfrm>
            <a:off x="933450" y="3894514"/>
            <a:ext cx="11544300" cy="4401205"/>
          </a:xfrm>
          <a:prstGeom prst="rect">
            <a:avLst/>
          </a:prstGeom>
        </p:spPr>
        <p:txBody>
          <a:bodyPr wrap="square">
            <a:spAutoFit/>
          </a:bodyPr>
          <a:lstStyle/>
          <a:p>
            <a:pPr algn="just"/>
            <a:r>
              <a:rPr lang="en-US" sz="2800" dirty="0">
                <a:latin typeface="Times New Roman" panose="02020603050405020304" pitchFamily="18" charset="0"/>
                <a:ea typeface="Calibri" panose="020F0502020204030204" pitchFamily="34" charset="0"/>
              </a:rPr>
              <a:t>			Machine Learning explores the study and construction of algorithms that can learn from and make predictions on data and analyze feature importance. Osteoarthritis (OA) is a heterogeneous disease with various pathogenic factors and a most common form of arthritis.  OA has significant metabolic background. If we can find the Important metabolites, then we can predict the disease. Three Machine Learning algorithms were used in this project to detect the most important metabolites related to OA, including Random Forest, Gradient Boosting Machine (GBM) and K-Nearest Neighbors (k-NN). Twenty metabolites were identified as the most relevant to the disease of OA by all three algorithms</a:t>
            </a:r>
            <a:endParaRPr lang="en-US" sz="2800" dirty="0"/>
          </a:p>
        </p:txBody>
      </p:sp>
    </p:spTree>
    <p:extLst>
      <p:ext uri="{BB962C8B-B14F-4D97-AF65-F5344CB8AC3E}">
        <p14:creationId xmlns:p14="http://schemas.microsoft.com/office/powerpoint/2010/main" val="306177199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30FC4E7-44EE-4A54-91B4-150FA35D8466}"/>
              </a:ext>
            </a:extLst>
          </p:cNvPr>
          <p:cNvGraphicFramePr/>
          <p:nvPr>
            <p:extLst>
              <p:ext uri="{D42A27DB-BD31-4B8C-83A1-F6EECF244321}">
                <p14:modId xmlns:p14="http://schemas.microsoft.com/office/powerpoint/2010/main" val="2563874741"/>
              </p:ext>
            </p:extLst>
          </p:nvPr>
        </p:nvGraphicFramePr>
        <p:xfrm>
          <a:off x="2074575" y="2413935"/>
          <a:ext cx="10216955" cy="7147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50642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E351FA-2F2F-4E8C-9270-24CAC2DD78DB}"/>
              </a:ext>
            </a:extLst>
          </p:cNvPr>
          <p:cNvSpPr/>
          <p:nvPr/>
        </p:nvSpPr>
        <p:spPr>
          <a:xfrm>
            <a:off x="2427414" y="1012309"/>
            <a:ext cx="8148384" cy="769441"/>
          </a:xfrm>
          <a:prstGeom prst="rect">
            <a:avLst/>
          </a:prstGeom>
        </p:spPr>
        <p:txBody>
          <a:bodyPr wrap="none">
            <a:spAutoFit/>
          </a:bodyPr>
          <a:lstStyle/>
          <a:p>
            <a:r>
              <a:rPr lang="en-US" sz="4400" dirty="0">
                <a:solidFill>
                  <a:srgbClr val="862633"/>
                </a:solidFill>
                <a:latin typeface="Algerian" panose="04020705040A02060702" pitchFamily="82" charset="0"/>
              </a:rPr>
              <a:t>thanks for your attention</a:t>
            </a:r>
          </a:p>
        </p:txBody>
      </p:sp>
      <p:pic>
        <p:nvPicPr>
          <p:cNvPr id="11" name="Picture 10">
            <a:extLst>
              <a:ext uri="{FF2B5EF4-FFF2-40B4-BE49-F238E27FC236}">
                <a16:creationId xmlns:a16="http://schemas.microsoft.com/office/drawing/2014/main" id="{C7AFF9A1-F0DF-489D-8829-6D14F4737717}"/>
              </a:ext>
            </a:extLst>
          </p:cNvPr>
          <p:cNvPicPr>
            <a:picLocks noChangeAspect="1"/>
          </p:cNvPicPr>
          <p:nvPr/>
        </p:nvPicPr>
        <p:blipFill>
          <a:blip r:embed="rId2"/>
          <a:stretch>
            <a:fillRect/>
          </a:stretch>
        </p:blipFill>
        <p:spPr>
          <a:xfrm>
            <a:off x="3162300" y="3554412"/>
            <a:ext cx="4696619" cy="4564784"/>
          </a:xfrm>
          <a:prstGeom prst="rect">
            <a:avLst/>
          </a:prstGeom>
        </p:spPr>
      </p:pic>
    </p:spTree>
    <p:extLst>
      <p:ext uri="{BB962C8B-B14F-4D97-AF65-F5344CB8AC3E}">
        <p14:creationId xmlns:p14="http://schemas.microsoft.com/office/powerpoint/2010/main" val="559954857"/>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2700" y="1174451"/>
            <a:ext cx="0" cy="12996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7473" cy="9747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EBBF5D-6993-428A-82F5-140ABDA0DD78}"/>
              </a:ext>
            </a:extLst>
          </p:cNvPr>
          <p:cNvSpPr txBox="1"/>
          <p:nvPr/>
        </p:nvSpPr>
        <p:spPr>
          <a:xfrm>
            <a:off x="308599" y="258573"/>
            <a:ext cx="3642874" cy="7918135"/>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400" u="sng" kern="1200" cap="all" spc="100" baseline="0" dirty="0">
                <a:solidFill>
                  <a:srgbClr val="FFFFFF"/>
                </a:solidFill>
                <a:latin typeface="Algerian" panose="04020705040A02060702" pitchFamily="82" charset="0"/>
                <a:ea typeface="+mj-ea"/>
                <a:cs typeface="+mj-cs"/>
              </a:rPr>
              <a:t>CONTENTS</a:t>
            </a:r>
            <a:endParaRPr lang="en-US" sz="5400" kern="1200" cap="all" spc="100" baseline="0" dirty="0">
              <a:solidFill>
                <a:srgbClr val="FFFFFF"/>
              </a:solidFill>
              <a:latin typeface="Algerian" panose="04020705040A02060702" pitchFamily="82" charset="0"/>
              <a:ea typeface="+mj-ea"/>
              <a:cs typeface="+mj-cs"/>
            </a:endParaRPr>
          </a:p>
        </p:txBody>
      </p:sp>
      <p:graphicFrame>
        <p:nvGraphicFramePr>
          <p:cNvPr id="13" name="TextBox 10">
            <a:extLst>
              <a:ext uri="{FF2B5EF4-FFF2-40B4-BE49-F238E27FC236}">
                <a16:creationId xmlns:a16="http://schemas.microsoft.com/office/drawing/2014/main" id="{4D0C81EA-7C50-4E59-8A2E-3E1D32A973EE}"/>
              </a:ext>
            </a:extLst>
          </p:cNvPr>
          <p:cNvGraphicFramePr/>
          <p:nvPr>
            <p:extLst>
              <p:ext uri="{D42A27DB-BD31-4B8C-83A1-F6EECF244321}">
                <p14:modId xmlns:p14="http://schemas.microsoft.com/office/powerpoint/2010/main" val="1338312905"/>
              </p:ext>
            </p:extLst>
          </p:nvPr>
        </p:nvGraphicFramePr>
        <p:xfrm>
          <a:off x="5241242" y="397565"/>
          <a:ext cx="7480845" cy="8151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709343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2700" y="1174451"/>
            <a:ext cx="0" cy="12996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EEBBF5D-6993-428A-82F5-140ABDA0DD78}"/>
              </a:ext>
            </a:extLst>
          </p:cNvPr>
          <p:cNvSpPr txBox="1"/>
          <p:nvPr/>
        </p:nvSpPr>
        <p:spPr>
          <a:xfrm>
            <a:off x="873610" y="831765"/>
            <a:ext cx="6878905" cy="2131399"/>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u="sng" cap="all" spc="100" dirty="0">
                <a:solidFill>
                  <a:schemeClr val="accent1"/>
                </a:solidFill>
                <a:latin typeface="Algerian" panose="04020705040A02060702" pitchFamily="82" charset="0"/>
                <a:ea typeface="+mj-ea"/>
                <a:cs typeface="+mj-cs"/>
              </a:rPr>
              <a:t>Machine Learning</a:t>
            </a:r>
            <a:endParaRPr lang="en-US" sz="5000" cap="all" spc="100" dirty="0">
              <a:solidFill>
                <a:schemeClr val="accent1"/>
              </a:solidFill>
              <a:latin typeface="Algerian" panose="04020705040A02060702" pitchFamily="82" charset="0"/>
              <a:ea typeface="+mj-ea"/>
              <a:cs typeface="+mj-cs"/>
            </a:endParaRPr>
          </a:p>
        </p:txBody>
      </p:sp>
      <p:sp>
        <p:nvSpPr>
          <p:cNvPr id="11" name="TextBox 10">
            <a:extLst>
              <a:ext uri="{FF2B5EF4-FFF2-40B4-BE49-F238E27FC236}">
                <a16:creationId xmlns:a16="http://schemas.microsoft.com/office/drawing/2014/main" id="{E30D27D9-8F06-46A2-A841-1C8E576A67A1}"/>
              </a:ext>
            </a:extLst>
          </p:cNvPr>
          <p:cNvSpPr txBox="1"/>
          <p:nvPr/>
        </p:nvSpPr>
        <p:spPr>
          <a:xfrm>
            <a:off x="506179" y="3172404"/>
            <a:ext cx="6232547" cy="5588423"/>
          </a:xfrm>
          <a:prstGeom prst="rect">
            <a:avLst/>
          </a:prstGeom>
        </p:spPr>
        <p:txBody>
          <a:bodyPr vert="horz" lIns="45720" tIns="45720" rIns="45720" bIns="45720" rtlCol="0">
            <a:normAutofit/>
          </a:bodyPr>
          <a:lstStyle/>
          <a:p>
            <a:pPr marL="571500" indent="-571500" defTabSz="914400">
              <a:lnSpc>
                <a:spcPct val="90000"/>
              </a:lnSpc>
              <a:spcAft>
                <a:spcPts val="600"/>
              </a:spcAft>
              <a:buClr>
                <a:schemeClr val="accent1"/>
              </a:buClr>
              <a:buFont typeface="Arial" panose="020B0604020202020204" pitchFamily="34" charset="0"/>
              <a:buChar char="•"/>
            </a:pPr>
            <a:r>
              <a:rPr lang="en-US" sz="4000" dirty="0">
                <a:latin typeface="+mj-lt"/>
              </a:rPr>
              <a:t>Unsupervised learning</a:t>
            </a:r>
          </a:p>
          <a:p>
            <a:pPr marL="571500" indent="-571500" defTabSz="914400">
              <a:lnSpc>
                <a:spcPct val="90000"/>
              </a:lnSpc>
              <a:spcAft>
                <a:spcPts val="600"/>
              </a:spcAft>
              <a:buClr>
                <a:schemeClr val="accent1"/>
              </a:buClr>
              <a:buFont typeface="Arial" panose="020B0604020202020204" pitchFamily="34" charset="0"/>
              <a:buChar char="•"/>
            </a:pPr>
            <a:r>
              <a:rPr lang="en-US" sz="4000" dirty="0">
                <a:latin typeface="+mj-lt"/>
              </a:rPr>
              <a:t>Supervised learning</a:t>
            </a:r>
          </a:p>
          <a:p>
            <a:pPr marL="1485900" lvl="2" indent="-571500" defTabSz="914400">
              <a:lnSpc>
                <a:spcPct val="90000"/>
              </a:lnSpc>
              <a:spcAft>
                <a:spcPts val="600"/>
              </a:spcAft>
              <a:buClr>
                <a:schemeClr val="accent1"/>
              </a:buClr>
              <a:buFont typeface="Arial" panose="020B0604020202020204" pitchFamily="34" charset="0"/>
              <a:buChar char="•"/>
            </a:pPr>
            <a:r>
              <a:rPr lang="en-US" sz="4000" dirty="0">
                <a:latin typeface="+mj-lt"/>
              </a:rPr>
              <a:t>Classification</a:t>
            </a:r>
          </a:p>
          <a:p>
            <a:pPr marL="1485900" lvl="2" indent="-571500" defTabSz="914400">
              <a:lnSpc>
                <a:spcPct val="90000"/>
              </a:lnSpc>
              <a:spcAft>
                <a:spcPts val="600"/>
              </a:spcAft>
              <a:buClr>
                <a:schemeClr val="accent1"/>
              </a:buClr>
              <a:buFont typeface="Arial" panose="020B0604020202020204" pitchFamily="34" charset="0"/>
              <a:buChar char="•"/>
            </a:pPr>
            <a:r>
              <a:rPr lang="en-US" sz="4000" dirty="0">
                <a:latin typeface="+mj-lt"/>
              </a:rPr>
              <a:t>Regression</a:t>
            </a:r>
          </a:p>
          <a:p>
            <a:pPr marL="571500" indent="-571500" defTabSz="914400">
              <a:lnSpc>
                <a:spcPct val="90000"/>
              </a:lnSpc>
              <a:spcAft>
                <a:spcPts val="600"/>
              </a:spcAft>
              <a:buClr>
                <a:schemeClr val="accent1"/>
              </a:buClr>
              <a:buFont typeface="Arial" panose="020B0604020202020204" pitchFamily="34" charset="0"/>
              <a:buChar char="•"/>
            </a:pPr>
            <a:endParaRPr lang="en-US" sz="4000" dirty="0">
              <a:latin typeface="+mj-lt"/>
            </a:endParaRPr>
          </a:p>
        </p:txBody>
      </p:sp>
      <p:pic>
        <p:nvPicPr>
          <p:cNvPr id="13" name="Picture 12">
            <a:extLst>
              <a:ext uri="{FF2B5EF4-FFF2-40B4-BE49-F238E27FC236}">
                <a16:creationId xmlns:a16="http://schemas.microsoft.com/office/drawing/2014/main" id="{771A4ACF-2FB7-43D4-A4A6-00AEDC7134B8}"/>
              </a:ext>
            </a:extLst>
          </p:cNvPr>
          <p:cNvPicPr>
            <a:picLocks noChangeAspect="1"/>
          </p:cNvPicPr>
          <p:nvPr/>
        </p:nvPicPr>
        <p:blipFill rotWithShape="1">
          <a:blip r:embed="rId3"/>
          <a:srcRect b="13799"/>
          <a:stretch/>
        </p:blipFill>
        <p:spPr>
          <a:xfrm>
            <a:off x="7076386" y="1331843"/>
            <a:ext cx="5931176" cy="7227371"/>
          </a:xfrm>
          <a:prstGeom prst="rect">
            <a:avLst/>
          </a:prstGeom>
        </p:spPr>
      </p:pic>
    </p:spTree>
    <p:extLst>
      <p:ext uri="{BB962C8B-B14F-4D97-AF65-F5344CB8AC3E}">
        <p14:creationId xmlns:p14="http://schemas.microsoft.com/office/powerpoint/2010/main" val="206864004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05BFB19-669B-436A-9E38-5011D6F93B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2700" y="1174451"/>
            <a:ext cx="0" cy="741103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13DE7D-4710-463F-9A37-FC3DA82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68" y="1174451"/>
            <a:ext cx="10466141" cy="7411037"/>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F595515-3BD6-4CA3-ADBF-AD2242DBFD9B}"/>
              </a:ext>
            </a:extLst>
          </p:cNvPr>
          <p:cNvPicPr>
            <a:picLocks noChangeAspect="1"/>
          </p:cNvPicPr>
          <p:nvPr/>
        </p:nvPicPr>
        <p:blipFill>
          <a:blip r:embed="rId3"/>
          <a:stretch>
            <a:fillRect/>
          </a:stretch>
        </p:blipFill>
        <p:spPr>
          <a:xfrm>
            <a:off x="1613997" y="1324795"/>
            <a:ext cx="9418440" cy="7063830"/>
          </a:xfrm>
          <a:prstGeom prst="rect">
            <a:avLst/>
          </a:prstGeom>
        </p:spPr>
      </p:pic>
    </p:spTree>
    <p:extLst>
      <p:ext uri="{BB962C8B-B14F-4D97-AF65-F5344CB8AC3E}">
        <p14:creationId xmlns:p14="http://schemas.microsoft.com/office/powerpoint/2010/main" val="34592089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1" name="Straight Connector 140">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2700" y="1174451"/>
            <a:ext cx="0" cy="12996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3" name="Rectangle 142">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3212" cy="9747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2700" y="7479055"/>
            <a:ext cx="0" cy="129963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0" name="TextBox 10">
            <a:extLst>
              <a:ext uri="{FF2B5EF4-FFF2-40B4-BE49-F238E27FC236}">
                <a16:creationId xmlns:a16="http://schemas.microsoft.com/office/drawing/2014/main" id="{8D27071C-BF2B-4268-A086-DBAC5B489754}"/>
              </a:ext>
            </a:extLst>
          </p:cNvPr>
          <p:cNvGraphicFramePr/>
          <p:nvPr>
            <p:extLst>
              <p:ext uri="{D42A27DB-BD31-4B8C-83A1-F6EECF244321}">
                <p14:modId xmlns:p14="http://schemas.microsoft.com/office/powerpoint/2010/main" val="2381947816"/>
              </p:ext>
            </p:extLst>
          </p:nvPr>
        </p:nvGraphicFramePr>
        <p:xfrm>
          <a:off x="1625401" y="87462"/>
          <a:ext cx="11335227" cy="9334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216540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2700" y="1174451"/>
            <a:ext cx="0" cy="12996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3212" cy="9747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EBBF5D-6993-428A-82F5-140ABDA0DD78}"/>
              </a:ext>
            </a:extLst>
          </p:cNvPr>
          <p:cNvSpPr txBox="1"/>
          <p:nvPr/>
        </p:nvSpPr>
        <p:spPr>
          <a:xfrm>
            <a:off x="8929222" y="3414590"/>
            <a:ext cx="3704091" cy="2599267"/>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u="sng" kern="1200" cap="all" spc="100" baseline="0" dirty="0">
                <a:solidFill>
                  <a:schemeClr val="tx1">
                    <a:lumMod val="95000"/>
                    <a:lumOff val="5000"/>
                  </a:schemeClr>
                </a:solidFill>
                <a:latin typeface="+mj-lt"/>
                <a:ea typeface="+mj-ea"/>
                <a:cs typeface="+mj-cs"/>
              </a:rPr>
              <a:t>METHODS</a:t>
            </a:r>
          </a:p>
        </p:txBody>
      </p:sp>
      <p:cxnSp>
        <p:nvCxnSpPr>
          <p:cNvPr id="36" name="Straight Connector 35">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76004" y="3573991"/>
            <a:ext cx="0" cy="259926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7" name="TextBox 10">
            <a:extLst>
              <a:ext uri="{FF2B5EF4-FFF2-40B4-BE49-F238E27FC236}">
                <a16:creationId xmlns:a16="http://schemas.microsoft.com/office/drawing/2014/main" id="{F55B5F38-1B8E-4396-80F4-701F09ADB870}"/>
              </a:ext>
            </a:extLst>
          </p:cNvPr>
          <p:cNvGraphicFramePr/>
          <p:nvPr>
            <p:extLst>
              <p:ext uri="{D42A27DB-BD31-4B8C-83A1-F6EECF244321}">
                <p14:modId xmlns:p14="http://schemas.microsoft.com/office/powerpoint/2010/main" val="2906543895"/>
              </p:ext>
            </p:extLst>
          </p:nvPr>
        </p:nvGraphicFramePr>
        <p:xfrm>
          <a:off x="0" y="0"/>
          <a:ext cx="9422295" cy="9747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23913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3CAF01F4-43BC-4C8D-B3E7-889AD234B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3212" cy="64981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Oval 5">
            <a:extLst>
              <a:ext uri="{FF2B5EF4-FFF2-40B4-BE49-F238E27FC236}">
                <a16:creationId xmlns:a16="http://schemas.microsoft.com/office/drawing/2014/main" id="{06CA1EFD-9858-44D0-91BA-87238CF94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3003212" cy="6498168"/>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7" name="Straight Connector 136">
            <a:extLst>
              <a:ext uri="{FF2B5EF4-FFF2-40B4-BE49-F238E27FC236}">
                <a16:creationId xmlns:a16="http://schemas.microsoft.com/office/drawing/2014/main" id="{D35323DC-C2C7-41A7-92D3-2AF72E7E96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944873" y="7481854"/>
            <a:ext cx="0" cy="129963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9" name="Rectangle 138">
            <a:extLst>
              <a:ext uri="{FF2B5EF4-FFF2-40B4-BE49-F238E27FC236}">
                <a16:creationId xmlns:a16="http://schemas.microsoft.com/office/drawing/2014/main" id="{312E2744-1A25-41EC-A497-D14B7A6B7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3212" cy="9748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EBBF5D-6993-428A-82F5-140ABDA0DD78}"/>
              </a:ext>
            </a:extLst>
          </p:cNvPr>
          <p:cNvSpPr txBox="1"/>
          <p:nvPr/>
        </p:nvSpPr>
        <p:spPr>
          <a:xfrm>
            <a:off x="676478" y="909743"/>
            <a:ext cx="5304758" cy="4313431"/>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5000" cap="all" spc="200">
                <a:latin typeface="+mj-lt"/>
                <a:ea typeface="+mj-ea"/>
                <a:cs typeface="+mj-cs"/>
              </a:rPr>
              <a:t>Application Platform</a:t>
            </a:r>
          </a:p>
        </p:txBody>
      </p:sp>
      <p:cxnSp>
        <p:nvCxnSpPr>
          <p:cNvPr id="141" name="Straight Connector 140">
            <a:extLst>
              <a:ext uri="{FF2B5EF4-FFF2-40B4-BE49-F238E27FC236}">
                <a16:creationId xmlns:a16="http://schemas.microsoft.com/office/drawing/2014/main" id="{70DB1793-8C8B-4101-B01A-456200A473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8144" y="5351626"/>
            <a:ext cx="497372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AF38A2AC-B378-4E1F-97CF-832A91687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8034" y="0"/>
            <a:ext cx="6515178" cy="9747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6E2B39CF-BB18-4A2B-A09C-402FC8CB7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176" y="457275"/>
            <a:ext cx="3162734" cy="52051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B7AC7C-171E-4E0E-80A0-D9D45E7CD6E8}"/>
              </a:ext>
            </a:extLst>
          </p:cNvPr>
          <p:cNvPicPr>
            <a:picLocks noChangeAspect="1"/>
          </p:cNvPicPr>
          <p:nvPr/>
        </p:nvPicPr>
        <p:blipFill>
          <a:blip r:embed="rId2"/>
          <a:stretch>
            <a:fillRect/>
          </a:stretch>
        </p:blipFill>
        <p:spPr>
          <a:xfrm>
            <a:off x="7007030" y="1651059"/>
            <a:ext cx="2823223" cy="2816164"/>
          </a:xfrm>
          <a:prstGeom prst="rect">
            <a:avLst/>
          </a:prstGeom>
        </p:spPr>
      </p:pic>
      <p:sp>
        <p:nvSpPr>
          <p:cNvPr id="147" name="Rectangle 146">
            <a:extLst>
              <a:ext uri="{FF2B5EF4-FFF2-40B4-BE49-F238E27FC236}">
                <a16:creationId xmlns:a16="http://schemas.microsoft.com/office/drawing/2014/main" id="{02DF212E-BCAB-48BA-9648-F668BC6E5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67942" y="2098366"/>
            <a:ext cx="2499667" cy="35640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614DDDB-4C53-4721-B182-7958D6BDC1BC}"/>
              </a:ext>
            </a:extLst>
          </p:cNvPr>
          <p:cNvPicPr>
            <a:picLocks noChangeAspect="1"/>
          </p:cNvPicPr>
          <p:nvPr/>
        </p:nvPicPr>
        <p:blipFill>
          <a:blip r:embed="rId3"/>
          <a:stretch>
            <a:fillRect/>
          </a:stretch>
        </p:blipFill>
        <p:spPr>
          <a:xfrm>
            <a:off x="10317304" y="3148315"/>
            <a:ext cx="2176273" cy="1463543"/>
          </a:xfrm>
          <a:prstGeom prst="rect">
            <a:avLst/>
          </a:prstGeom>
        </p:spPr>
      </p:pic>
      <p:sp>
        <p:nvSpPr>
          <p:cNvPr id="149" name="Rectangle 148">
            <a:extLst>
              <a:ext uri="{FF2B5EF4-FFF2-40B4-BE49-F238E27FC236}">
                <a16:creationId xmlns:a16="http://schemas.microsoft.com/office/drawing/2014/main" id="{D58B38E1-8B5E-44F0-9D0E-F768BB47F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7511" y="5908964"/>
            <a:ext cx="2823633" cy="32864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06C79FF-F621-4905-9001-76178F41A8D5}"/>
              </a:ext>
            </a:extLst>
          </p:cNvPr>
          <p:cNvPicPr>
            <a:picLocks noChangeAspect="1"/>
          </p:cNvPicPr>
          <p:nvPr/>
        </p:nvPicPr>
        <p:blipFill>
          <a:blip r:embed="rId4"/>
          <a:stretch>
            <a:fillRect/>
          </a:stretch>
        </p:blipFill>
        <p:spPr>
          <a:xfrm>
            <a:off x="7003989" y="6930787"/>
            <a:ext cx="2485587" cy="1242793"/>
          </a:xfrm>
          <a:prstGeom prst="rect">
            <a:avLst/>
          </a:prstGeom>
        </p:spPr>
      </p:pic>
      <p:sp>
        <p:nvSpPr>
          <p:cNvPr id="151" name="Rectangle 150">
            <a:extLst>
              <a:ext uri="{FF2B5EF4-FFF2-40B4-BE49-F238E27FC236}">
                <a16:creationId xmlns:a16="http://schemas.microsoft.com/office/drawing/2014/main" id="{78F092F5-5490-4440-89C0-19439037F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5177" y="5908964"/>
            <a:ext cx="2832432" cy="32864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463554-3AD8-46F1-8055-0D8E59E10677}"/>
              </a:ext>
            </a:extLst>
          </p:cNvPr>
          <p:cNvPicPr>
            <a:picLocks noChangeAspect="1"/>
          </p:cNvPicPr>
          <p:nvPr/>
        </p:nvPicPr>
        <p:blipFill>
          <a:blip r:embed="rId5"/>
          <a:stretch>
            <a:fillRect/>
          </a:stretch>
        </p:blipFill>
        <p:spPr>
          <a:xfrm>
            <a:off x="10010623" y="6853852"/>
            <a:ext cx="2482954" cy="1396661"/>
          </a:xfrm>
          <a:prstGeom prst="rect">
            <a:avLst/>
          </a:prstGeom>
        </p:spPr>
      </p:pic>
    </p:spTree>
    <p:extLst>
      <p:ext uri="{BB962C8B-B14F-4D97-AF65-F5344CB8AC3E}">
        <p14:creationId xmlns:p14="http://schemas.microsoft.com/office/powerpoint/2010/main" val="373169003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2700" y="1174451"/>
            <a:ext cx="0" cy="12996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E6C411-41AB-4276-8B72-A13A397A86A3}"/>
              </a:ext>
            </a:extLst>
          </p:cNvPr>
          <p:cNvSpPr txBox="1"/>
          <p:nvPr/>
        </p:nvSpPr>
        <p:spPr>
          <a:xfrm>
            <a:off x="1092269" y="831765"/>
            <a:ext cx="10366812" cy="2131399"/>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u="sng" kern="1200" cap="all" spc="100" baseline="0" dirty="0">
                <a:solidFill>
                  <a:schemeClr val="tx1">
                    <a:lumMod val="95000"/>
                    <a:lumOff val="5000"/>
                  </a:schemeClr>
                </a:solidFill>
                <a:latin typeface="+mj-lt"/>
                <a:ea typeface="+mj-ea"/>
                <a:cs typeface="+mj-cs"/>
              </a:rPr>
              <a:t>algorithms</a:t>
            </a:r>
          </a:p>
        </p:txBody>
      </p:sp>
      <p:graphicFrame>
        <p:nvGraphicFramePr>
          <p:cNvPr id="18" name="TextBox 10">
            <a:extLst>
              <a:ext uri="{FF2B5EF4-FFF2-40B4-BE49-F238E27FC236}">
                <a16:creationId xmlns:a16="http://schemas.microsoft.com/office/drawing/2014/main" id="{914743E0-A05D-4B83-84BE-70C5DF46C62D}"/>
              </a:ext>
            </a:extLst>
          </p:cNvPr>
          <p:cNvGraphicFramePr/>
          <p:nvPr>
            <p:extLst>
              <p:ext uri="{D42A27DB-BD31-4B8C-83A1-F6EECF244321}">
                <p14:modId xmlns:p14="http://schemas.microsoft.com/office/powerpoint/2010/main" val="710476683"/>
              </p:ext>
            </p:extLst>
          </p:nvPr>
        </p:nvGraphicFramePr>
        <p:xfrm>
          <a:off x="2006467" y="2632857"/>
          <a:ext cx="10367014" cy="5717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91358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TotalTime>
  <Words>522</Words>
  <Application>Microsoft Office PowerPoint</Application>
  <PresentationFormat>Custom</PresentationFormat>
  <Paragraphs>200</Paragraphs>
  <Slides>21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ＭＳ Ｐゴシック</vt:lpstr>
      <vt:lpstr>Algerian</vt:lpstr>
      <vt:lpstr>Arial</vt:lpstr>
      <vt:lpstr>Calibri</vt:lpstr>
      <vt:lpstr>Cambria</vt:lpstr>
      <vt:lpstr>Times New Roman</vt:lpstr>
      <vt:lpstr>Tw Cen MT</vt:lpstr>
      <vt:lpstr>Vrinda</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Tanjida</dc:creator>
  <cp:lastModifiedBy>Tanjida</cp:lastModifiedBy>
  <cp:revision>14</cp:revision>
  <dcterms:created xsi:type="dcterms:W3CDTF">2018-09-12T02:44:22Z</dcterms:created>
  <dcterms:modified xsi:type="dcterms:W3CDTF">2018-09-12T14:10:48Z</dcterms:modified>
</cp:coreProperties>
</file>