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9" r:id="rId3"/>
    <p:sldId id="260" r:id="rId4"/>
    <p:sldId id="261" r:id="rId5"/>
    <p:sldId id="284" r:id="rId6"/>
    <p:sldId id="282" r:id="rId7"/>
    <p:sldId id="263" r:id="rId8"/>
    <p:sldId id="264" r:id="rId9"/>
    <p:sldId id="265" r:id="rId10"/>
    <p:sldId id="286" r:id="rId11"/>
    <p:sldId id="287" r:id="rId12"/>
    <p:sldId id="288" r:id="rId13"/>
    <p:sldId id="266" r:id="rId14"/>
    <p:sldId id="285" r:id="rId15"/>
    <p:sldId id="267"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958212B-DDC0-493C-8ABD-0109DA8C4948}" type="datetimeFigureOut">
              <a:rPr lang="en-US" smtClean="0"/>
              <a:pPr/>
              <a:t>19-Aug-20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837895-D5B5-431B-823A-4766E6570FC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58212B-DDC0-493C-8ABD-0109DA8C4948}"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58212B-DDC0-493C-8ABD-0109DA8C4948}"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3DD3D93E-E9EE-4709-AFCD-EB6C67A1CF92}"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58212B-DDC0-493C-8ABD-0109DA8C4948}"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958212B-DDC0-493C-8ABD-0109DA8C4948}"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837895-D5B5-431B-823A-4766E6570FC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958212B-DDC0-493C-8ABD-0109DA8C4948}"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958212B-DDC0-493C-8ABD-0109DA8C4948}" type="datetimeFigureOut">
              <a:rPr lang="en-US" smtClean="0"/>
              <a:pPr/>
              <a:t>19-Aug-20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958212B-DDC0-493C-8ABD-0109DA8C4948}" type="datetimeFigureOut">
              <a:rPr lang="en-US" smtClean="0"/>
              <a:pPr/>
              <a:t>19-Aug-20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958212B-DDC0-493C-8ABD-0109DA8C4948}" type="datetimeFigureOut">
              <a:rPr lang="en-US" smtClean="0"/>
              <a:pPr/>
              <a:t>19-Aug-20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837895-D5B5-431B-823A-4766E6570FC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958212B-DDC0-493C-8ABD-0109DA8C4948}"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37895-D5B5-431B-823A-4766E6570F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958212B-DDC0-493C-8ABD-0109DA8C4948}"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837895-D5B5-431B-823A-4766E6570FC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958212B-DDC0-493C-8ABD-0109DA8C4948}" type="datetimeFigureOut">
              <a:rPr lang="en-US" smtClean="0"/>
              <a:pPr/>
              <a:t>19-Aug-20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8837895-D5B5-431B-823A-4766E6570FC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18" Type="http://schemas.openxmlformats.org/officeDocument/2006/relationships/image" Target="../media/image23.wmf"/><Relationship Id="rId3" Type="http://schemas.openxmlformats.org/officeDocument/2006/relationships/image" Target="../media/image8.png"/><Relationship Id="rId21" Type="http://schemas.openxmlformats.org/officeDocument/2006/relationships/image" Target="../media/image26.wmf"/><Relationship Id="rId7" Type="http://schemas.openxmlformats.org/officeDocument/2006/relationships/image" Target="../media/image12.wmf"/><Relationship Id="rId12" Type="http://schemas.openxmlformats.org/officeDocument/2006/relationships/image" Target="../media/image17.wmf"/><Relationship Id="rId17" Type="http://schemas.openxmlformats.org/officeDocument/2006/relationships/image" Target="../media/image22.wmf"/><Relationship Id="rId2" Type="http://schemas.openxmlformats.org/officeDocument/2006/relationships/image" Target="../media/image7.wmf"/><Relationship Id="rId16" Type="http://schemas.openxmlformats.org/officeDocument/2006/relationships/image" Target="../media/image21.wmf"/><Relationship Id="rId20" Type="http://schemas.openxmlformats.org/officeDocument/2006/relationships/image" Target="../media/image25.wmf"/><Relationship Id="rId1" Type="http://schemas.openxmlformats.org/officeDocument/2006/relationships/slideLayout" Target="../slideLayouts/slideLayout12.xml"/><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5" Type="http://schemas.openxmlformats.org/officeDocument/2006/relationships/image" Target="../media/image20.wmf"/><Relationship Id="rId23" Type="http://schemas.openxmlformats.org/officeDocument/2006/relationships/image" Target="../media/image28.wmf"/><Relationship Id="rId10" Type="http://schemas.openxmlformats.org/officeDocument/2006/relationships/image" Target="../media/image15.wmf"/><Relationship Id="rId19" Type="http://schemas.openxmlformats.org/officeDocument/2006/relationships/image" Target="../media/image24.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19.wmf"/><Relationship Id="rId22" Type="http://schemas.openxmlformats.org/officeDocument/2006/relationships/image" Target="../media/image2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76600"/>
            <a:ext cx="8153400" cy="3352800"/>
          </a:xfrm>
        </p:spPr>
        <p:txBody>
          <a:bodyPr>
            <a:normAutofit/>
          </a:bodyPr>
          <a:lstStyle/>
          <a:p>
            <a:pPr>
              <a:buNone/>
            </a:pPr>
            <a:r>
              <a:rPr lang="en-US" sz="4000" i="1" dirty="0"/>
              <a:t>Course Title: Instrumentation and Control</a:t>
            </a:r>
            <a:br>
              <a:rPr lang="en-US" sz="4000" i="1" dirty="0"/>
            </a:br>
            <a:r>
              <a:rPr lang="en-US" sz="4000" i="1" dirty="0"/>
              <a:t>Course Code : CSE232</a:t>
            </a:r>
            <a:br>
              <a:rPr lang="en-US" sz="4000" i="1" dirty="0"/>
            </a:br>
            <a:br>
              <a:rPr lang="en-US" sz="4000" i="1" dirty="0"/>
            </a:br>
            <a:r>
              <a:rPr lang="en-US" sz="4000" b="1" i="1" baseline="-25000" dirty="0">
                <a:solidFill>
                  <a:schemeClr val="tx2"/>
                </a:solidFill>
                <a:latin typeface="Arial" pitchFamily="34" charset="0"/>
                <a:cs typeface="Arial" pitchFamily="34" charset="0"/>
              </a:rPr>
              <a:t>Thanjida Akhter </a:t>
            </a:r>
            <a:br>
              <a:rPr lang="en-US" sz="4000" b="1" i="1" baseline="-25000" dirty="0">
                <a:solidFill>
                  <a:schemeClr val="tx2"/>
                </a:solidFill>
                <a:latin typeface="Arial" pitchFamily="34" charset="0"/>
                <a:cs typeface="Arial" pitchFamily="34" charset="0"/>
              </a:rPr>
            </a:br>
            <a:r>
              <a:rPr lang="en-US" sz="4000" b="1" i="1" baseline="-25000" dirty="0">
                <a:solidFill>
                  <a:schemeClr val="tx2"/>
                </a:solidFill>
                <a:latin typeface="Arial" pitchFamily="34" charset="0"/>
                <a:cs typeface="Arial" pitchFamily="34" charset="0"/>
              </a:rPr>
              <a:t>ID:102-15-1030</a:t>
            </a:r>
            <a:br>
              <a:rPr lang="en-US" sz="4000" b="1" i="1" baseline="-25000" dirty="0">
                <a:solidFill>
                  <a:schemeClr val="tx2"/>
                </a:solidFill>
                <a:latin typeface="Arial" pitchFamily="34" charset="0"/>
                <a:cs typeface="Arial" pitchFamily="34" charset="0"/>
              </a:rPr>
            </a:br>
            <a:endParaRPr lang="en-US" sz="4000" dirty="0">
              <a:solidFill>
                <a:schemeClr val="tx2"/>
              </a:solidFill>
              <a:effectLst>
                <a:outerShdw blurRad="38100" dist="38100" dir="2700000" algn="tl">
                  <a:srgbClr val="000000">
                    <a:alpha val="43137"/>
                  </a:srgbClr>
                </a:outerShdw>
              </a:effectLst>
            </a:endParaRPr>
          </a:p>
        </p:txBody>
      </p:sp>
      <p:pic>
        <p:nvPicPr>
          <p:cNvPr id="3" name="Picture 6"/>
          <p:cNvPicPr>
            <a:picLocks noChangeAspect="1" noChangeArrowheads="1"/>
          </p:cNvPicPr>
          <p:nvPr/>
        </p:nvPicPr>
        <p:blipFill>
          <a:blip r:embed="rId2"/>
          <a:srcRect/>
          <a:stretch>
            <a:fillRect/>
          </a:stretch>
        </p:blipFill>
        <p:spPr bwMode="auto">
          <a:xfrm>
            <a:off x="1066800" y="457200"/>
            <a:ext cx="1905000" cy="1784660"/>
          </a:xfrm>
          <a:prstGeom prst="rect">
            <a:avLst/>
          </a:prstGeom>
          <a:noFill/>
          <a:ln w="9525">
            <a:noFill/>
            <a:miter lim="800000"/>
            <a:headEnd/>
            <a:tailEnd/>
          </a:ln>
        </p:spPr>
      </p:pic>
      <p:pic>
        <p:nvPicPr>
          <p:cNvPr id="4" name="Picture 0" descr="Description: n19910327202_933464_8868.jpg"/>
          <p:cNvPicPr>
            <a:picLocks noChangeAspect="1" noChangeArrowheads="1"/>
          </p:cNvPicPr>
          <p:nvPr/>
        </p:nvPicPr>
        <p:blipFill>
          <a:blip r:embed="rId3"/>
          <a:srcRect/>
          <a:stretch>
            <a:fillRect/>
          </a:stretch>
        </p:blipFill>
        <p:spPr bwMode="auto">
          <a:xfrm>
            <a:off x="3352800" y="609600"/>
            <a:ext cx="5313333" cy="1610067"/>
          </a:xfrm>
          <a:prstGeom prst="rect">
            <a:avLst/>
          </a:prstGeom>
          <a:noFill/>
          <a:ln w="9525">
            <a:noFill/>
            <a:miter lim="800000"/>
            <a:headEnd/>
            <a:tailEnd/>
          </a:ln>
        </p:spPr>
      </p:pic>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498080" cy="1143000"/>
          </a:xfrm>
        </p:spPr>
        <p:txBody>
          <a:bodyPr/>
          <a:lstStyle/>
          <a:p>
            <a:pPr algn="ctr"/>
            <a:r>
              <a:rPr lang="en-US" b="1" i="1" u="sng" dirty="0">
                <a:latin typeface="Algerian" pitchFamily="82" charset="0"/>
              </a:rPr>
              <a:t>ACTIVE</a:t>
            </a:r>
          </a:p>
        </p:txBody>
      </p:sp>
      <p:sp>
        <p:nvSpPr>
          <p:cNvPr id="3" name="Content Placeholder 2"/>
          <p:cNvSpPr>
            <a:spLocks noGrp="1"/>
          </p:cNvSpPr>
          <p:nvPr>
            <p:ph idx="1"/>
          </p:nvPr>
        </p:nvSpPr>
        <p:spPr>
          <a:xfrm>
            <a:off x="914400" y="1447800"/>
            <a:ext cx="8077200" cy="5410200"/>
          </a:xfrm>
        </p:spPr>
        <p:txBody>
          <a:bodyPr>
            <a:normAutofit fontScale="92500"/>
          </a:bodyPr>
          <a:lstStyle/>
          <a:p>
            <a:r>
              <a:rPr lang="en-US" dirty="0"/>
              <a:t>Users could have overt control over pervasive</a:t>
            </a:r>
          </a:p>
          <a:p>
            <a:pPr>
              <a:buNone/>
            </a:pPr>
            <a:r>
              <a:rPr lang="en-US" dirty="0"/>
              <a:t>    computing technologies and devices in the environment. This could be achieved through language-based interfaces, allowing users to issue direct spoken or written commands. ‘Digital companions’ (possibly in the form of smart phones and PDAs) could act as personal, wireless control units for the intelligent environment (activating a home central heating system prior to returning from holiday, for example).</a:t>
            </a:r>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498080" cy="1143000"/>
          </a:xfrm>
        </p:spPr>
        <p:txBody>
          <a:bodyPr/>
          <a:lstStyle/>
          <a:p>
            <a:pPr algn="ctr"/>
            <a:r>
              <a:rPr lang="en-US" b="1" i="1" u="sng" dirty="0">
                <a:latin typeface="Algerian" pitchFamily="82" charset="0"/>
              </a:rPr>
              <a:t>PASSIVE</a:t>
            </a:r>
          </a:p>
        </p:txBody>
      </p:sp>
      <p:sp>
        <p:nvSpPr>
          <p:cNvPr id="3" name="Content Placeholder 2"/>
          <p:cNvSpPr>
            <a:spLocks noGrp="1"/>
          </p:cNvSpPr>
          <p:nvPr>
            <p:ph idx="1"/>
          </p:nvPr>
        </p:nvSpPr>
        <p:spPr>
          <a:xfrm>
            <a:off x="1066800" y="1447800"/>
            <a:ext cx="8077200" cy="5181600"/>
          </a:xfrm>
        </p:spPr>
        <p:txBody>
          <a:bodyPr>
            <a:normAutofit/>
          </a:bodyPr>
          <a:lstStyle/>
          <a:p>
            <a:r>
              <a:rPr lang="en-US" dirty="0"/>
              <a:t>Pervasive computing could disappear into the background. People would no longer know they were interacting with computers. The technology would sense and respond to human activity, behavior and demands intuitively and intelligently (for example, lighting altering in reaction to users’ location, mood and activity).</a:t>
            </a:r>
          </a:p>
        </p:txBody>
      </p:sp>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lstStyle/>
          <a:p>
            <a:pPr algn="ctr"/>
            <a:r>
              <a:rPr lang="en-US" b="1" i="1" u="sng" dirty="0">
                <a:latin typeface="Algerian" pitchFamily="82" charset="0"/>
              </a:rPr>
              <a:t>COERCIVE</a:t>
            </a:r>
          </a:p>
        </p:txBody>
      </p:sp>
      <p:sp>
        <p:nvSpPr>
          <p:cNvPr id="3" name="Content Placeholder 2"/>
          <p:cNvSpPr>
            <a:spLocks noGrp="1"/>
          </p:cNvSpPr>
          <p:nvPr>
            <p:ph idx="1"/>
          </p:nvPr>
        </p:nvSpPr>
        <p:spPr>
          <a:xfrm>
            <a:off x="838200" y="1447800"/>
            <a:ext cx="8153400" cy="5181600"/>
          </a:xfrm>
        </p:spPr>
        <p:txBody>
          <a:bodyPr>
            <a:normAutofit lnSpcReduction="10000"/>
          </a:bodyPr>
          <a:lstStyle/>
          <a:p>
            <a:r>
              <a:rPr lang="en-US" dirty="0"/>
              <a:t>Pervasive computing could control, overtly or covertly, lives and environments (for example if a device did not have an off-switch or a manual over-ride). Decisions made by developers (such as programming a system in accordance with health and safety regulations), development errors, unintended device interactions and malicious interference could all lead to loss of user control, and could possibly have negative implications for users.</a:t>
            </a:r>
          </a:p>
        </p:txBody>
      </p:sp>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76200"/>
            <a:ext cx="7498080" cy="1143000"/>
          </a:xfrm>
        </p:spPr>
        <p:txBody>
          <a:bodyPr>
            <a:normAutofit/>
          </a:bodyPr>
          <a:lstStyle/>
          <a:p>
            <a:pPr algn="ctr"/>
            <a:r>
              <a:rPr lang="en-US" b="1" i="1" u="sng" dirty="0">
                <a:latin typeface="Algerian" pitchFamily="82" charset="0"/>
              </a:rPr>
              <a:t>Application</a:t>
            </a:r>
          </a:p>
        </p:txBody>
      </p:sp>
      <p:sp>
        <p:nvSpPr>
          <p:cNvPr id="4" name="Content Placeholder 3"/>
          <p:cNvSpPr>
            <a:spLocks noGrp="1"/>
          </p:cNvSpPr>
          <p:nvPr>
            <p:ph idx="1"/>
          </p:nvPr>
        </p:nvSpPr>
        <p:spPr>
          <a:xfrm>
            <a:off x="838200" y="1524000"/>
            <a:ext cx="8305800" cy="5410200"/>
          </a:xfrm>
        </p:spPr>
        <p:txBody>
          <a:bodyPr numCol="1">
            <a:normAutofit/>
          </a:bodyPr>
          <a:lstStyle/>
          <a:p>
            <a:pPr algn="just"/>
            <a:r>
              <a:rPr lang="en-US" sz="3600" dirty="0">
                <a:solidFill>
                  <a:schemeClr val="tx2"/>
                </a:solidFill>
              </a:rPr>
              <a:t>Pervasive computing could have a range of applications:</a:t>
            </a:r>
          </a:p>
          <a:p>
            <a:pPr lvl="1" algn="just">
              <a:buFont typeface="Wingdings" pitchFamily="2" charset="2"/>
              <a:buChar char="Ø"/>
            </a:pPr>
            <a:r>
              <a:rPr lang="en-US" dirty="0">
                <a:solidFill>
                  <a:schemeClr val="tx2"/>
                </a:solidFill>
              </a:rPr>
              <a:t>Healthcare </a:t>
            </a:r>
          </a:p>
          <a:p>
            <a:pPr lvl="1" algn="just">
              <a:buFont typeface="Wingdings" pitchFamily="2" charset="2"/>
              <a:buChar char="Ø"/>
            </a:pPr>
            <a:r>
              <a:rPr lang="en-US" dirty="0">
                <a:solidFill>
                  <a:schemeClr val="tx2"/>
                </a:solidFill>
              </a:rPr>
              <a:t>Homecare</a:t>
            </a:r>
          </a:p>
          <a:p>
            <a:pPr lvl="1" algn="just">
              <a:buFont typeface="Wingdings" pitchFamily="2" charset="2"/>
              <a:buChar char="Ø"/>
            </a:pPr>
            <a:r>
              <a:rPr lang="en-US" dirty="0">
                <a:solidFill>
                  <a:schemeClr val="tx2"/>
                </a:solidFill>
              </a:rPr>
              <a:t>Transport</a:t>
            </a:r>
          </a:p>
          <a:p>
            <a:pPr lvl="1" algn="just">
              <a:buFont typeface="Wingdings" pitchFamily="2" charset="2"/>
              <a:buChar char="Ø"/>
            </a:pPr>
            <a:r>
              <a:rPr lang="en-US" dirty="0">
                <a:solidFill>
                  <a:schemeClr val="tx2"/>
                </a:solidFill>
              </a:rPr>
              <a:t>Environmental monitoring</a:t>
            </a:r>
          </a:p>
          <a:p>
            <a:pPr lvl="1" algn="just">
              <a:buFont typeface="Wingdings" pitchFamily="2" charset="2"/>
              <a:buChar char="Ø"/>
            </a:pPr>
            <a:r>
              <a:rPr lang="en-US" dirty="0">
                <a:solidFill>
                  <a:schemeClr val="tx2"/>
                </a:solidFill>
              </a:rPr>
              <a:t>Industry</a:t>
            </a:r>
          </a:p>
          <a:p>
            <a:pPr lvl="1" algn="just">
              <a:buFont typeface="Wingdings" pitchFamily="2" charset="2"/>
              <a:buChar char="Ø"/>
            </a:pPr>
            <a:endParaRPr lang="en-US" dirty="0">
              <a:solidFill>
                <a:schemeClr val="tx2"/>
              </a:solidFill>
            </a:endParaRPr>
          </a:p>
          <a:p>
            <a:pPr lvl="1" algn="just">
              <a:buFont typeface="Wingdings" pitchFamily="2" charset="2"/>
              <a:buChar char="Ø"/>
            </a:pPr>
            <a:endParaRPr lang="en-US" dirty="0">
              <a:solidFill>
                <a:schemeClr val="tx2"/>
              </a:solidFill>
            </a:endParaRPr>
          </a:p>
        </p:txBody>
      </p:sp>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Algerian" pitchFamily="82" charset="0"/>
              </a:rPr>
              <a:t>Application Continues</a:t>
            </a:r>
          </a:p>
        </p:txBody>
      </p:sp>
      <p:sp>
        <p:nvSpPr>
          <p:cNvPr id="3" name="Content Placeholder 2"/>
          <p:cNvSpPr>
            <a:spLocks noGrp="1"/>
          </p:cNvSpPr>
          <p:nvPr>
            <p:ph idx="1"/>
          </p:nvPr>
        </p:nvSpPr>
        <p:spPr>
          <a:xfrm>
            <a:off x="990600" y="1752600"/>
            <a:ext cx="7498080" cy="4800600"/>
          </a:xfrm>
        </p:spPr>
        <p:txBody>
          <a:bodyPr/>
          <a:lstStyle/>
          <a:p>
            <a:r>
              <a:rPr lang="en-US" dirty="0">
                <a:solidFill>
                  <a:schemeClr val="tx2"/>
                </a:solidFill>
              </a:rPr>
              <a:t>Cars</a:t>
            </a:r>
          </a:p>
          <a:p>
            <a:r>
              <a:rPr lang="en-US" dirty="0">
                <a:solidFill>
                  <a:schemeClr val="tx2"/>
                </a:solidFill>
              </a:rPr>
              <a:t>Mobiles</a:t>
            </a:r>
          </a:p>
          <a:p>
            <a:r>
              <a:rPr lang="en-US" dirty="0">
                <a:solidFill>
                  <a:schemeClr val="tx2"/>
                </a:solidFill>
              </a:rPr>
              <a:t>Electric device</a:t>
            </a:r>
          </a:p>
          <a:p>
            <a:r>
              <a:rPr lang="en-US" dirty="0">
                <a:solidFill>
                  <a:schemeClr val="tx2"/>
                </a:solidFill>
              </a:rPr>
              <a:t>Clothes</a:t>
            </a:r>
          </a:p>
          <a:p>
            <a:r>
              <a:rPr lang="en-US" dirty="0">
                <a:solidFill>
                  <a:schemeClr val="tx2"/>
                </a:solidFill>
              </a:rPr>
              <a:t>And many more</a:t>
            </a:r>
          </a:p>
          <a:p>
            <a:pPr>
              <a:buNone/>
            </a:pPr>
            <a:r>
              <a:rPr lang="en-US" dirty="0"/>
              <a:t>  </a:t>
            </a: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498080" cy="1143000"/>
          </a:xfrm>
        </p:spPr>
        <p:txBody>
          <a:bodyPr>
            <a:normAutofit/>
          </a:bodyPr>
          <a:lstStyle/>
          <a:p>
            <a:pPr algn="ctr"/>
            <a:r>
              <a:rPr lang="en-US" b="1" i="1" u="sng" dirty="0">
                <a:latin typeface="Algerian" pitchFamily="82" charset="0"/>
              </a:rPr>
              <a:t>Advantages</a:t>
            </a:r>
          </a:p>
        </p:txBody>
      </p:sp>
      <p:sp>
        <p:nvSpPr>
          <p:cNvPr id="3" name="Content Placeholder 2"/>
          <p:cNvSpPr>
            <a:spLocks noGrp="1"/>
          </p:cNvSpPr>
          <p:nvPr>
            <p:ph idx="1"/>
          </p:nvPr>
        </p:nvSpPr>
        <p:spPr>
          <a:xfrm>
            <a:off x="990600" y="1600200"/>
            <a:ext cx="8153400" cy="5105400"/>
          </a:xfrm>
        </p:spPr>
        <p:txBody>
          <a:bodyPr/>
          <a:lstStyle/>
          <a:p>
            <a:r>
              <a:rPr lang="en-US" dirty="0">
                <a:solidFill>
                  <a:schemeClr val="tx2"/>
                </a:solidFill>
              </a:rPr>
              <a:t>Access from anywhere</a:t>
            </a:r>
          </a:p>
          <a:p>
            <a:r>
              <a:rPr lang="en-US" dirty="0">
                <a:solidFill>
                  <a:schemeClr val="tx2"/>
                </a:solidFill>
              </a:rPr>
              <a:t>Highest security</a:t>
            </a:r>
          </a:p>
          <a:p>
            <a:r>
              <a:rPr lang="en-US" dirty="0">
                <a:solidFill>
                  <a:schemeClr val="tx2"/>
                </a:solidFill>
              </a:rPr>
              <a:t>Time management</a:t>
            </a:r>
          </a:p>
          <a:p>
            <a:r>
              <a:rPr lang="en-US" dirty="0">
                <a:solidFill>
                  <a:schemeClr val="tx2"/>
                </a:solidFill>
              </a:rPr>
              <a:t>Portable</a:t>
            </a:r>
          </a:p>
          <a:p>
            <a:endParaRPr lang="en-US" dirty="0"/>
          </a:p>
        </p:txBody>
      </p:sp>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295400"/>
            <a:ext cx="7239000" cy="3124200"/>
          </a:xfrm>
        </p:spPr>
        <p:txBody>
          <a:bodyPr>
            <a:normAutofit/>
          </a:bodyPr>
          <a:lstStyle/>
          <a:p>
            <a:r>
              <a:rPr lang="en-US" sz="6600" dirty="0">
                <a:latin typeface="Algerian" pitchFamily="82" charset="0"/>
              </a:rPr>
              <a:t>Any Question???</a:t>
            </a:r>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76200"/>
            <a:ext cx="7498080" cy="1143000"/>
          </a:xfrm>
        </p:spPr>
        <p:txBody>
          <a:bodyPr>
            <a:normAutofit fontScale="90000"/>
          </a:bodyPr>
          <a:lstStyle/>
          <a:p>
            <a:pPr algn="ctr"/>
            <a:r>
              <a:rPr lang="en-US" sz="7200" b="1" i="1" u="sng" dirty="0">
                <a:solidFill>
                  <a:schemeClr val="tx2"/>
                </a:solidFill>
                <a:latin typeface="Algerian" pitchFamily="82" charset="0"/>
              </a:rPr>
              <a:t>TOPIC</a:t>
            </a:r>
          </a:p>
        </p:txBody>
      </p:sp>
      <p:sp>
        <p:nvSpPr>
          <p:cNvPr id="4" name="Content Placeholder 3"/>
          <p:cNvSpPr>
            <a:spLocks noGrp="1"/>
          </p:cNvSpPr>
          <p:nvPr>
            <p:ph idx="1"/>
          </p:nvPr>
        </p:nvSpPr>
        <p:spPr>
          <a:xfrm>
            <a:off x="838200" y="1981200"/>
            <a:ext cx="7498080" cy="4800600"/>
          </a:xfrm>
        </p:spPr>
        <p:txBody>
          <a:bodyPr/>
          <a:lstStyle/>
          <a:p>
            <a:pPr>
              <a:buFont typeface="Wingdings" pitchFamily="2" charset="2"/>
              <a:buChar char="Ø"/>
            </a:pPr>
            <a:r>
              <a:rPr lang="en-US" dirty="0">
                <a:solidFill>
                  <a:schemeClr val="tx2"/>
                </a:solidFill>
              </a:rPr>
              <a:t>PERVASIVE COMPUTING</a:t>
            </a:r>
          </a:p>
          <a:p>
            <a:pPr lvl="1">
              <a:buFont typeface="Wingdings" pitchFamily="2" charset="2"/>
              <a:buChar char="v"/>
            </a:pPr>
            <a:r>
              <a:rPr lang="en-US" dirty="0">
                <a:solidFill>
                  <a:schemeClr val="tx2"/>
                </a:solidFill>
              </a:rPr>
              <a:t>What?</a:t>
            </a:r>
          </a:p>
          <a:p>
            <a:pPr lvl="1">
              <a:buFont typeface="Wingdings" pitchFamily="2" charset="2"/>
              <a:buChar char="v"/>
            </a:pPr>
            <a:r>
              <a:rPr lang="en-US" dirty="0">
                <a:solidFill>
                  <a:schemeClr val="tx2"/>
                </a:solidFill>
              </a:rPr>
              <a:t>History</a:t>
            </a:r>
          </a:p>
          <a:p>
            <a:pPr lvl="1">
              <a:buFont typeface="Wingdings" pitchFamily="2" charset="2"/>
              <a:buChar char="v"/>
            </a:pPr>
            <a:r>
              <a:rPr lang="en-US" dirty="0">
                <a:solidFill>
                  <a:schemeClr val="tx2"/>
                </a:solidFill>
              </a:rPr>
              <a:t>Background</a:t>
            </a:r>
          </a:p>
          <a:p>
            <a:pPr lvl="1">
              <a:buFont typeface="Wingdings" pitchFamily="2" charset="2"/>
              <a:buChar char="v"/>
            </a:pPr>
            <a:r>
              <a:rPr lang="en-US" dirty="0">
                <a:solidFill>
                  <a:schemeClr val="tx2"/>
                </a:solidFill>
              </a:rPr>
              <a:t>How to implement?</a:t>
            </a:r>
          </a:p>
          <a:p>
            <a:pPr lvl="1">
              <a:buFont typeface="Wingdings" pitchFamily="2" charset="2"/>
              <a:buChar char="v"/>
            </a:pPr>
            <a:r>
              <a:rPr lang="en-US" dirty="0">
                <a:solidFill>
                  <a:schemeClr val="tx2"/>
                </a:solidFill>
              </a:rPr>
              <a:t>Human Computer interaction</a:t>
            </a:r>
          </a:p>
          <a:p>
            <a:pPr lvl="1">
              <a:buFont typeface="Wingdings" pitchFamily="2" charset="2"/>
              <a:buChar char="v"/>
            </a:pPr>
            <a:r>
              <a:rPr lang="en-US" dirty="0">
                <a:solidFill>
                  <a:schemeClr val="tx2"/>
                </a:solidFill>
              </a:rPr>
              <a:t>Application</a:t>
            </a:r>
          </a:p>
          <a:p>
            <a:pPr lvl="1">
              <a:buFont typeface="Wingdings" pitchFamily="2" charset="2"/>
              <a:buChar char="v"/>
            </a:pPr>
            <a:r>
              <a:rPr lang="en-US" dirty="0">
                <a:solidFill>
                  <a:schemeClr val="tx2"/>
                </a:solidFill>
              </a:rPr>
              <a:t>Overview</a:t>
            </a:r>
          </a:p>
          <a:p>
            <a:pPr lvl="1">
              <a:buFont typeface="Wingdings" pitchFamily="2" charset="2"/>
              <a:buChar char="v"/>
            </a:pPr>
            <a:endParaRPr lang="en-US" dirty="0">
              <a:solidFill>
                <a:schemeClr val="tx2"/>
              </a:solidFill>
            </a:endParaRPr>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76200"/>
            <a:ext cx="7498080" cy="1143000"/>
          </a:xfrm>
        </p:spPr>
        <p:txBody>
          <a:bodyPr>
            <a:noAutofit/>
          </a:bodyPr>
          <a:lstStyle/>
          <a:p>
            <a:pPr lvl="1" algn="ctr" rtl="0">
              <a:spcBef>
                <a:spcPct val="0"/>
              </a:spcBef>
            </a:pPr>
            <a:r>
              <a:rPr lang="en-US" sz="6600" b="1" i="1" u="sng" dirty="0">
                <a:solidFill>
                  <a:schemeClr val="tx2"/>
                </a:solidFill>
                <a:latin typeface="Algerian" pitchFamily="82" charset="0"/>
              </a:rPr>
              <a:t>What?</a:t>
            </a:r>
          </a:p>
        </p:txBody>
      </p:sp>
      <p:sp>
        <p:nvSpPr>
          <p:cNvPr id="4" name="Content Placeholder 3"/>
          <p:cNvSpPr>
            <a:spLocks noGrp="1"/>
          </p:cNvSpPr>
          <p:nvPr>
            <p:ph idx="1"/>
          </p:nvPr>
        </p:nvSpPr>
        <p:spPr>
          <a:xfrm>
            <a:off x="838200" y="1752600"/>
            <a:ext cx="8305800" cy="5257800"/>
          </a:xfrm>
        </p:spPr>
        <p:txBody>
          <a:bodyPr>
            <a:normAutofit fontScale="92500" lnSpcReduction="20000"/>
          </a:bodyPr>
          <a:lstStyle/>
          <a:p>
            <a:pPr>
              <a:buFont typeface="Wingdings" pitchFamily="2" charset="2"/>
              <a:buChar char="Ø"/>
            </a:pPr>
            <a:r>
              <a:rPr lang="en-US" dirty="0">
                <a:solidFill>
                  <a:schemeClr val="tx2"/>
                </a:solidFill>
              </a:rPr>
              <a:t>Is a rapidly developing area of Information and Communications Technology (ICT).</a:t>
            </a:r>
          </a:p>
          <a:p>
            <a:pPr>
              <a:buFont typeface="Wingdings" pitchFamily="2" charset="2"/>
              <a:buChar char="Ø"/>
            </a:pPr>
            <a:endParaRPr lang="en-US" altLang="zh-TW" dirty="0">
              <a:solidFill>
                <a:schemeClr val="tx2"/>
              </a:solidFill>
            </a:endParaRPr>
          </a:p>
          <a:p>
            <a:pPr>
              <a:buFont typeface="Wingdings" pitchFamily="2" charset="2"/>
              <a:buChar char="Ø"/>
            </a:pPr>
            <a:r>
              <a:rPr lang="en-US" dirty="0">
                <a:solidFill>
                  <a:schemeClr val="tx2"/>
                </a:solidFill>
              </a:rPr>
              <a:t>The term refers to the increasing integration of ICT into people’s lives and environments, made possible by the growing availability of microprocessors with inbuilt communications facilities.</a:t>
            </a:r>
          </a:p>
          <a:p>
            <a:pPr>
              <a:buFont typeface="Wingdings" pitchFamily="2" charset="2"/>
              <a:buChar char="Ø"/>
            </a:pPr>
            <a:endParaRPr lang="en-US" dirty="0">
              <a:solidFill>
                <a:schemeClr val="tx2"/>
              </a:solidFill>
            </a:endParaRPr>
          </a:p>
          <a:p>
            <a:pPr>
              <a:buFont typeface="Wingdings" pitchFamily="2" charset="2"/>
              <a:buChar char="Ø"/>
            </a:pPr>
            <a:r>
              <a:rPr lang="en-US" altLang="zh-TW" dirty="0">
                <a:solidFill>
                  <a:schemeClr val="tx2"/>
                </a:solidFill>
              </a:rPr>
              <a:t>An environment in which people interact with embedded (and mostly invisible) computers (processors).</a:t>
            </a:r>
          </a:p>
          <a:p>
            <a:pPr>
              <a:buNone/>
            </a:pPr>
            <a:endParaRPr lang="en-US" dirty="0">
              <a:solidFill>
                <a:schemeClr val="tx2"/>
              </a:solidFill>
            </a:endParaRPr>
          </a:p>
        </p:txBody>
      </p:sp>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152400"/>
            <a:ext cx="7498080" cy="1143000"/>
          </a:xfrm>
        </p:spPr>
        <p:txBody>
          <a:bodyPr>
            <a:normAutofit/>
          </a:bodyPr>
          <a:lstStyle/>
          <a:p>
            <a:pPr lvl="1" algn="ctr" rtl="0">
              <a:spcBef>
                <a:spcPct val="0"/>
              </a:spcBef>
            </a:pPr>
            <a:r>
              <a:rPr lang="en-US" sz="6600" b="1" i="1" u="sng" dirty="0">
                <a:solidFill>
                  <a:schemeClr val="tx2"/>
                </a:solidFill>
                <a:latin typeface="Algerian" pitchFamily="82" charset="0"/>
              </a:rPr>
              <a:t>History</a:t>
            </a:r>
          </a:p>
        </p:txBody>
      </p:sp>
      <p:sp>
        <p:nvSpPr>
          <p:cNvPr id="4" name="Content Placeholder 3"/>
          <p:cNvSpPr>
            <a:spLocks noGrp="1"/>
          </p:cNvSpPr>
          <p:nvPr>
            <p:ph idx="1"/>
          </p:nvPr>
        </p:nvSpPr>
        <p:spPr>
          <a:xfrm>
            <a:off x="1066800" y="1828800"/>
            <a:ext cx="8077200" cy="5486400"/>
          </a:xfrm>
        </p:spPr>
        <p:txBody>
          <a:bodyPr>
            <a:normAutofit/>
          </a:bodyPr>
          <a:lstStyle/>
          <a:p>
            <a:pPr>
              <a:buFont typeface="Wingdings" pitchFamily="2" charset="2"/>
              <a:buChar char="Ø"/>
            </a:pPr>
            <a:r>
              <a:rPr lang="en-US" dirty="0">
                <a:solidFill>
                  <a:schemeClr val="tx2"/>
                </a:solidFill>
              </a:rPr>
              <a:t>Pervasive computing is the </a:t>
            </a:r>
            <a:r>
              <a:rPr lang="en-US" b="1" i="1" u="sng" dirty="0">
                <a:solidFill>
                  <a:schemeClr val="accent1"/>
                </a:solidFill>
              </a:rPr>
              <a:t>third wave</a:t>
            </a:r>
            <a:r>
              <a:rPr lang="en-US" dirty="0">
                <a:solidFill>
                  <a:schemeClr val="accent1"/>
                </a:solidFill>
              </a:rPr>
              <a:t> </a:t>
            </a:r>
            <a:r>
              <a:rPr lang="en-US" dirty="0">
                <a:solidFill>
                  <a:schemeClr val="tx2"/>
                </a:solidFill>
              </a:rPr>
              <a:t>of computing technologies to emerge since computers first appeared:</a:t>
            </a:r>
          </a:p>
          <a:p>
            <a:endParaRPr lang="en-US" dirty="0">
              <a:solidFill>
                <a:schemeClr val="tx2"/>
              </a:solidFill>
            </a:endParaRPr>
          </a:p>
          <a:p>
            <a:pPr lvl="1">
              <a:buFont typeface="Wingdings" pitchFamily="2" charset="2"/>
              <a:buChar char="Ø"/>
            </a:pPr>
            <a:r>
              <a:rPr lang="en-US" dirty="0">
                <a:solidFill>
                  <a:schemeClr val="tx2"/>
                </a:solidFill>
              </a:rPr>
              <a:t>First Wave - Mainframe computing era</a:t>
            </a:r>
          </a:p>
          <a:p>
            <a:pPr lvl="1">
              <a:buFont typeface="Wingdings" pitchFamily="2" charset="2"/>
              <a:buChar char="Ø"/>
            </a:pPr>
            <a:r>
              <a:rPr lang="it-IT" dirty="0">
                <a:solidFill>
                  <a:schemeClr val="tx2"/>
                </a:solidFill>
              </a:rPr>
              <a:t>Second Wave - Personal computing era</a:t>
            </a:r>
          </a:p>
          <a:p>
            <a:pPr lvl="1">
              <a:buFont typeface="Wingdings" pitchFamily="2" charset="2"/>
              <a:buChar char="Ø"/>
            </a:pPr>
            <a:r>
              <a:rPr lang="en-US" dirty="0">
                <a:solidFill>
                  <a:schemeClr val="tx2"/>
                </a:solidFill>
              </a:rPr>
              <a:t>Third Wave – Pervasive (initially called ubiquitous)computing era	</a:t>
            </a:r>
          </a:p>
        </p:txBody>
      </p:sp>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152400"/>
            <a:ext cx="7924800" cy="990600"/>
          </a:xfrm>
        </p:spPr>
        <p:txBody>
          <a:bodyPr>
            <a:noAutofit/>
          </a:bodyPr>
          <a:lstStyle/>
          <a:p>
            <a:r>
              <a:rPr lang="en-US" altLang="zh-TW" sz="3200" b="1" i="1" u="sng" dirty="0">
                <a:latin typeface="Algerian" pitchFamily="82" charset="0"/>
              </a:rPr>
              <a:t>The Trends in Computing Technology</a:t>
            </a:r>
          </a:p>
        </p:txBody>
      </p:sp>
      <p:sp>
        <p:nvSpPr>
          <p:cNvPr id="9219" name="Rectangle 3"/>
          <p:cNvSpPr>
            <a:spLocks noGrp="1" noChangeArrowheads="1"/>
          </p:cNvSpPr>
          <p:nvPr>
            <p:ph idx="1"/>
          </p:nvPr>
        </p:nvSpPr>
        <p:spPr>
          <a:xfrm>
            <a:off x="1027112" y="1557338"/>
            <a:ext cx="8345488" cy="5300662"/>
          </a:xfrm>
        </p:spPr>
        <p:txBody>
          <a:bodyPr/>
          <a:lstStyle/>
          <a:p>
            <a:pPr>
              <a:lnSpc>
                <a:spcPct val="90000"/>
              </a:lnSpc>
              <a:buFontTx/>
              <a:buNone/>
            </a:pPr>
            <a:endParaRPr lang="en-US" altLang="zh-TW" sz="2800" dirty="0"/>
          </a:p>
          <a:p>
            <a:pPr>
              <a:lnSpc>
                <a:spcPct val="90000"/>
              </a:lnSpc>
              <a:buFontTx/>
              <a:buNone/>
            </a:pPr>
            <a:r>
              <a:rPr lang="en-US" altLang="zh-TW" sz="2800" dirty="0"/>
              <a:t>1970s</a:t>
            </a:r>
          </a:p>
          <a:p>
            <a:pPr>
              <a:lnSpc>
                <a:spcPct val="90000"/>
              </a:lnSpc>
              <a:buFontTx/>
              <a:buNone/>
            </a:pPr>
            <a:endParaRPr lang="en-US" altLang="zh-TW" sz="2800" dirty="0"/>
          </a:p>
          <a:p>
            <a:pPr>
              <a:lnSpc>
                <a:spcPct val="90000"/>
              </a:lnSpc>
              <a:buFontTx/>
              <a:buNone/>
            </a:pPr>
            <a:endParaRPr lang="en-US" altLang="zh-TW" sz="2800" dirty="0"/>
          </a:p>
          <a:p>
            <a:pPr>
              <a:lnSpc>
                <a:spcPct val="90000"/>
              </a:lnSpc>
              <a:buFontTx/>
              <a:buNone/>
            </a:pPr>
            <a:r>
              <a:rPr lang="en-US" altLang="zh-TW" sz="2800" dirty="0"/>
              <a:t>1990s</a:t>
            </a:r>
          </a:p>
          <a:p>
            <a:pPr>
              <a:lnSpc>
                <a:spcPct val="90000"/>
              </a:lnSpc>
              <a:buFontTx/>
              <a:buNone/>
            </a:pPr>
            <a:endParaRPr lang="en-US" altLang="zh-TW" sz="2800" dirty="0"/>
          </a:p>
          <a:p>
            <a:pPr>
              <a:lnSpc>
                <a:spcPct val="90000"/>
              </a:lnSpc>
              <a:buFontTx/>
              <a:buNone/>
            </a:pPr>
            <a:endParaRPr lang="en-US" altLang="zh-TW" sz="2800" dirty="0"/>
          </a:p>
          <a:p>
            <a:pPr>
              <a:lnSpc>
                <a:spcPct val="90000"/>
              </a:lnSpc>
              <a:buFontTx/>
              <a:buNone/>
            </a:pPr>
            <a:r>
              <a:rPr kumimoji="0" lang="en-US" altLang="zh-TW" sz="2800" dirty="0"/>
              <a:t>Late 1990s</a:t>
            </a:r>
          </a:p>
          <a:p>
            <a:pPr>
              <a:lnSpc>
                <a:spcPct val="90000"/>
              </a:lnSpc>
              <a:buFontTx/>
              <a:buNone/>
            </a:pPr>
            <a:endParaRPr kumimoji="0" lang="en-US" altLang="zh-TW" sz="2800" dirty="0"/>
          </a:p>
          <a:p>
            <a:pPr>
              <a:lnSpc>
                <a:spcPct val="90000"/>
              </a:lnSpc>
              <a:buFontTx/>
              <a:buNone/>
            </a:pPr>
            <a:endParaRPr kumimoji="0" lang="en-US" altLang="zh-TW" sz="2800" dirty="0"/>
          </a:p>
          <a:p>
            <a:pPr>
              <a:lnSpc>
                <a:spcPct val="90000"/>
              </a:lnSpc>
              <a:buFontTx/>
              <a:buNone/>
            </a:pPr>
            <a:r>
              <a:rPr kumimoji="0" lang="en-US" altLang="zh-TW" sz="2800" dirty="0"/>
              <a:t>Now and Tom</a:t>
            </a:r>
            <a:r>
              <a:rPr lang="en-US" altLang="zh-TW" sz="2800" dirty="0"/>
              <a:t>orrow ?</a:t>
            </a:r>
          </a:p>
          <a:p>
            <a:pPr>
              <a:lnSpc>
                <a:spcPct val="90000"/>
              </a:lnSpc>
            </a:pPr>
            <a:endParaRPr lang="en-US" altLang="zh-TW" sz="2800" dirty="0"/>
          </a:p>
        </p:txBody>
      </p:sp>
      <p:pic>
        <p:nvPicPr>
          <p:cNvPr id="9220" name="Picture 4" descr="explain"/>
          <p:cNvPicPr>
            <a:picLocks noChangeAspect="1" noChangeArrowheads="1"/>
          </p:cNvPicPr>
          <p:nvPr/>
        </p:nvPicPr>
        <p:blipFill>
          <a:blip r:embed="rId2"/>
          <a:srcRect/>
          <a:stretch>
            <a:fillRect/>
          </a:stretch>
        </p:blipFill>
        <p:spPr bwMode="auto">
          <a:xfrm>
            <a:off x="3779838" y="2997200"/>
            <a:ext cx="444500" cy="1223963"/>
          </a:xfrm>
          <a:prstGeom prst="rect">
            <a:avLst/>
          </a:prstGeom>
          <a:noFill/>
        </p:spPr>
      </p:pic>
      <p:pic>
        <p:nvPicPr>
          <p:cNvPr id="9221" name="Picture 5" descr="people"/>
          <p:cNvPicPr>
            <a:picLocks noChangeAspect="1" noChangeArrowheads="1"/>
          </p:cNvPicPr>
          <p:nvPr/>
        </p:nvPicPr>
        <p:blipFill>
          <a:blip r:embed="rId3"/>
          <a:srcRect/>
          <a:stretch>
            <a:fillRect/>
          </a:stretch>
        </p:blipFill>
        <p:spPr bwMode="auto">
          <a:xfrm>
            <a:off x="3505200" y="1752600"/>
            <a:ext cx="1457325" cy="914400"/>
          </a:xfrm>
          <a:prstGeom prst="rect">
            <a:avLst/>
          </a:prstGeom>
          <a:noFill/>
        </p:spPr>
      </p:pic>
      <p:pic>
        <p:nvPicPr>
          <p:cNvPr id="9222" name="Picture 6" descr="pc"/>
          <p:cNvPicPr>
            <a:picLocks noChangeAspect="1" noChangeArrowheads="1"/>
          </p:cNvPicPr>
          <p:nvPr/>
        </p:nvPicPr>
        <p:blipFill>
          <a:blip r:embed="rId4"/>
          <a:srcRect/>
          <a:stretch>
            <a:fillRect/>
          </a:stretch>
        </p:blipFill>
        <p:spPr bwMode="auto">
          <a:xfrm>
            <a:off x="6019800" y="1295400"/>
            <a:ext cx="1867736" cy="1679575"/>
          </a:xfrm>
          <a:prstGeom prst="rect">
            <a:avLst/>
          </a:prstGeom>
          <a:noFill/>
        </p:spPr>
      </p:pic>
      <p:pic>
        <p:nvPicPr>
          <p:cNvPr id="9223" name="Picture 7" descr="pc"/>
          <p:cNvPicPr>
            <a:picLocks noChangeAspect="1" noChangeArrowheads="1"/>
          </p:cNvPicPr>
          <p:nvPr/>
        </p:nvPicPr>
        <p:blipFill>
          <a:blip r:embed="rId4"/>
          <a:srcRect/>
          <a:stretch>
            <a:fillRect/>
          </a:stretch>
        </p:blipFill>
        <p:spPr bwMode="auto">
          <a:xfrm>
            <a:off x="6372225" y="3284538"/>
            <a:ext cx="990600" cy="795337"/>
          </a:xfrm>
          <a:prstGeom prst="rect">
            <a:avLst/>
          </a:prstGeom>
          <a:noFill/>
        </p:spPr>
      </p:pic>
      <p:pic>
        <p:nvPicPr>
          <p:cNvPr id="9224" name="Picture 8" descr="talking"/>
          <p:cNvPicPr>
            <a:picLocks noChangeAspect="1" noChangeArrowheads="1"/>
          </p:cNvPicPr>
          <p:nvPr/>
        </p:nvPicPr>
        <p:blipFill>
          <a:blip r:embed="rId5"/>
          <a:srcRect/>
          <a:stretch>
            <a:fillRect/>
          </a:stretch>
        </p:blipFill>
        <p:spPr bwMode="auto">
          <a:xfrm>
            <a:off x="4724400" y="3886200"/>
            <a:ext cx="1037432" cy="1981200"/>
          </a:xfrm>
          <a:prstGeom prst="rect">
            <a:avLst/>
          </a:prstGeom>
          <a:noFill/>
        </p:spPr>
      </p:pic>
      <p:pic>
        <p:nvPicPr>
          <p:cNvPr id="9225" name="Picture 9" descr="pc"/>
          <p:cNvPicPr>
            <a:picLocks noChangeAspect="1" noChangeArrowheads="1"/>
          </p:cNvPicPr>
          <p:nvPr/>
        </p:nvPicPr>
        <p:blipFill>
          <a:blip r:embed="rId4"/>
          <a:srcRect/>
          <a:stretch>
            <a:fillRect/>
          </a:stretch>
        </p:blipFill>
        <p:spPr bwMode="auto">
          <a:xfrm>
            <a:off x="6127750" y="4745038"/>
            <a:ext cx="381000" cy="306387"/>
          </a:xfrm>
          <a:prstGeom prst="rect">
            <a:avLst/>
          </a:prstGeom>
          <a:noFill/>
        </p:spPr>
      </p:pic>
      <p:pic>
        <p:nvPicPr>
          <p:cNvPr id="9226" name="Picture 10" descr="pc"/>
          <p:cNvPicPr>
            <a:picLocks noChangeAspect="1" noChangeArrowheads="1"/>
          </p:cNvPicPr>
          <p:nvPr/>
        </p:nvPicPr>
        <p:blipFill>
          <a:blip r:embed="rId4"/>
          <a:srcRect/>
          <a:stretch>
            <a:fillRect/>
          </a:stretch>
        </p:blipFill>
        <p:spPr bwMode="auto">
          <a:xfrm>
            <a:off x="6280150" y="4897438"/>
            <a:ext cx="381000" cy="306387"/>
          </a:xfrm>
          <a:prstGeom prst="rect">
            <a:avLst/>
          </a:prstGeom>
          <a:noFill/>
        </p:spPr>
      </p:pic>
      <p:pic>
        <p:nvPicPr>
          <p:cNvPr id="9227" name="Picture 11" descr="pc"/>
          <p:cNvPicPr>
            <a:picLocks noChangeAspect="1" noChangeArrowheads="1"/>
          </p:cNvPicPr>
          <p:nvPr/>
        </p:nvPicPr>
        <p:blipFill>
          <a:blip r:embed="rId4"/>
          <a:srcRect/>
          <a:stretch>
            <a:fillRect/>
          </a:stretch>
        </p:blipFill>
        <p:spPr bwMode="auto">
          <a:xfrm>
            <a:off x="6432550" y="5049838"/>
            <a:ext cx="381000" cy="306387"/>
          </a:xfrm>
          <a:prstGeom prst="rect">
            <a:avLst/>
          </a:prstGeom>
          <a:noFill/>
        </p:spPr>
      </p:pic>
      <p:pic>
        <p:nvPicPr>
          <p:cNvPr id="9228" name="Picture 12" descr="pc"/>
          <p:cNvPicPr>
            <a:picLocks noChangeAspect="1" noChangeArrowheads="1"/>
          </p:cNvPicPr>
          <p:nvPr/>
        </p:nvPicPr>
        <p:blipFill>
          <a:blip r:embed="rId4"/>
          <a:srcRect/>
          <a:stretch>
            <a:fillRect/>
          </a:stretch>
        </p:blipFill>
        <p:spPr bwMode="auto">
          <a:xfrm>
            <a:off x="6584950" y="5278438"/>
            <a:ext cx="381000" cy="306387"/>
          </a:xfrm>
          <a:prstGeom prst="rect">
            <a:avLst/>
          </a:prstGeom>
          <a:noFill/>
        </p:spPr>
      </p:pic>
      <p:pic>
        <p:nvPicPr>
          <p:cNvPr id="9229" name="Picture 13" descr="pc"/>
          <p:cNvPicPr>
            <a:picLocks noChangeAspect="1" noChangeArrowheads="1"/>
          </p:cNvPicPr>
          <p:nvPr/>
        </p:nvPicPr>
        <p:blipFill>
          <a:blip r:embed="rId4"/>
          <a:srcRect/>
          <a:stretch>
            <a:fillRect/>
          </a:stretch>
        </p:blipFill>
        <p:spPr bwMode="auto">
          <a:xfrm>
            <a:off x="6737350" y="5354638"/>
            <a:ext cx="381000" cy="306387"/>
          </a:xfrm>
          <a:prstGeom prst="rect">
            <a:avLst/>
          </a:prstGeom>
          <a:noFill/>
        </p:spPr>
      </p:pic>
      <p:pic>
        <p:nvPicPr>
          <p:cNvPr id="9230" name="Picture 14" descr="pc"/>
          <p:cNvPicPr>
            <a:picLocks noChangeAspect="1" noChangeArrowheads="1"/>
          </p:cNvPicPr>
          <p:nvPr/>
        </p:nvPicPr>
        <p:blipFill>
          <a:blip r:embed="rId4"/>
          <a:srcRect/>
          <a:stretch>
            <a:fillRect/>
          </a:stretch>
        </p:blipFill>
        <p:spPr bwMode="auto">
          <a:xfrm>
            <a:off x="6584950" y="4668838"/>
            <a:ext cx="381000" cy="306387"/>
          </a:xfrm>
          <a:prstGeom prst="rect">
            <a:avLst/>
          </a:prstGeom>
          <a:noFill/>
        </p:spPr>
      </p:pic>
      <p:pic>
        <p:nvPicPr>
          <p:cNvPr id="9231" name="Picture 15" descr="pc"/>
          <p:cNvPicPr>
            <a:picLocks noChangeAspect="1" noChangeArrowheads="1"/>
          </p:cNvPicPr>
          <p:nvPr/>
        </p:nvPicPr>
        <p:blipFill>
          <a:blip r:embed="rId4"/>
          <a:srcRect/>
          <a:stretch>
            <a:fillRect/>
          </a:stretch>
        </p:blipFill>
        <p:spPr bwMode="auto">
          <a:xfrm>
            <a:off x="6661150" y="4897438"/>
            <a:ext cx="381000" cy="306387"/>
          </a:xfrm>
          <a:prstGeom prst="rect">
            <a:avLst/>
          </a:prstGeom>
          <a:noFill/>
        </p:spPr>
      </p:pic>
      <p:pic>
        <p:nvPicPr>
          <p:cNvPr id="9232" name="Picture 16" descr="pc"/>
          <p:cNvPicPr>
            <a:picLocks noChangeAspect="1" noChangeArrowheads="1"/>
          </p:cNvPicPr>
          <p:nvPr/>
        </p:nvPicPr>
        <p:blipFill>
          <a:blip r:embed="rId4"/>
          <a:srcRect/>
          <a:stretch>
            <a:fillRect/>
          </a:stretch>
        </p:blipFill>
        <p:spPr bwMode="auto">
          <a:xfrm>
            <a:off x="6965950" y="5049838"/>
            <a:ext cx="381000" cy="306387"/>
          </a:xfrm>
          <a:prstGeom prst="rect">
            <a:avLst/>
          </a:prstGeom>
          <a:noFill/>
        </p:spPr>
      </p:pic>
      <p:pic>
        <p:nvPicPr>
          <p:cNvPr id="9233" name="Picture 17" descr="pc"/>
          <p:cNvPicPr>
            <a:picLocks noChangeAspect="1" noChangeArrowheads="1"/>
          </p:cNvPicPr>
          <p:nvPr/>
        </p:nvPicPr>
        <p:blipFill>
          <a:blip r:embed="rId4"/>
          <a:srcRect/>
          <a:stretch>
            <a:fillRect/>
          </a:stretch>
        </p:blipFill>
        <p:spPr bwMode="auto">
          <a:xfrm>
            <a:off x="6965950" y="5202238"/>
            <a:ext cx="381000" cy="306387"/>
          </a:xfrm>
          <a:prstGeom prst="rect">
            <a:avLst/>
          </a:prstGeom>
          <a:noFill/>
        </p:spPr>
      </p:pic>
      <p:pic>
        <p:nvPicPr>
          <p:cNvPr id="9234" name="Picture 18" descr="pc"/>
          <p:cNvPicPr>
            <a:picLocks noChangeAspect="1" noChangeArrowheads="1"/>
          </p:cNvPicPr>
          <p:nvPr/>
        </p:nvPicPr>
        <p:blipFill>
          <a:blip r:embed="rId4"/>
          <a:srcRect/>
          <a:stretch>
            <a:fillRect/>
          </a:stretch>
        </p:blipFill>
        <p:spPr bwMode="auto">
          <a:xfrm>
            <a:off x="7118350" y="5354638"/>
            <a:ext cx="381000" cy="306387"/>
          </a:xfrm>
          <a:prstGeom prst="rect">
            <a:avLst/>
          </a:prstGeom>
          <a:noFill/>
        </p:spPr>
      </p:pic>
      <p:pic>
        <p:nvPicPr>
          <p:cNvPr id="9235" name="Picture 19" descr="pc"/>
          <p:cNvPicPr>
            <a:picLocks noChangeAspect="1" noChangeArrowheads="1"/>
          </p:cNvPicPr>
          <p:nvPr/>
        </p:nvPicPr>
        <p:blipFill>
          <a:blip r:embed="rId4"/>
          <a:srcRect/>
          <a:stretch>
            <a:fillRect/>
          </a:stretch>
        </p:blipFill>
        <p:spPr bwMode="auto">
          <a:xfrm>
            <a:off x="6965950" y="4745038"/>
            <a:ext cx="381000" cy="306387"/>
          </a:xfrm>
          <a:prstGeom prst="rect">
            <a:avLst/>
          </a:prstGeom>
          <a:noFill/>
        </p:spPr>
      </p:pic>
      <p:pic>
        <p:nvPicPr>
          <p:cNvPr id="9236" name="Picture 20" descr="pc"/>
          <p:cNvPicPr>
            <a:picLocks noChangeAspect="1" noChangeArrowheads="1"/>
          </p:cNvPicPr>
          <p:nvPr/>
        </p:nvPicPr>
        <p:blipFill>
          <a:blip r:embed="rId4"/>
          <a:srcRect/>
          <a:stretch>
            <a:fillRect/>
          </a:stretch>
        </p:blipFill>
        <p:spPr bwMode="auto">
          <a:xfrm>
            <a:off x="7118350" y="4821238"/>
            <a:ext cx="381000" cy="306387"/>
          </a:xfrm>
          <a:prstGeom prst="rect">
            <a:avLst/>
          </a:prstGeom>
          <a:noFill/>
        </p:spPr>
      </p:pic>
      <p:pic>
        <p:nvPicPr>
          <p:cNvPr id="9237" name="Picture 21" descr="pc"/>
          <p:cNvPicPr>
            <a:picLocks noChangeAspect="1" noChangeArrowheads="1"/>
          </p:cNvPicPr>
          <p:nvPr/>
        </p:nvPicPr>
        <p:blipFill>
          <a:blip r:embed="rId4"/>
          <a:srcRect/>
          <a:stretch>
            <a:fillRect/>
          </a:stretch>
        </p:blipFill>
        <p:spPr bwMode="auto">
          <a:xfrm>
            <a:off x="7270750" y="5049838"/>
            <a:ext cx="381000" cy="306387"/>
          </a:xfrm>
          <a:prstGeom prst="rect">
            <a:avLst/>
          </a:prstGeom>
          <a:noFill/>
        </p:spPr>
      </p:pic>
      <p:pic>
        <p:nvPicPr>
          <p:cNvPr id="9238" name="Picture 22" descr="pc"/>
          <p:cNvPicPr>
            <a:picLocks noChangeAspect="1" noChangeArrowheads="1"/>
          </p:cNvPicPr>
          <p:nvPr/>
        </p:nvPicPr>
        <p:blipFill>
          <a:blip r:embed="rId4"/>
          <a:srcRect/>
          <a:stretch>
            <a:fillRect/>
          </a:stretch>
        </p:blipFill>
        <p:spPr bwMode="auto">
          <a:xfrm>
            <a:off x="7499350" y="5126038"/>
            <a:ext cx="381000" cy="306387"/>
          </a:xfrm>
          <a:prstGeom prst="rect">
            <a:avLst/>
          </a:prstGeom>
          <a:noFill/>
        </p:spPr>
      </p:pic>
      <p:pic>
        <p:nvPicPr>
          <p:cNvPr id="9239" name="Picture 23" descr="pc"/>
          <p:cNvPicPr>
            <a:picLocks noChangeAspect="1" noChangeArrowheads="1"/>
          </p:cNvPicPr>
          <p:nvPr/>
        </p:nvPicPr>
        <p:blipFill>
          <a:blip r:embed="rId4"/>
          <a:srcRect/>
          <a:stretch>
            <a:fillRect/>
          </a:stretch>
        </p:blipFill>
        <p:spPr bwMode="auto">
          <a:xfrm>
            <a:off x="7575550" y="5354638"/>
            <a:ext cx="381000" cy="306387"/>
          </a:xfrm>
          <a:prstGeom prst="rect">
            <a:avLst/>
          </a:prstGeom>
          <a:noFill/>
        </p:spPr>
      </p:pic>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17" name="Rectangle 85"/>
          <p:cNvSpPr>
            <a:spLocks noGrp="1" noChangeArrowheads="1"/>
          </p:cNvSpPr>
          <p:nvPr>
            <p:ph type="title"/>
          </p:nvPr>
        </p:nvSpPr>
        <p:spPr>
          <a:xfrm>
            <a:off x="2057400" y="0"/>
            <a:ext cx="7362796" cy="1417638"/>
          </a:xfrm>
        </p:spPr>
        <p:txBody>
          <a:bodyPr>
            <a:normAutofit/>
          </a:bodyPr>
          <a:lstStyle/>
          <a:p>
            <a:r>
              <a:rPr lang="en-US" altLang="zh-TW" sz="4000" b="1" i="1" u="sng" dirty="0">
                <a:latin typeface="Algerian" pitchFamily="82" charset="0"/>
              </a:rPr>
              <a:t>Pervasive Computing Era</a:t>
            </a:r>
          </a:p>
        </p:txBody>
      </p:sp>
      <p:pic>
        <p:nvPicPr>
          <p:cNvPr id="69636" name="Picture 4" descr="talking"/>
          <p:cNvPicPr>
            <a:picLocks noGrp="1" noChangeAspect="1" noChangeArrowheads="1"/>
          </p:cNvPicPr>
          <p:nvPr>
            <p:ph sz="half" idx="1"/>
          </p:nvPr>
        </p:nvPicPr>
        <p:blipFill>
          <a:blip r:embed="rId2"/>
          <a:srcRect/>
          <a:stretch>
            <a:fillRect/>
          </a:stretch>
        </p:blipFill>
        <p:spPr>
          <a:xfrm>
            <a:off x="0" y="0"/>
            <a:ext cx="1962150" cy="6858000"/>
          </a:xfrm>
          <a:ln/>
        </p:spPr>
        <p:style>
          <a:lnRef idx="0">
            <a:scrgbClr r="0" g="0" b="0"/>
          </a:lnRef>
          <a:fillRef idx="1001">
            <a:schemeClr val="lt1"/>
          </a:fillRef>
          <a:effectRef idx="0">
            <a:scrgbClr r="0" g="0" b="0"/>
          </a:effectRef>
          <a:fontRef idx="major"/>
        </p:style>
      </p:pic>
      <p:pic>
        <p:nvPicPr>
          <p:cNvPr id="69716" name="Picture 84"/>
          <p:cNvPicPr>
            <a:picLocks noGrp="1" noChangeAspect="1" noChangeArrowheads="1"/>
          </p:cNvPicPr>
          <p:nvPr>
            <p:ph sz="quarter" idx="2"/>
          </p:nvPr>
        </p:nvPicPr>
        <p:blipFill>
          <a:blip r:embed="rId3"/>
          <a:srcRect/>
          <a:stretch>
            <a:fillRect/>
          </a:stretch>
        </p:blipFill>
        <p:spPr>
          <a:xfrm>
            <a:off x="4500562" y="5510213"/>
            <a:ext cx="1584325" cy="1347787"/>
          </a:xfrm>
          <a:noFill/>
          <a:ln/>
        </p:spPr>
      </p:pic>
      <p:pic>
        <p:nvPicPr>
          <p:cNvPr id="69644" name="Picture 12" descr="j0346427"/>
          <p:cNvPicPr>
            <a:picLocks noChangeAspect="1" noChangeArrowheads="1"/>
          </p:cNvPicPr>
          <p:nvPr/>
        </p:nvPicPr>
        <p:blipFill>
          <a:blip r:embed="rId4"/>
          <a:srcRect/>
          <a:stretch>
            <a:fillRect/>
          </a:stretch>
        </p:blipFill>
        <p:spPr bwMode="auto">
          <a:xfrm>
            <a:off x="7451725" y="5805488"/>
            <a:ext cx="490538" cy="608012"/>
          </a:xfrm>
          <a:prstGeom prst="rect">
            <a:avLst/>
          </a:prstGeom>
          <a:noFill/>
        </p:spPr>
      </p:pic>
      <p:pic>
        <p:nvPicPr>
          <p:cNvPr id="69645" name="Picture 13" descr="j0345667"/>
          <p:cNvPicPr>
            <a:picLocks noChangeAspect="1" noChangeArrowheads="1"/>
          </p:cNvPicPr>
          <p:nvPr/>
        </p:nvPicPr>
        <p:blipFill>
          <a:blip r:embed="rId5"/>
          <a:srcRect/>
          <a:stretch>
            <a:fillRect/>
          </a:stretch>
        </p:blipFill>
        <p:spPr bwMode="auto">
          <a:xfrm>
            <a:off x="5076825" y="4365625"/>
            <a:ext cx="817563" cy="809625"/>
          </a:xfrm>
          <a:prstGeom prst="rect">
            <a:avLst/>
          </a:prstGeom>
          <a:noFill/>
        </p:spPr>
      </p:pic>
      <p:pic>
        <p:nvPicPr>
          <p:cNvPr id="69646" name="Picture 14" descr="j0233215"/>
          <p:cNvPicPr>
            <a:picLocks noChangeAspect="1" noChangeArrowheads="1"/>
          </p:cNvPicPr>
          <p:nvPr/>
        </p:nvPicPr>
        <p:blipFill>
          <a:blip r:embed="rId6"/>
          <a:srcRect/>
          <a:stretch>
            <a:fillRect/>
          </a:stretch>
        </p:blipFill>
        <p:spPr bwMode="auto">
          <a:xfrm>
            <a:off x="6443663" y="3933825"/>
            <a:ext cx="806450" cy="1125538"/>
          </a:xfrm>
          <a:prstGeom prst="rect">
            <a:avLst/>
          </a:prstGeom>
          <a:noFill/>
        </p:spPr>
      </p:pic>
      <p:pic>
        <p:nvPicPr>
          <p:cNvPr id="69648" name="Picture 16" descr="j0342957"/>
          <p:cNvPicPr>
            <a:picLocks noChangeAspect="1" noChangeArrowheads="1"/>
          </p:cNvPicPr>
          <p:nvPr/>
        </p:nvPicPr>
        <p:blipFill>
          <a:blip r:embed="rId7"/>
          <a:srcRect/>
          <a:stretch>
            <a:fillRect/>
          </a:stretch>
        </p:blipFill>
        <p:spPr bwMode="auto">
          <a:xfrm>
            <a:off x="7596188" y="1844675"/>
            <a:ext cx="1223962" cy="990600"/>
          </a:xfrm>
          <a:prstGeom prst="rect">
            <a:avLst/>
          </a:prstGeom>
          <a:noFill/>
        </p:spPr>
      </p:pic>
      <p:pic>
        <p:nvPicPr>
          <p:cNvPr id="69649" name="Picture 17" descr="j0238675"/>
          <p:cNvPicPr>
            <a:picLocks noChangeAspect="1" noChangeArrowheads="1"/>
          </p:cNvPicPr>
          <p:nvPr/>
        </p:nvPicPr>
        <p:blipFill>
          <a:blip r:embed="rId8"/>
          <a:srcRect/>
          <a:stretch>
            <a:fillRect/>
          </a:stretch>
        </p:blipFill>
        <p:spPr bwMode="auto">
          <a:xfrm>
            <a:off x="7596188" y="3141663"/>
            <a:ext cx="1152525" cy="819150"/>
          </a:xfrm>
          <a:prstGeom prst="rect">
            <a:avLst/>
          </a:prstGeom>
          <a:noFill/>
        </p:spPr>
      </p:pic>
      <p:pic>
        <p:nvPicPr>
          <p:cNvPr id="69650" name="Picture 18" descr="j0287288"/>
          <p:cNvPicPr>
            <a:picLocks noChangeAspect="1" noChangeArrowheads="1"/>
          </p:cNvPicPr>
          <p:nvPr/>
        </p:nvPicPr>
        <p:blipFill>
          <a:blip r:embed="rId9"/>
          <a:srcRect/>
          <a:stretch>
            <a:fillRect/>
          </a:stretch>
        </p:blipFill>
        <p:spPr bwMode="auto">
          <a:xfrm>
            <a:off x="6011863" y="5229225"/>
            <a:ext cx="692150" cy="777875"/>
          </a:xfrm>
          <a:prstGeom prst="rect">
            <a:avLst/>
          </a:prstGeom>
          <a:noFill/>
        </p:spPr>
      </p:pic>
      <p:pic>
        <p:nvPicPr>
          <p:cNvPr id="69651" name="Picture 19" descr="j0297827"/>
          <p:cNvPicPr>
            <a:picLocks noChangeAspect="1" noChangeArrowheads="1"/>
          </p:cNvPicPr>
          <p:nvPr/>
        </p:nvPicPr>
        <p:blipFill>
          <a:blip r:embed="rId10"/>
          <a:srcRect/>
          <a:stretch>
            <a:fillRect/>
          </a:stretch>
        </p:blipFill>
        <p:spPr bwMode="auto">
          <a:xfrm>
            <a:off x="4716463" y="3357563"/>
            <a:ext cx="798512" cy="625475"/>
          </a:xfrm>
          <a:prstGeom prst="rect">
            <a:avLst/>
          </a:prstGeom>
          <a:noFill/>
        </p:spPr>
      </p:pic>
      <p:pic>
        <p:nvPicPr>
          <p:cNvPr id="69652" name="Picture 20" descr="j0237438"/>
          <p:cNvPicPr>
            <a:picLocks noChangeAspect="1" noChangeArrowheads="1"/>
          </p:cNvPicPr>
          <p:nvPr/>
        </p:nvPicPr>
        <p:blipFill>
          <a:blip r:embed="rId11"/>
          <a:srcRect/>
          <a:stretch>
            <a:fillRect/>
          </a:stretch>
        </p:blipFill>
        <p:spPr bwMode="auto">
          <a:xfrm>
            <a:off x="5724525" y="1700213"/>
            <a:ext cx="1042988" cy="958850"/>
          </a:xfrm>
          <a:prstGeom prst="rect">
            <a:avLst/>
          </a:prstGeom>
          <a:noFill/>
        </p:spPr>
      </p:pic>
      <p:pic>
        <p:nvPicPr>
          <p:cNvPr id="69653" name="Picture 21" descr="j0290141"/>
          <p:cNvPicPr>
            <a:picLocks noChangeAspect="1" noChangeArrowheads="1"/>
          </p:cNvPicPr>
          <p:nvPr/>
        </p:nvPicPr>
        <p:blipFill>
          <a:blip r:embed="rId12"/>
          <a:srcRect/>
          <a:stretch>
            <a:fillRect/>
          </a:stretch>
        </p:blipFill>
        <p:spPr bwMode="auto">
          <a:xfrm>
            <a:off x="4284663" y="1989138"/>
            <a:ext cx="685800" cy="846137"/>
          </a:xfrm>
          <a:prstGeom prst="rect">
            <a:avLst/>
          </a:prstGeom>
          <a:noFill/>
        </p:spPr>
      </p:pic>
      <p:pic>
        <p:nvPicPr>
          <p:cNvPr id="69654" name="Picture 22" descr="j0290891"/>
          <p:cNvPicPr>
            <a:picLocks noChangeAspect="1" noChangeArrowheads="1"/>
          </p:cNvPicPr>
          <p:nvPr/>
        </p:nvPicPr>
        <p:blipFill>
          <a:blip r:embed="rId13"/>
          <a:srcRect/>
          <a:stretch>
            <a:fillRect/>
          </a:stretch>
        </p:blipFill>
        <p:spPr bwMode="auto">
          <a:xfrm>
            <a:off x="7667625" y="4292600"/>
            <a:ext cx="747713" cy="649288"/>
          </a:xfrm>
          <a:prstGeom prst="rect">
            <a:avLst/>
          </a:prstGeom>
          <a:noFill/>
        </p:spPr>
      </p:pic>
      <p:pic>
        <p:nvPicPr>
          <p:cNvPr id="69655" name="Picture 23" descr="j0311874"/>
          <p:cNvPicPr>
            <a:picLocks noChangeAspect="1" noChangeArrowheads="1"/>
          </p:cNvPicPr>
          <p:nvPr/>
        </p:nvPicPr>
        <p:blipFill>
          <a:blip r:embed="rId14"/>
          <a:srcRect/>
          <a:stretch>
            <a:fillRect/>
          </a:stretch>
        </p:blipFill>
        <p:spPr bwMode="auto">
          <a:xfrm>
            <a:off x="5724525" y="2781300"/>
            <a:ext cx="741363" cy="800100"/>
          </a:xfrm>
          <a:prstGeom prst="rect">
            <a:avLst/>
          </a:prstGeom>
          <a:noFill/>
        </p:spPr>
      </p:pic>
      <p:pic>
        <p:nvPicPr>
          <p:cNvPr id="69665" name="Picture 33" descr="j0280361"/>
          <p:cNvPicPr>
            <a:picLocks noChangeAspect="1" noChangeArrowheads="1"/>
          </p:cNvPicPr>
          <p:nvPr/>
        </p:nvPicPr>
        <p:blipFill>
          <a:blip r:embed="rId15"/>
          <a:srcRect/>
          <a:stretch>
            <a:fillRect/>
          </a:stretch>
        </p:blipFill>
        <p:spPr bwMode="auto">
          <a:xfrm>
            <a:off x="3492500" y="2852738"/>
            <a:ext cx="908050" cy="827087"/>
          </a:xfrm>
          <a:prstGeom prst="rect">
            <a:avLst/>
          </a:prstGeom>
          <a:noFill/>
        </p:spPr>
      </p:pic>
      <p:pic>
        <p:nvPicPr>
          <p:cNvPr id="69666" name="Picture 34" descr="j0237634"/>
          <p:cNvPicPr>
            <a:picLocks noChangeAspect="1" noChangeArrowheads="1"/>
          </p:cNvPicPr>
          <p:nvPr/>
        </p:nvPicPr>
        <p:blipFill>
          <a:blip r:embed="rId16"/>
          <a:srcRect/>
          <a:stretch>
            <a:fillRect/>
          </a:stretch>
        </p:blipFill>
        <p:spPr bwMode="auto">
          <a:xfrm>
            <a:off x="3203575" y="4076700"/>
            <a:ext cx="717550" cy="938213"/>
          </a:xfrm>
          <a:prstGeom prst="rect">
            <a:avLst/>
          </a:prstGeom>
          <a:noFill/>
        </p:spPr>
      </p:pic>
      <p:pic>
        <p:nvPicPr>
          <p:cNvPr id="69667" name="Picture 35" descr="j0234458"/>
          <p:cNvPicPr>
            <a:picLocks noChangeAspect="1" noChangeArrowheads="1"/>
          </p:cNvPicPr>
          <p:nvPr/>
        </p:nvPicPr>
        <p:blipFill>
          <a:blip r:embed="rId17"/>
          <a:srcRect/>
          <a:stretch>
            <a:fillRect/>
          </a:stretch>
        </p:blipFill>
        <p:spPr bwMode="auto">
          <a:xfrm>
            <a:off x="4284663" y="4292600"/>
            <a:ext cx="517525" cy="1184275"/>
          </a:xfrm>
          <a:prstGeom prst="rect">
            <a:avLst/>
          </a:prstGeom>
          <a:noFill/>
        </p:spPr>
      </p:pic>
      <p:pic>
        <p:nvPicPr>
          <p:cNvPr id="69669" name="Picture 37" descr="j0215176"/>
          <p:cNvPicPr>
            <a:picLocks noChangeAspect="1" noChangeArrowheads="1"/>
          </p:cNvPicPr>
          <p:nvPr/>
        </p:nvPicPr>
        <p:blipFill>
          <a:blip r:embed="rId18"/>
          <a:srcRect/>
          <a:stretch>
            <a:fillRect/>
          </a:stretch>
        </p:blipFill>
        <p:spPr bwMode="auto">
          <a:xfrm>
            <a:off x="2268538" y="4076700"/>
            <a:ext cx="811212" cy="1052513"/>
          </a:xfrm>
          <a:prstGeom prst="rect">
            <a:avLst/>
          </a:prstGeom>
          <a:noFill/>
        </p:spPr>
      </p:pic>
      <p:pic>
        <p:nvPicPr>
          <p:cNvPr id="69670" name="Picture 38" descr="j0233199"/>
          <p:cNvPicPr>
            <a:picLocks noChangeAspect="1" noChangeArrowheads="1"/>
          </p:cNvPicPr>
          <p:nvPr/>
        </p:nvPicPr>
        <p:blipFill>
          <a:blip r:embed="rId19"/>
          <a:srcRect/>
          <a:stretch>
            <a:fillRect/>
          </a:stretch>
        </p:blipFill>
        <p:spPr bwMode="auto">
          <a:xfrm>
            <a:off x="3389313" y="1052513"/>
            <a:ext cx="919162" cy="1016000"/>
          </a:xfrm>
          <a:prstGeom prst="rect">
            <a:avLst/>
          </a:prstGeom>
          <a:noFill/>
        </p:spPr>
      </p:pic>
      <p:pic>
        <p:nvPicPr>
          <p:cNvPr id="69671" name="Picture 39" descr="j0215895"/>
          <p:cNvPicPr>
            <a:picLocks noChangeAspect="1" noChangeArrowheads="1"/>
          </p:cNvPicPr>
          <p:nvPr/>
        </p:nvPicPr>
        <p:blipFill>
          <a:blip r:embed="rId20"/>
          <a:srcRect/>
          <a:stretch>
            <a:fillRect/>
          </a:stretch>
        </p:blipFill>
        <p:spPr bwMode="auto">
          <a:xfrm>
            <a:off x="2268538" y="1484313"/>
            <a:ext cx="719137" cy="904875"/>
          </a:xfrm>
          <a:prstGeom prst="rect">
            <a:avLst/>
          </a:prstGeom>
          <a:noFill/>
        </p:spPr>
      </p:pic>
      <p:pic>
        <p:nvPicPr>
          <p:cNvPr id="69672" name="Picture 40" descr="j0237284"/>
          <p:cNvPicPr>
            <a:picLocks noChangeAspect="1" noChangeArrowheads="1"/>
          </p:cNvPicPr>
          <p:nvPr/>
        </p:nvPicPr>
        <p:blipFill>
          <a:blip r:embed="rId21"/>
          <a:srcRect/>
          <a:stretch>
            <a:fillRect/>
          </a:stretch>
        </p:blipFill>
        <p:spPr bwMode="auto">
          <a:xfrm>
            <a:off x="2195513" y="5516563"/>
            <a:ext cx="717550" cy="601662"/>
          </a:xfrm>
          <a:prstGeom prst="rect">
            <a:avLst/>
          </a:prstGeom>
          <a:noFill/>
        </p:spPr>
      </p:pic>
      <p:pic>
        <p:nvPicPr>
          <p:cNvPr id="69673" name="Picture 41" descr="j0311874"/>
          <p:cNvPicPr>
            <a:picLocks noChangeAspect="1" noChangeArrowheads="1"/>
          </p:cNvPicPr>
          <p:nvPr/>
        </p:nvPicPr>
        <p:blipFill>
          <a:blip r:embed="rId14"/>
          <a:srcRect/>
          <a:stretch>
            <a:fillRect/>
          </a:stretch>
        </p:blipFill>
        <p:spPr bwMode="auto">
          <a:xfrm>
            <a:off x="7092950" y="1196975"/>
            <a:ext cx="642938" cy="693738"/>
          </a:xfrm>
          <a:prstGeom prst="rect">
            <a:avLst/>
          </a:prstGeom>
          <a:noFill/>
        </p:spPr>
      </p:pic>
      <p:pic>
        <p:nvPicPr>
          <p:cNvPr id="69674" name="Picture 42" descr="j0301514"/>
          <p:cNvPicPr>
            <a:picLocks noChangeAspect="1" noChangeArrowheads="1"/>
          </p:cNvPicPr>
          <p:nvPr/>
        </p:nvPicPr>
        <p:blipFill>
          <a:blip r:embed="rId22"/>
          <a:srcRect/>
          <a:stretch>
            <a:fillRect/>
          </a:stretch>
        </p:blipFill>
        <p:spPr bwMode="auto">
          <a:xfrm>
            <a:off x="2051050" y="2995613"/>
            <a:ext cx="1123950" cy="844550"/>
          </a:xfrm>
          <a:prstGeom prst="rect">
            <a:avLst/>
          </a:prstGeom>
          <a:noFill/>
        </p:spPr>
      </p:pic>
      <p:pic>
        <p:nvPicPr>
          <p:cNvPr id="69675" name="Picture 43" descr="j0233199"/>
          <p:cNvPicPr>
            <a:picLocks noChangeAspect="1" noChangeArrowheads="1"/>
          </p:cNvPicPr>
          <p:nvPr/>
        </p:nvPicPr>
        <p:blipFill>
          <a:blip r:embed="rId19"/>
          <a:srcRect/>
          <a:stretch>
            <a:fillRect/>
          </a:stretch>
        </p:blipFill>
        <p:spPr bwMode="auto">
          <a:xfrm>
            <a:off x="8172450" y="5157788"/>
            <a:ext cx="646113" cy="712787"/>
          </a:xfrm>
          <a:prstGeom prst="rect">
            <a:avLst/>
          </a:prstGeom>
          <a:noFill/>
        </p:spPr>
      </p:pic>
      <p:pic>
        <p:nvPicPr>
          <p:cNvPr id="69676" name="Picture 44" descr="j0287299"/>
          <p:cNvPicPr>
            <a:picLocks noChangeAspect="1" noChangeArrowheads="1"/>
          </p:cNvPicPr>
          <p:nvPr/>
        </p:nvPicPr>
        <p:blipFill>
          <a:blip r:embed="rId23"/>
          <a:srcRect/>
          <a:stretch>
            <a:fillRect/>
          </a:stretch>
        </p:blipFill>
        <p:spPr bwMode="auto">
          <a:xfrm>
            <a:off x="6877050" y="2349500"/>
            <a:ext cx="517525" cy="958850"/>
          </a:xfrm>
          <a:prstGeom prst="rect">
            <a:avLst/>
          </a:prstGeom>
          <a:noFill/>
        </p:spPr>
      </p:pic>
      <p:pic>
        <p:nvPicPr>
          <p:cNvPr id="69699" name="Picture 67"/>
          <p:cNvPicPr>
            <a:picLocks noChangeAspect="1" noChangeArrowheads="1"/>
          </p:cNvPicPr>
          <p:nvPr/>
        </p:nvPicPr>
        <p:blipFill>
          <a:blip r:embed="rId3"/>
          <a:srcRect/>
          <a:stretch>
            <a:fillRect/>
          </a:stretch>
        </p:blipFill>
        <p:spPr bwMode="auto">
          <a:xfrm>
            <a:off x="3033713" y="2711450"/>
            <a:ext cx="358775" cy="304800"/>
          </a:xfrm>
          <a:prstGeom prst="rect">
            <a:avLst/>
          </a:prstGeom>
          <a:noFill/>
          <a:ln w="9525">
            <a:noFill/>
            <a:miter lim="800000"/>
            <a:headEnd/>
            <a:tailEnd/>
          </a:ln>
          <a:effectLst/>
        </p:spPr>
      </p:pic>
      <p:pic>
        <p:nvPicPr>
          <p:cNvPr id="69701" name="Picture 69"/>
          <p:cNvPicPr>
            <a:picLocks noChangeAspect="1" noChangeArrowheads="1"/>
          </p:cNvPicPr>
          <p:nvPr/>
        </p:nvPicPr>
        <p:blipFill>
          <a:blip r:embed="rId3"/>
          <a:srcRect/>
          <a:stretch>
            <a:fillRect/>
          </a:stretch>
        </p:blipFill>
        <p:spPr bwMode="auto">
          <a:xfrm>
            <a:off x="3033713" y="5051425"/>
            <a:ext cx="358775" cy="304800"/>
          </a:xfrm>
          <a:prstGeom prst="rect">
            <a:avLst/>
          </a:prstGeom>
          <a:noFill/>
          <a:ln w="9525">
            <a:noFill/>
            <a:miter lim="800000"/>
            <a:headEnd/>
            <a:tailEnd/>
          </a:ln>
          <a:effectLst/>
        </p:spPr>
      </p:pic>
      <p:pic>
        <p:nvPicPr>
          <p:cNvPr id="69702" name="Picture 70"/>
          <p:cNvPicPr>
            <a:picLocks noChangeAspect="1" noChangeArrowheads="1"/>
          </p:cNvPicPr>
          <p:nvPr/>
        </p:nvPicPr>
        <p:blipFill>
          <a:blip r:embed="rId3"/>
          <a:srcRect/>
          <a:stretch>
            <a:fillRect/>
          </a:stretch>
        </p:blipFill>
        <p:spPr bwMode="auto">
          <a:xfrm>
            <a:off x="7224713" y="5051425"/>
            <a:ext cx="358775" cy="304800"/>
          </a:xfrm>
          <a:prstGeom prst="rect">
            <a:avLst/>
          </a:prstGeom>
          <a:noFill/>
          <a:ln w="9525">
            <a:noFill/>
            <a:miter lim="800000"/>
            <a:headEnd/>
            <a:tailEnd/>
          </a:ln>
          <a:effectLst/>
        </p:spPr>
      </p:pic>
      <p:pic>
        <p:nvPicPr>
          <p:cNvPr id="69703" name="Picture 71"/>
          <p:cNvPicPr>
            <a:picLocks noChangeAspect="1" noChangeArrowheads="1"/>
          </p:cNvPicPr>
          <p:nvPr/>
        </p:nvPicPr>
        <p:blipFill>
          <a:blip r:embed="rId3"/>
          <a:srcRect/>
          <a:stretch>
            <a:fillRect/>
          </a:stretch>
        </p:blipFill>
        <p:spPr bwMode="auto">
          <a:xfrm>
            <a:off x="5724525" y="3933825"/>
            <a:ext cx="358775" cy="304800"/>
          </a:xfrm>
          <a:prstGeom prst="rect">
            <a:avLst/>
          </a:prstGeom>
          <a:noFill/>
          <a:ln w="9525">
            <a:noFill/>
            <a:miter lim="800000"/>
            <a:headEnd/>
            <a:tailEnd/>
          </a:ln>
          <a:effectLst/>
        </p:spPr>
      </p:pic>
      <p:pic>
        <p:nvPicPr>
          <p:cNvPr id="69704" name="Picture 72"/>
          <p:cNvPicPr>
            <a:picLocks noChangeAspect="1" noChangeArrowheads="1"/>
          </p:cNvPicPr>
          <p:nvPr/>
        </p:nvPicPr>
        <p:blipFill>
          <a:blip r:embed="rId3"/>
          <a:srcRect/>
          <a:stretch>
            <a:fillRect/>
          </a:stretch>
        </p:blipFill>
        <p:spPr bwMode="auto">
          <a:xfrm>
            <a:off x="3348038" y="1989138"/>
            <a:ext cx="358775" cy="304800"/>
          </a:xfrm>
          <a:prstGeom prst="rect">
            <a:avLst/>
          </a:prstGeom>
          <a:noFill/>
          <a:ln w="9525">
            <a:noFill/>
            <a:miter lim="800000"/>
            <a:headEnd/>
            <a:tailEnd/>
          </a:ln>
          <a:effectLst/>
        </p:spPr>
      </p:pic>
      <p:pic>
        <p:nvPicPr>
          <p:cNvPr id="69705" name="Picture 73"/>
          <p:cNvPicPr>
            <a:picLocks noChangeAspect="1" noChangeArrowheads="1"/>
          </p:cNvPicPr>
          <p:nvPr/>
        </p:nvPicPr>
        <p:blipFill>
          <a:blip r:embed="rId3"/>
          <a:srcRect/>
          <a:stretch>
            <a:fillRect/>
          </a:stretch>
        </p:blipFill>
        <p:spPr bwMode="auto">
          <a:xfrm>
            <a:off x="4357688" y="2763838"/>
            <a:ext cx="358775" cy="304800"/>
          </a:xfrm>
          <a:prstGeom prst="rect">
            <a:avLst/>
          </a:prstGeom>
          <a:noFill/>
          <a:ln w="9525">
            <a:noFill/>
            <a:miter lim="800000"/>
            <a:headEnd/>
            <a:tailEnd/>
          </a:ln>
          <a:effectLst/>
        </p:spPr>
      </p:pic>
      <p:pic>
        <p:nvPicPr>
          <p:cNvPr id="69706" name="Picture 74"/>
          <p:cNvPicPr>
            <a:picLocks noChangeAspect="1" noChangeArrowheads="1"/>
          </p:cNvPicPr>
          <p:nvPr/>
        </p:nvPicPr>
        <p:blipFill>
          <a:blip r:embed="rId3"/>
          <a:srcRect/>
          <a:stretch>
            <a:fillRect/>
          </a:stretch>
        </p:blipFill>
        <p:spPr bwMode="auto">
          <a:xfrm>
            <a:off x="6015038" y="4851400"/>
            <a:ext cx="358775" cy="304800"/>
          </a:xfrm>
          <a:prstGeom prst="rect">
            <a:avLst/>
          </a:prstGeom>
          <a:noFill/>
          <a:ln w="9525">
            <a:noFill/>
            <a:miter lim="800000"/>
            <a:headEnd/>
            <a:tailEnd/>
          </a:ln>
          <a:effectLst/>
        </p:spPr>
      </p:pic>
      <p:pic>
        <p:nvPicPr>
          <p:cNvPr id="69707" name="Picture 75"/>
          <p:cNvPicPr>
            <a:picLocks noChangeAspect="1" noChangeArrowheads="1"/>
          </p:cNvPicPr>
          <p:nvPr/>
        </p:nvPicPr>
        <p:blipFill>
          <a:blip r:embed="rId3"/>
          <a:srcRect/>
          <a:stretch>
            <a:fillRect/>
          </a:stretch>
        </p:blipFill>
        <p:spPr bwMode="auto">
          <a:xfrm>
            <a:off x="6015038" y="2476500"/>
            <a:ext cx="358775" cy="304800"/>
          </a:xfrm>
          <a:prstGeom prst="rect">
            <a:avLst/>
          </a:prstGeom>
          <a:noFill/>
          <a:ln w="9525">
            <a:noFill/>
            <a:miter lim="800000"/>
            <a:headEnd/>
            <a:tailEnd/>
          </a:ln>
          <a:effectLst/>
        </p:spPr>
      </p:pic>
      <p:pic>
        <p:nvPicPr>
          <p:cNvPr id="69708" name="Picture 76"/>
          <p:cNvPicPr>
            <a:picLocks noChangeAspect="1" noChangeArrowheads="1"/>
          </p:cNvPicPr>
          <p:nvPr/>
        </p:nvPicPr>
        <p:blipFill>
          <a:blip r:embed="rId3"/>
          <a:srcRect/>
          <a:stretch>
            <a:fillRect/>
          </a:stretch>
        </p:blipFill>
        <p:spPr bwMode="auto">
          <a:xfrm>
            <a:off x="4787900" y="5157788"/>
            <a:ext cx="358775" cy="304800"/>
          </a:xfrm>
          <a:prstGeom prst="rect">
            <a:avLst/>
          </a:prstGeom>
          <a:noFill/>
          <a:ln w="9525">
            <a:noFill/>
            <a:miter lim="800000"/>
            <a:headEnd/>
            <a:tailEnd/>
          </a:ln>
          <a:effectLst/>
        </p:spPr>
      </p:pic>
      <p:pic>
        <p:nvPicPr>
          <p:cNvPr id="69709" name="Picture 77"/>
          <p:cNvPicPr>
            <a:picLocks noChangeAspect="1" noChangeArrowheads="1"/>
          </p:cNvPicPr>
          <p:nvPr/>
        </p:nvPicPr>
        <p:blipFill>
          <a:blip r:embed="rId3"/>
          <a:srcRect/>
          <a:stretch>
            <a:fillRect/>
          </a:stretch>
        </p:blipFill>
        <p:spPr bwMode="auto">
          <a:xfrm>
            <a:off x="6589713" y="6076950"/>
            <a:ext cx="358775" cy="304800"/>
          </a:xfrm>
          <a:prstGeom prst="rect">
            <a:avLst/>
          </a:prstGeom>
          <a:noFill/>
          <a:ln w="9525">
            <a:noFill/>
            <a:miter lim="800000"/>
            <a:headEnd/>
            <a:tailEnd/>
          </a:ln>
          <a:effectLst/>
        </p:spPr>
      </p:pic>
      <p:pic>
        <p:nvPicPr>
          <p:cNvPr id="69710" name="Picture 78"/>
          <p:cNvPicPr>
            <a:picLocks noChangeAspect="1" noChangeArrowheads="1"/>
          </p:cNvPicPr>
          <p:nvPr/>
        </p:nvPicPr>
        <p:blipFill>
          <a:blip r:embed="rId3"/>
          <a:srcRect/>
          <a:stretch>
            <a:fillRect/>
          </a:stretch>
        </p:blipFill>
        <p:spPr bwMode="auto">
          <a:xfrm>
            <a:off x="4141788" y="4132263"/>
            <a:ext cx="358775" cy="304800"/>
          </a:xfrm>
          <a:prstGeom prst="rect">
            <a:avLst/>
          </a:prstGeom>
          <a:noFill/>
          <a:ln w="9525">
            <a:noFill/>
            <a:miter lim="800000"/>
            <a:headEnd/>
            <a:tailEnd/>
          </a:ln>
          <a:effectLst/>
        </p:spPr>
      </p:pic>
      <p:pic>
        <p:nvPicPr>
          <p:cNvPr id="69711" name="Picture 79"/>
          <p:cNvPicPr>
            <a:picLocks noChangeAspect="1" noChangeArrowheads="1"/>
          </p:cNvPicPr>
          <p:nvPr/>
        </p:nvPicPr>
        <p:blipFill>
          <a:blip r:embed="rId3"/>
          <a:srcRect/>
          <a:stretch>
            <a:fillRect/>
          </a:stretch>
        </p:blipFill>
        <p:spPr bwMode="auto">
          <a:xfrm>
            <a:off x="6877050" y="3429000"/>
            <a:ext cx="358775" cy="304800"/>
          </a:xfrm>
          <a:prstGeom prst="rect">
            <a:avLst/>
          </a:prstGeom>
          <a:noFill/>
          <a:ln w="9525">
            <a:noFill/>
            <a:miter lim="800000"/>
            <a:headEnd/>
            <a:tailEnd/>
          </a:ln>
          <a:effectLst/>
        </p:spPr>
      </p:pic>
      <p:pic>
        <p:nvPicPr>
          <p:cNvPr id="69712" name="Picture 80"/>
          <p:cNvPicPr>
            <a:picLocks noChangeAspect="1" noChangeArrowheads="1"/>
          </p:cNvPicPr>
          <p:nvPr/>
        </p:nvPicPr>
        <p:blipFill>
          <a:blip r:embed="rId3"/>
          <a:srcRect/>
          <a:stretch>
            <a:fillRect/>
          </a:stretch>
        </p:blipFill>
        <p:spPr bwMode="auto">
          <a:xfrm>
            <a:off x="8102600" y="5932488"/>
            <a:ext cx="358775" cy="304800"/>
          </a:xfrm>
          <a:prstGeom prst="rect">
            <a:avLst/>
          </a:prstGeom>
          <a:noFill/>
          <a:ln w="9525">
            <a:noFill/>
            <a:miter lim="800000"/>
            <a:headEnd/>
            <a:tailEnd/>
          </a:ln>
          <a:effectLst/>
        </p:spPr>
      </p:pic>
      <p:pic>
        <p:nvPicPr>
          <p:cNvPr id="69713" name="Picture 81"/>
          <p:cNvPicPr>
            <a:picLocks noChangeAspect="1" noChangeArrowheads="1"/>
          </p:cNvPicPr>
          <p:nvPr/>
        </p:nvPicPr>
        <p:blipFill>
          <a:blip r:embed="rId3"/>
          <a:srcRect/>
          <a:stretch>
            <a:fillRect/>
          </a:stretch>
        </p:blipFill>
        <p:spPr bwMode="auto">
          <a:xfrm>
            <a:off x="3635375" y="5734050"/>
            <a:ext cx="358775" cy="304800"/>
          </a:xfrm>
          <a:prstGeom prst="rect">
            <a:avLst/>
          </a:prstGeom>
          <a:noFill/>
          <a:ln w="9525">
            <a:noFill/>
            <a:miter lim="800000"/>
            <a:headEnd/>
            <a:tailEnd/>
          </a:ln>
          <a:effectLst/>
        </p:spPr>
      </p:pic>
      <p:pic>
        <p:nvPicPr>
          <p:cNvPr id="69714" name="Picture 82"/>
          <p:cNvPicPr>
            <a:picLocks noChangeAspect="1" noChangeArrowheads="1"/>
          </p:cNvPicPr>
          <p:nvPr/>
        </p:nvPicPr>
        <p:blipFill>
          <a:blip r:embed="rId3"/>
          <a:srcRect/>
          <a:stretch>
            <a:fillRect/>
          </a:stretch>
        </p:blipFill>
        <p:spPr bwMode="auto">
          <a:xfrm>
            <a:off x="8532813" y="2997200"/>
            <a:ext cx="358775" cy="304800"/>
          </a:xfrm>
          <a:prstGeom prst="rect">
            <a:avLst/>
          </a:prstGeom>
          <a:noFill/>
          <a:ln w="9525">
            <a:noFill/>
            <a:miter lim="800000"/>
            <a:headEnd/>
            <a:tailEnd/>
          </a:ln>
          <a:effectLst/>
        </p:spPr>
      </p:pic>
      <p:pic>
        <p:nvPicPr>
          <p:cNvPr id="69715" name="Picture 83"/>
          <p:cNvPicPr>
            <a:picLocks noChangeAspect="1" noChangeArrowheads="1"/>
          </p:cNvPicPr>
          <p:nvPr/>
        </p:nvPicPr>
        <p:blipFill>
          <a:blip r:embed="rId3"/>
          <a:srcRect/>
          <a:stretch>
            <a:fillRect/>
          </a:stretch>
        </p:blipFill>
        <p:spPr bwMode="auto">
          <a:xfrm>
            <a:off x="5149850" y="1900238"/>
            <a:ext cx="358775" cy="30480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69716"/>
                                        </p:tgtEl>
                                      </p:cBhvr>
                                      <p:by x="25000" y="2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9699"/>
                                        </p:tgtEl>
                                        <p:attrNameLst>
                                          <p:attrName>style.visibility</p:attrName>
                                        </p:attrNameLst>
                                      </p:cBhvr>
                                      <p:to>
                                        <p:strVal val="visible"/>
                                      </p:to>
                                    </p:set>
                                    <p:anim calcmode="lin" valueType="num">
                                      <p:cBhvr additive="base">
                                        <p:cTn id="15" dur="500" fill="hold"/>
                                        <p:tgtEl>
                                          <p:spTgt spid="69699"/>
                                        </p:tgtEl>
                                        <p:attrNameLst>
                                          <p:attrName>ppt_x</p:attrName>
                                        </p:attrNameLst>
                                      </p:cBhvr>
                                      <p:tavLst>
                                        <p:tav tm="0">
                                          <p:val>
                                            <p:strVal val="#ppt_x"/>
                                          </p:val>
                                        </p:tav>
                                        <p:tav tm="100000">
                                          <p:val>
                                            <p:strVal val="#ppt_x"/>
                                          </p:val>
                                        </p:tav>
                                      </p:tavLst>
                                    </p:anim>
                                    <p:anim calcmode="lin" valueType="num">
                                      <p:cBhvr additive="base">
                                        <p:cTn id="16" dur="500" fill="hold"/>
                                        <p:tgtEl>
                                          <p:spTgt spid="6969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9701"/>
                                        </p:tgtEl>
                                        <p:attrNameLst>
                                          <p:attrName>style.visibility</p:attrName>
                                        </p:attrNameLst>
                                      </p:cBhvr>
                                      <p:to>
                                        <p:strVal val="visible"/>
                                      </p:to>
                                    </p:set>
                                    <p:anim calcmode="lin" valueType="num">
                                      <p:cBhvr additive="base">
                                        <p:cTn id="19" dur="500" fill="hold"/>
                                        <p:tgtEl>
                                          <p:spTgt spid="69701"/>
                                        </p:tgtEl>
                                        <p:attrNameLst>
                                          <p:attrName>ppt_x</p:attrName>
                                        </p:attrNameLst>
                                      </p:cBhvr>
                                      <p:tavLst>
                                        <p:tav tm="0">
                                          <p:val>
                                            <p:strVal val="#ppt_x"/>
                                          </p:val>
                                        </p:tav>
                                        <p:tav tm="100000">
                                          <p:val>
                                            <p:strVal val="#ppt_x"/>
                                          </p:val>
                                        </p:tav>
                                      </p:tavLst>
                                    </p:anim>
                                    <p:anim calcmode="lin" valueType="num">
                                      <p:cBhvr additive="base">
                                        <p:cTn id="20" dur="500" fill="hold"/>
                                        <p:tgtEl>
                                          <p:spTgt spid="6970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9702"/>
                                        </p:tgtEl>
                                        <p:attrNameLst>
                                          <p:attrName>style.visibility</p:attrName>
                                        </p:attrNameLst>
                                      </p:cBhvr>
                                      <p:to>
                                        <p:strVal val="visible"/>
                                      </p:to>
                                    </p:set>
                                    <p:anim calcmode="lin" valueType="num">
                                      <p:cBhvr additive="base">
                                        <p:cTn id="23" dur="500" fill="hold"/>
                                        <p:tgtEl>
                                          <p:spTgt spid="69702"/>
                                        </p:tgtEl>
                                        <p:attrNameLst>
                                          <p:attrName>ppt_x</p:attrName>
                                        </p:attrNameLst>
                                      </p:cBhvr>
                                      <p:tavLst>
                                        <p:tav tm="0">
                                          <p:val>
                                            <p:strVal val="#ppt_x"/>
                                          </p:val>
                                        </p:tav>
                                        <p:tav tm="100000">
                                          <p:val>
                                            <p:strVal val="#ppt_x"/>
                                          </p:val>
                                        </p:tav>
                                      </p:tavLst>
                                    </p:anim>
                                    <p:anim calcmode="lin" valueType="num">
                                      <p:cBhvr additive="base">
                                        <p:cTn id="24" dur="500" fill="hold"/>
                                        <p:tgtEl>
                                          <p:spTgt spid="6970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9703"/>
                                        </p:tgtEl>
                                        <p:attrNameLst>
                                          <p:attrName>style.visibility</p:attrName>
                                        </p:attrNameLst>
                                      </p:cBhvr>
                                      <p:to>
                                        <p:strVal val="visible"/>
                                      </p:to>
                                    </p:set>
                                    <p:anim calcmode="lin" valueType="num">
                                      <p:cBhvr additive="base">
                                        <p:cTn id="27" dur="500" fill="hold"/>
                                        <p:tgtEl>
                                          <p:spTgt spid="69703"/>
                                        </p:tgtEl>
                                        <p:attrNameLst>
                                          <p:attrName>ppt_x</p:attrName>
                                        </p:attrNameLst>
                                      </p:cBhvr>
                                      <p:tavLst>
                                        <p:tav tm="0">
                                          <p:val>
                                            <p:strVal val="#ppt_x"/>
                                          </p:val>
                                        </p:tav>
                                        <p:tav tm="100000">
                                          <p:val>
                                            <p:strVal val="#ppt_x"/>
                                          </p:val>
                                        </p:tav>
                                      </p:tavLst>
                                    </p:anim>
                                    <p:anim calcmode="lin" valueType="num">
                                      <p:cBhvr additive="base">
                                        <p:cTn id="28" dur="500" fill="hold"/>
                                        <p:tgtEl>
                                          <p:spTgt spid="697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704"/>
                                        </p:tgtEl>
                                        <p:attrNameLst>
                                          <p:attrName>style.visibility</p:attrName>
                                        </p:attrNameLst>
                                      </p:cBhvr>
                                      <p:to>
                                        <p:strVal val="visible"/>
                                      </p:to>
                                    </p:set>
                                    <p:anim calcmode="lin" valueType="num">
                                      <p:cBhvr additive="base">
                                        <p:cTn id="31" dur="500" fill="hold"/>
                                        <p:tgtEl>
                                          <p:spTgt spid="69704"/>
                                        </p:tgtEl>
                                        <p:attrNameLst>
                                          <p:attrName>ppt_x</p:attrName>
                                        </p:attrNameLst>
                                      </p:cBhvr>
                                      <p:tavLst>
                                        <p:tav tm="0">
                                          <p:val>
                                            <p:strVal val="#ppt_x"/>
                                          </p:val>
                                        </p:tav>
                                        <p:tav tm="100000">
                                          <p:val>
                                            <p:strVal val="#ppt_x"/>
                                          </p:val>
                                        </p:tav>
                                      </p:tavLst>
                                    </p:anim>
                                    <p:anim calcmode="lin" valueType="num">
                                      <p:cBhvr additive="base">
                                        <p:cTn id="32" dur="500" fill="hold"/>
                                        <p:tgtEl>
                                          <p:spTgt spid="6970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9705"/>
                                        </p:tgtEl>
                                        <p:attrNameLst>
                                          <p:attrName>style.visibility</p:attrName>
                                        </p:attrNameLst>
                                      </p:cBhvr>
                                      <p:to>
                                        <p:strVal val="visible"/>
                                      </p:to>
                                    </p:set>
                                    <p:anim calcmode="lin" valueType="num">
                                      <p:cBhvr additive="base">
                                        <p:cTn id="35" dur="500" fill="hold"/>
                                        <p:tgtEl>
                                          <p:spTgt spid="69705"/>
                                        </p:tgtEl>
                                        <p:attrNameLst>
                                          <p:attrName>ppt_x</p:attrName>
                                        </p:attrNameLst>
                                      </p:cBhvr>
                                      <p:tavLst>
                                        <p:tav tm="0">
                                          <p:val>
                                            <p:strVal val="#ppt_x"/>
                                          </p:val>
                                        </p:tav>
                                        <p:tav tm="100000">
                                          <p:val>
                                            <p:strVal val="#ppt_x"/>
                                          </p:val>
                                        </p:tav>
                                      </p:tavLst>
                                    </p:anim>
                                    <p:anim calcmode="lin" valueType="num">
                                      <p:cBhvr additive="base">
                                        <p:cTn id="36" dur="500" fill="hold"/>
                                        <p:tgtEl>
                                          <p:spTgt spid="6970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9706"/>
                                        </p:tgtEl>
                                        <p:attrNameLst>
                                          <p:attrName>style.visibility</p:attrName>
                                        </p:attrNameLst>
                                      </p:cBhvr>
                                      <p:to>
                                        <p:strVal val="visible"/>
                                      </p:to>
                                    </p:set>
                                    <p:anim calcmode="lin" valueType="num">
                                      <p:cBhvr additive="base">
                                        <p:cTn id="39" dur="500" fill="hold"/>
                                        <p:tgtEl>
                                          <p:spTgt spid="69706"/>
                                        </p:tgtEl>
                                        <p:attrNameLst>
                                          <p:attrName>ppt_x</p:attrName>
                                        </p:attrNameLst>
                                      </p:cBhvr>
                                      <p:tavLst>
                                        <p:tav tm="0">
                                          <p:val>
                                            <p:strVal val="#ppt_x"/>
                                          </p:val>
                                        </p:tav>
                                        <p:tav tm="100000">
                                          <p:val>
                                            <p:strVal val="#ppt_x"/>
                                          </p:val>
                                        </p:tav>
                                      </p:tavLst>
                                    </p:anim>
                                    <p:anim calcmode="lin" valueType="num">
                                      <p:cBhvr additive="base">
                                        <p:cTn id="40" dur="500" fill="hold"/>
                                        <p:tgtEl>
                                          <p:spTgt spid="6970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9707"/>
                                        </p:tgtEl>
                                        <p:attrNameLst>
                                          <p:attrName>style.visibility</p:attrName>
                                        </p:attrNameLst>
                                      </p:cBhvr>
                                      <p:to>
                                        <p:strVal val="visible"/>
                                      </p:to>
                                    </p:set>
                                    <p:anim calcmode="lin" valueType="num">
                                      <p:cBhvr additive="base">
                                        <p:cTn id="43" dur="500" fill="hold"/>
                                        <p:tgtEl>
                                          <p:spTgt spid="69707"/>
                                        </p:tgtEl>
                                        <p:attrNameLst>
                                          <p:attrName>ppt_x</p:attrName>
                                        </p:attrNameLst>
                                      </p:cBhvr>
                                      <p:tavLst>
                                        <p:tav tm="0">
                                          <p:val>
                                            <p:strVal val="#ppt_x"/>
                                          </p:val>
                                        </p:tav>
                                        <p:tav tm="100000">
                                          <p:val>
                                            <p:strVal val="#ppt_x"/>
                                          </p:val>
                                        </p:tav>
                                      </p:tavLst>
                                    </p:anim>
                                    <p:anim calcmode="lin" valueType="num">
                                      <p:cBhvr additive="base">
                                        <p:cTn id="44" dur="500" fill="hold"/>
                                        <p:tgtEl>
                                          <p:spTgt spid="6970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9708"/>
                                        </p:tgtEl>
                                        <p:attrNameLst>
                                          <p:attrName>style.visibility</p:attrName>
                                        </p:attrNameLst>
                                      </p:cBhvr>
                                      <p:to>
                                        <p:strVal val="visible"/>
                                      </p:to>
                                    </p:set>
                                    <p:anim calcmode="lin" valueType="num">
                                      <p:cBhvr additive="base">
                                        <p:cTn id="47" dur="500" fill="hold"/>
                                        <p:tgtEl>
                                          <p:spTgt spid="69708"/>
                                        </p:tgtEl>
                                        <p:attrNameLst>
                                          <p:attrName>ppt_x</p:attrName>
                                        </p:attrNameLst>
                                      </p:cBhvr>
                                      <p:tavLst>
                                        <p:tav tm="0">
                                          <p:val>
                                            <p:strVal val="#ppt_x"/>
                                          </p:val>
                                        </p:tav>
                                        <p:tav tm="100000">
                                          <p:val>
                                            <p:strVal val="#ppt_x"/>
                                          </p:val>
                                        </p:tav>
                                      </p:tavLst>
                                    </p:anim>
                                    <p:anim calcmode="lin" valueType="num">
                                      <p:cBhvr additive="base">
                                        <p:cTn id="48" dur="500" fill="hold"/>
                                        <p:tgtEl>
                                          <p:spTgt spid="6970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709"/>
                                        </p:tgtEl>
                                        <p:attrNameLst>
                                          <p:attrName>style.visibility</p:attrName>
                                        </p:attrNameLst>
                                      </p:cBhvr>
                                      <p:to>
                                        <p:strVal val="visible"/>
                                      </p:to>
                                    </p:set>
                                    <p:anim calcmode="lin" valueType="num">
                                      <p:cBhvr additive="base">
                                        <p:cTn id="51" dur="500" fill="hold"/>
                                        <p:tgtEl>
                                          <p:spTgt spid="69709"/>
                                        </p:tgtEl>
                                        <p:attrNameLst>
                                          <p:attrName>ppt_x</p:attrName>
                                        </p:attrNameLst>
                                      </p:cBhvr>
                                      <p:tavLst>
                                        <p:tav tm="0">
                                          <p:val>
                                            <p:strVal val="#ppt_x"/>
                                          </p:val>
                                        </p:tav>
                                        <p:tav tm="100000">
                                          <p:val>
                                            <p:strVal val="#ppt_x"/>
                                          </p:val>
                                        </p:tav>
                                      </p:tavLst>
                                    </p:anim>
                                    <p:anim calcmode="lin" valueType="num">
                                      <p:cBhvr additive="base">
                                        <p:cTn id="52" dur="500" fill="hold"/>
                                        <p:tgtEl>
                                          <p:spTgt spid="6970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9710"/>
                                        </p:tgtEl>
                                        <p:attrNameLst>
                                          <p:attrName>style.visibility</p:attrName>
                                        </p:attrNameLst>
                                      </p:cBhvr>
                                      <p:to>
                                        <p:strVal val="visible"/>
                                      </p:to>
                                    </p:set>
                                    <p:anim calcmode="lin" valueType="num">
                                      <p:cBhvr additive="base">
                                        <p:cTn id="55" dur="500" fill="hold"/>
                                        <p:tgtEl>
                                          <p:spTgt spid="69710"/>
                                        </p:tgtEl>
                                        <p:attrNameLst>
                                          <p:attrName>ppt_x</p:attrName>
                                        </p:attrNameLst>
                                      </p:cBhvr>
                                      <p:tavLst>
                                        <p:tav tm="0">
                                          <p:val>
                                            <p:strVal val="#ppt_x"/>
                                          </p:val>
                                        </p:tav>
                                        <p:tav tm="100000">
                                          <p:val>
                                            <p:strVal val="#ppt_x"/>
                                          </p:val>
                                        </p:tav>
                                      </p:tavLst>
                                    </p:anim>
                                    <p:anim calcmode="lin" valueType="num">
                                      <p:cBhvr additive="base">
                                        <p:cTn id="56" dur="500" fill="hold"/>
                                        <p:tgtEl>
                                          <p:spTgt spid="6971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9711"/>
                                        </p:tgtEl>
                                        <p:attrNameLst>
                                          <p:attrName>style.visibility</p:attrName>
                                        </p:attrNameLst>
                                      </p:cBhvr>
                                      <p:to>
                                        <p:strVal val="visible"/>
                                      </p:to>
                                    </p:set>
                                    <p:anim calcmode="lin" valueType="num">
                                      <p:cBhvr additive="base">
                                        <p:cTn id="59" dur="500" fill="hold"/>
                                        <p:tgtEl>
                                          <p:spTgt spid="69711"/>
                                        </p:tgtEl>
                                        <p:attrNameLst>
                                          <p:attrName>ppt_x</p:attrName>
                                        </p:attrNameLst>
                                      </p:cBhvr>
                                      <p:tavLst>
                                        <p:tav tm="0">
                                          <p:val>
                                            <p:strVal val="#ppt_x"/>
                                          </p:val>
                                        </p:tav>
                                        <p:tav tm="100000">
                                          <p:val>
                                            <p:strVal val="#ppt_x"/>
                                          </p:val>
                                        </p:tav>
                                      </p:tavLst>
                                    </p:anim>
                                    <p:anim calcmode="lin" valueType="num">
                                      <p:cBhvr additive="base">
                                        <p:cTn id="60" dur="500" fill="hold"/>
                                        <p:tgtEl>
                                          <p:spTgt spid="6971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9712"/>
                                        </p:tgtEl>
                                        <p:attrNameLst>
                                          <p:attrName>style.visibility</p:attrName>
                                        </p:attrNameLst>
                                      </p:cBhvr>
                                      <p:to>
                                        <p:strVal val="visible"/>
                                      </p:to>
                                    </p:set>
                                    <p:anim calcmode="lin" valueType="num">
                                      <p:cBhvr additive="base">
                                        <p:cTn id="63" dur="500" fill="hold"/>
                                        <p:tgtEl>
                                          <p:spTgt spid="69712"/>
                                        </p:tgtEl>
                                        <p:attrNameLst>
                                          <p:attrName>ppt_x</p:attrName>
                                        </p:attrNameLst>
                                      </p:cBhvr>
                                      <p:tavLst>
                                        <p:tav tm="0">
                                          <p:val>
                                            <p:strVal val="#ppt_x"/>
                                          </p:val>
                                        </p:tav>
                                        <p:tav tm="100000">
                                          <p:val>
                                            <p:strVal val="#ppt_x"/>
                                          </p:val>
                                        </p:tav>
                                      </p:tavLst>
                                    </p:anim>
                                    <p:anim calcmode="lin" valueType="num">
                                      <p:cBhvr additive="base">
                                        <p:cTn id="64" dur="500" fill="hold"/>
                                        <p:tgtEl>
                                          <p:spTgt spid="6971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9713"/>
                                        </p:tgtEl>
                                        <p:attrNameLst>
                                          <p:attrName>style.visibility</p:attrName>
                                        </p:attrNameLst>
                                      </p:cBhvr>
                                      <p:to>
                                        <p:strVal val="visible"/>
                                      </p:to>
                                    </p:set>
                                    <p:anim calcmode="lin" valueType="num">
                                      <p:cBhvr additive="base">
                                        <p:cTn id="67" dur="500" fill="hold"/>
                                        <p:tgtEl>
                                          <p:spTgt spid="69713"/>
                                        </p:tgtEl>
                                        <p:attrNameLst>
                                          <p:attrName>ppt_x</p:attrName>
                                        </p:attrNameLst>
                                      </p:cBhvr>
                                      <p:tavLst>
                                        <p:tav tm="0">
                                          <p:val>
                                            <p:strVal val="#ppt_x"/>
                                          </p:val>
                                        </p:tav>
                                        <p:tav tm="100000">
                                          <p:val>
                                            <p:strVal val="#ppt_x"/>
                                          </p:val>
                                        </p:tav>
                                      </p:tavLst>
                                    </p:anim>
                                    <p:anim calcmode="lin" valueType="num">
                                      <p:cBhvr additive="base">
                                        <p:cTn id="68" dur="500" fill="hold"/>
                                        <p:tgtEl>
                                          <p:spTgt spid="6971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9714"/>
                                        </p:tgtEl>
                                        <p:attrNameLst>
                                          <p:attrName>style.visibility</p:attrName>
                                        </p:attrNameLst>
                                      </p:cBhvr>
                                      <p:to>
                                        <p:strVal val="visible"/>
                                      </p:to>
                                    </p:set>
                                    <p:anim calcmode="lin" valueType="num">
                                      <p:cBhvr additive="base">
                                        <p:cTn id="71" dur="500" fill="hold"/>
                                        <p:tgtEl>
                                          <p:spTgt spid="69714"/>
                                        </p:tgtEl>
                                        <p:attrNameLst>
                                          <p:attrName>ppt_x</p:attrName>
                                        </p:attrNameLst>
                                      </p:cBhvr>
                                      <p:tavLst>
                                        <p:tav tm="0">
                                          <p:val>
                                            <p:strVal val="#ppt_x"/>
                                          </p:val>
                                        </p:tav>
                                        <p:tav tm="100000">
                                          <p:val>
                                            <p:strVal val="#ppt_x"/>
                                          </p:val>
                                        </p:tav>
                                      </p:tavLst>
                                    </p:anim>
                                    <p:anim calcmode="lin" valueType="num">
                                      <p:cBhvr additive="base">
                                        <p:cTn id="72" dur="500" fill="hold"/>
                                        <p:tgtEl>
                                          <p:spTgt spid="697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9715"/>
                                        </p:tgtEl>
                                        <p:attrNameLst>
                                          <p:attrName>style.visibility</p:attrName>
                                        </p:attrNameLst>
                                      </p:cBhvr>
                                      <p:to>
                                        <p:strVal val="visible"/>
                                      </p:to>
                                    </p:set>
                                    <p:anim calcmode="lin" valueType="num">
                                      <p:cBhvr additive="base">
                                        <p:cTn id="75" dur="500" fill="hold"/>
                                        <p:tgtEl>
                                          <p:spTgt spid="69715"/>
                                        </p:tgtEl>
                                        <p:attrNameLst>
                                          <p:attrName>ppt_x</p:attrName>
                                        </p:attrNameLst>
                                      </p:cBhvr>
                                      <p:tavLst>
                                        <p:tav tm="0">
                                          <p:val>
                                            <p:strVal val="#ppt_x"/>
                                          </p:val>
                                        </p:tav>
                                        <p:tav tm="100000">
                                          <p:val>
                                            <p:strVal val="#ppt_x"/>
                                          </p:val>
                                        </p:tav>
                                      </p:tavLst>
                                    </p:anim>
                                    <p:anim calcmode="lin" valueType="num">
                                      <p:cBhvr additive="base">
                                        <p:cTn id="76" dur="500" fill="hold"/>
                                        <p:tgtEl>
                                          <p:spTgt spid="6971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69717"/>
                                        </p:tgtEl>
                                        <p:attrNameLst>
                                          <p:attrName>style.visibility</p:attrName>
                                        </p:attrNameLst>
                                      </p:cBhvr>
                                      <p:to>
                                        <p:strVal val="visible"/>
                                      </p:to>
                                    </p:set>
                                    <p:animEffect transition="in" filter="blinds(horizontal)">
                                      <p:cBhvr>
                                        <p:cTn id="81" dur="500"/>
                                        <p:tgtEl>
                                          <p:spTgt spid="69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a:bodyPr>
          <a:lstStyle/>
          <a:p>
            <a:pPr lvl="1" algn="ctr" rtl="0">
              <a:spcBef>
                <a:spcPct val="0"/>
              </a:spcBef>
            </a:pPr>
            <a:r>
              <a:rPr lang="en-US" sz="4800" b="1" i="1" u="sng" dirty="0">
                <a:solidFill>
                  <a:schemeClr val="tx2"/>
                </a:solidFill>
                <a:latin typeface="Algerian" pitchFamily="82" charset="0"/>
              </a:rPr>
              <a:t>Background</a:t>
            </a:r>
          </a:p>
        </p:txBody>
      </p:sp>
      <p:sp>
        <p:nvSpPr>
          <p:cNvPr id="3" name="Content Placeholder 2"/>
          <p:cNvSpPr>
            <a:spLocks noGrp="1"/>
          </p:cNvSpPr>
          <p:nvPr>
            <p:ph idx="1"/>
          </p:nvPr>
        </p:nvSpPr>
        <p:spPr>
          <a:xfrm>
            <a:off x="838200" y="1676400"/>
            <a:ext cx="8305800" cy="5410200"/>
          </a:xfrm>
        </p:spPr>
        <p:txBody>
          <a:bodyPr>
            <a:normAutofit/>
          </a:bodyPr>
          <a:lstStyle/>
          <a:p>
            <a:pPr>
              <a:buFont typeface="Wingdings" pitchFamily="2" charset="2"/>
              <a:buChar char="Ø"/>
            </a:pPr>
            <a:r>
              <a:rPr lang="en-US" sz="3600" dirty="0"/>
              <a:t>In development for almost 15 years.</a:t>
            </a:r>
          </a:p>
          <a:p>
            <a:pPr>
              <a:buFont typeface="Wingdings" pitchFamily="2" charset="2"/>
              <a:buChar char="Ø"/>
            </a:pPr>
            <a:r>
              <a:rPr lang="en-US" sz="3600" dirty="0"/>
              <a:t>Still some way to become a fully operational reality.</a:t>
            </a:r>
          </a:p>
          <a:p>
            <a:pPr>
              <a:buFont typeface="Wingdings" pitchFamily="2" charset="2"/>
              <a:buChar char="Ø"/>
            </a:pPr>
            <a:r>
              <a:rPr lang="en-US" sz="3600" dirty="0"/>
              <a:t>It may take another 5 to 10 years to be available everywhere.</a:t>
            </a:r>
          </a:p>
          <a:p>
            <a:pPr>
              <a:buFont typeface="Wingdings" pitchFamily="2" charset="2"/>
              <a:buChar char="Ø"/>
            </a:pPr>
            <a:r>
              <a:rPr lang="en-US" sz="3600" dirty="0"/>
              <a:t>Although some core technologies have emerged. </a:t>
            </a:r>
          </a:p>
        </p:txBody>
      </p:sp>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152400"/>
            <a:ext cx="7498080" cy="1143000"/>
          </a:xfrm>
        </p:spPr>
        <p:txBody>
          <a:bodyPr/>
          <a:lstStyle/>
          <a:p>
            <a:pPr algn="ctr"/>
            <a:r>
              <a:rPr lang="en-US" b="1" i="1" u="sng" dirty="0">
                <a:latin typeface="Algerian" pitchFamily="82" charset="0"/>
              </a:rPr>
              <a:t>Connectivity</a:t>
            </a:r>
            <a:endParaRPr lang="en-US" i="1" u="sng" dirty="0">
              <a:latin typeface="Algerian" pitchFamily="82" charset="0"/>
            </a:endParaRPr>
          </a:p>
        </p:txBody>
      </p:sp>
      <p:sp>
        <p:nvSpPr>
          <p:cNvPr id="4" name="Content Placeholder 3"/>
          <p:cNvSpPr>
            <a:spLocks noGrp="1"/>
          </p:cNvSpPr>
          <p:nvPr>
            <p:ph idx="1"/>
          </p:nvPr>
        </p:nvSpPr>
        <p:spPr>
          <a:xfrm>
            <a:off x="838200" y="1676400"/>
            <a:ext cx="8305800" cy="5257800"/>
          </a:xfrm>
        </p:spPr>
        <p:txBody>
          <a:bodyPr>
            <a:normAutofit/>
          </a:bodyPr>
          <a:lstStyle/>
          <a:p>
            <a:pPr>
              <a:buFont typeface="Wingdings" pitchFamily="2" charset="2"/>
              <a:buChar char="Ø"/>
            </a:pPr>
            <a:r>
              <a:rPr lang="en-US" sz="2800" dirty="0">
                <a:solidFill>
                  <a:schemeClr val="tx2"/>
                </a:solidFill>
              </a:rPr>
              <a:t>Pervasive computing systems will rely on the interlinking of independent electronic devices into broader networks.</a:t>
            </a:r>
          </a:p>
          <a:p>
            <a:pPr>
              <a:buNone/>
            </a:pPr>
            <a:endParaRPr lang="en-US" sz="1200" dirty="0">
              <a:solidFill>
                <a:schemeClr val="tx2"/>
              </a:solidFill>
            </a:endParaRPr>
          </a:p>
          <a:p>
            <a:pPr>
              <a:buFont typeface="Wingdings" pitchFamily="2" charset="2"/>
              <a:buChar char="Ø"/>
            </a:pPr>
            <a:r>
              <a:rPr lang="en-US" sz="2800" dirty="0">
                <a:solidFill>
                  <a:schemeClr val="tx2"/>
                </a:solidFill>
              </a:rPr>
              <a:t>This can be achieved via both wired and wireless networking technologies</a:t>
            </a:r>
          </a:p>
          <a:p>
            <a:pPr>
              <a:buNone/>
            </a:pPr>
            <a:r>
              <a:rPr lang="en-US" sz="2400" dirty="0">
                <a:solidFill>
                  <a:schemeClr val="tx2"/>
                </a:solidFill>
              </a:rPr>
              <a:t> </a:t>
            </a:r>
          </a:p>
          <a:p>
            <a:pPr>
              <a:buFont typeface="Wingdings" pitchFamily="2" charset="2"/>
              <a:buChar char="Ø"/>
            </a:pPr>
            <a:r>
              <a:rPr lang="en-US" sz="2800" dirty="0">
                <a:solidFill>
                  <a:schemeClr val="tx2"/>
                </a:solidFill>
              </a:rPr>
              <a:t>The effective development of pervasive computing systems depends on their degree of interoperability, as well as on the convergence of standards for wired and wireless technologies.</a:t>
            </a:r>
          </a:p>
          <a:p>
            <a:pPr>
              <a:buNone/>
            </a:pPr>
            <a:endParaRPr lang="en-US" sz="2800" dirty="0">
              <a:solidFill>
                <a:schemeClr val="tx2"/>
              </a:solidFill>
            </a:endParaRP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8933688" cy="1325562"/>
          </a:xfrm>
        </p:spPr>
        <p:txBody>
          <a:bodyPr/>
          <a:lstStyle/>
          <a:p>
            <a:pPr algn="ctr"/>
            <a:r>
              <a:rPr lang="en-US" b="1" u="sng" dirty="0">
                <a:latin typeface="Algerian" pitchFamily="82" charset="0"/>
              </a:rPr>
              <a:t>User </a:t>
            </a:r>
            <a:r>
              <a:rPr lang="en-US" b="1" i="1" u="sng" dirty="0">
                <a:latin typeface="Algerian" pitchFamily="82" charset="0"/>
              </a:rPr>
              <a:t>interfaces</a:t>
            </a:r>
            <a:endParaRPr lang="en-US" i="1" u="sng" dirty="0">
              <a:latin typeface="Algerian" pitchFamily="82" charset="0"/>
            </a:endParaRPr>
          </a:p>
        </p:txBody>
      </p:sp>
      <p:sp>
        <p:nvSpPr>
          <p:cNvPr id="4" name="Content Placeholder 3"/>
          <p:cNvSpPr>
            <a:spLocks noGrp="1"/>
          </p:cNvSpPr>
          <p:nvPr>
            <p:ph idx="1"/>
          </p:nvPr>
        </p:nvSpPr>
        <p:spPr>
          <a:xfrm>
            <a:off x="838200" y="1981200"/>
            <a:ext cx="8001000" cy="4495800"/>
          </a:xfrm>
        </p:spPr>
        <p:txBody>
          <a:bodyPr/>
          <a:lstStyle/>
          <a:p>
            <a:pPr>
              <a:buFont typeface="Wingdings" pitchFamily="2" charset="2"/>
              <a:buChar char="Ø"/>
            </a:pPr>
            <a:r>
              <a:rPr lang="en-US" dirty="0"/>
              <a:t>User interfaces represent the point of contact between ICT and human users.</a:t>
            </a:r>
          </a:p>
          <a:p>
            <a:pPr>
              <a:buFont typeface="Wingdings" pitchFamily="2" charset="2"/>
              <a:buChar char="Ø"/>
            </a:pPr>
            <a:r>
              <a:rPr lang="en-US" dirty="0"/>
              <a:t>Three ways of connections</a:t>
            </a:r>
          </a:p>
          <a:p>
            <a:pPr lvl="1">
              <a:buFont typeface="Wingdings" pitchFamily="2" charset="2"/>
              <a:buChar char="Ø"/>
            </a:pPr>
            <a:r>
              <a:rPr lang="en-US" dirty="0"/>
              <a:t>Active</a:t>
            </a:r>
          </a:p>
          <a:p>
            <a:pPr lvl="1">
              <a:buFont typeface="Wingdings" pitchFamily="2" charset="2"/>
              <a:buChar char="Ø"/>
            </a:pPr>
            <a:r>
              <a:rPr lang="en-US" dirty="0"/>
              <a:t>Passive</a:t>
            </a:r>
          </a:p>
          <a:p>
            <a:pPr lvl="1">
              <a:buFont typeface="Wingdings" pitchFamily="2" charset="2"/>
              <a:buChar char="Ø"/>
            </a:pPr>
            <a:r>
              <a:rPr lang="en-US" dirty="0"/>
              <a:t>Coercive</a:t>
            </a:r>
          </a:p>
        </p:txBody>
      </p:sp>
    </p:spTree>
  </p:cSld>
  <p:clrMapOvr>
    <a:masterClrMapping/>
  </p:clrMapOvr>
  <p:transition>
    <p:pull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169</TotalTime>
  <Words>514</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Gill Sans MT</vt:lpstr>
      <vt:lpstr>Verdana</vt:lpstr>
      <vt:lpstr>Wingdings</vt:lpstr>
      <vt:lpstr>Wingdings 2</vt:lpstr>
      <vt:lpstr>Solstice</vt:lpstr>
      <vt:lpstr>Course Title: Instrumentation and Control Course Code : CSE232  Thanjida Akhter  ID:102-15-1030 </vt:lpstr>
      <vt:lpstr>TOPIC</vt:lpstr>
      <vt:lpstr>What?</vt:lpstr>
      <vt:lpstr>History</vt:lpstr>
      <vt:lpstr>The Trends in Computing Technology</vt:lpstr>
      <vt:lpstr>Pervasive Computing Era</vt:lpstr>
      <vt:lpstr>Background</vt:lpstr>
      <vt:lpstr>Connectivity</vt:lpstr>
      <vt:lpstr>User interfaces</vt:lpstr>
      <vt:lpstr>ACTIVE</vt:lpstr>
      <vt:lpstr>PASSIVE</vt:lpstr>
      <vt:lpstr>COERCIVE</vt:lpstr>
      <vt:lpstr>Application</vt:lpstr>
      <vt:lpstr>Application Continues</vt:lpstr>
      <vt:lpstr>Advantages</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Sohug</dc:creator>
  <cp:lastModifiedBy>Tanjida</cp:lastModifiedBy>
  <cp:revision>29</cp:revision>
  <dcterms:created xsi:type="dcterms:W3CDTF">2012-04-10T06:12:49Z</dcterms:created>
  <dcterms:modified xsi:type="dcterms:W3CDTF">2020-08-19T20:37:04Z</dcterms:modified>
</cp:coreProperties>
</file>