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81400"/>
            <a:ext cx="7391400" cy="2286000"/>
          </a:xfrm>
        </p:spPr>
        <p:txBody>
          <a:bodyPr/>
          <a:lstStyle/>
          <a:p>
            <a:r>
              <a:rPr lang="en-US" b="1" i="1" dirty="0" smtClean="0">
                <a:latin typeface="Arial" pitchFamily="34" charset="0"/>
                <a:cs typeface="Arial" pitchFamily="34" charset="0"/>
              </a:rPr>
              <a:t>Presentation</a:t>
            </a:r>
            <a:br>
              <a:rPr lang="en-US" b="1" i="1" dirty="0" smtClean="0">
                <a:latin typeface="Arial" pitchFamily="34" charset="0"/>
                <a:cs typeface="Arial" pitchFamily="34" charset="0"/>
              </a:rPr>
            </a:br>
            <a:r>
              <a:rPr lang="en-US" b="1" i="1" dirty="0" smtClean="0">
                <a:latin typeface="Arial" pitchFamily="34" charset="0"/>
                <a:cs typeface="Arial" pitchFamily="34" charset="0"/>
              </a:rPr>
              <a:t>          of</a:t>
            </a:r>
            <a:br>
              <a:rPr lang="en-US" b="1" i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/>
              <a:t>TREE  TRAVERSING</a:t>
            </a:r>
            <a:endParaRPr lang="en-US" b="1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1905000" cy="178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0" descr="Description: n19910327202_933464_886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990600"/>
            <a:ext cx="5313333" cy="16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848600" cy="4953000"/>
          </a:xfrm>
        </p:spPr>
        <p:txBody>
          <a:bodyPr/>
          <a:lstStyle/>
          <a:p>
            <a:r>
              <a:rPr lang="en-US" sz="4800" b="1" dirty="0" smtClean="0">
                <a:latin typeface="Algerian" pitchFamily="82" charset="0"/>
              </a:rPr>
              <a:t>Three Tree Traversing ways is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1.Preorder</a:t>
            </a:r>
            <a:br>
              <a:rPr lang="en-US" dirty="0" smtClean="0"/>
            </a:br>
            <a:r>
              <a:rPr lang="en-US" dirty="0" smtClean="0"/>
              <a:t>2.Inorde</a:t>
            </a:r>
            <a:br>
              <a:rPr lang="en-US" dirty="0" smtClean="0"/>
            </a:br>
            <a:r>
              <a:rPr lang="en-US" dirty="0" smtClean="0"/>
              <a:t>3.Postorder</a:t>
            </a:r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315200" cy="5562600"/>
          </a:xfrm>
        </p:spPr>
        <p:txBody>
          <a:bodyPr/>
          <a:lstStyle/>
          <a:p>
            <a:r>
              <a:rPr lang="en-US" b="1" i="1" u="sng" dirty="0" smtClean="0">
                <a:latin typeface="Algerian" pitchFamily="82" charset="0"/>
              </a:rPr>
              <a:t>1.Preorder:</a:t>
            </a:r>
            <a:r>
              <a:rPr lang="en-US" b="1" i="1" u="sng" dirty="0" smtClean="0"/>
              <a:t/>
            </a:r>
            <a:br>
              <a:rPr lang="en-US" b="1" i="1" u="sng" dirty="0" smtClean="0"/>
            </a:br>
            <a:r>
              <a:rPr lang="en-US" b="1" i="1" u="sng" dirty="0" smtClean="0"/>
              <a:t/>
            </a:r>
            <a:br>
              <a:rPr lang="en-US" b="1" i="1" u="sng" dirty="0" smtClean="0"/>
            </a:br>
            <a:r>
              <a:rPr lang="en-US" sz="3600" b="1" dirty="0" smtClean="0">
                <a:solidFill>
                  <a:schemeClr val="tx2"/>
                </a:solidFill>
              </a:rPr>
              <a:t>1. Process the root R.</a:t>
            </a:r>
            <a:br>
              <a:rPr lang="en-US" sz="3600" b="1" dirty="0" smtClean="0">
                <a:solidFill>
                  <a:schemeClr val="tx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</a:rPr>
              <a:t>2. Traverse the left </a:t>
            </a:r>
            <a:r>
              <a:rPr lang="en-US" sz="3600" b="1" dirty="0" err="1" smtClean="0">
                <a:solidFill>
                  <a:schemeClr val="tx2"/>
                </a:solidFill>
              </a:rPr>
              <a:t>subtree</a:t>
            </a:r>
            <a:r>
              <a:rPr lang="en-US" sz="3600" b="1" dirty="0" smtClean="0">
                <a:solidFill>
                  <a:schemeClr val="tx2"/>
                </a:solidFill>
              </a:rPr>
              <a:t> of  R in preorder.</a:t>
            </a:r>
            <a:br>
              <a:rPr lang="en-US" sz="3600" b="1" dirty="0" smtClean="0">
                <a:solidFill>
                  <a:schemeClr val="tx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</a:rPr>
              <a:t>3.Traverse the right </a:t>
            </a:r>
            <a:r>
              <a:rPr lang="en-US" sz="3600" b="1" dirty="0" err="1" smtClean="0">
                <a:solidFill>
                  <a:schemeClr val="tx2"/>
                </a:solidFill>
              </a:rPr>
              <a:t>subtree</a:t>
            </a:r>
            <a:r>
              <a:rPr lang="en-US" sz="3600" b="1" dirty="0" smtClean="0">
                <a:solidFill>
                  <a:schemeClr val="tx2"/>
                </a:solidFill>
              </a:rPr>
              <a:t> of R in preorder.</a:t>
            </a:r>
            <a:r>
              <a:rPr lang="en-US" sz="3600" dirty="0" smtClean="0">
                <a:solidFill>
                  <a:schemeClr val="tx2"/>
                </a:solidFill>
              </a:rPr>
              <a:t/>
            </a:r>
            <a:br>
              <a:rPr lang="en-US" sz="3600" dirty="0" smtClean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391400" cy="5562600"/>
          </a:xfrm>
        </p:spPr>
        <p:txBody>
          <a:bodyPr/>
          <a:lstStyle/>
          <a:p>
            <a:r>
              <a:rPr lang="en-US" sz="4800" b="1" i="1" u="sng" dirty="0" smtClean="0">
                <a:latin typeface="Algerian" pitchFamily="82" charset="0"/>
              </a:rPr>
              <a:t>2.Inorder </a:t>
            </a:r>
            <a:r>
              <a:rPr lang="en-US" b="1" i="1" u="sng" dirty="0" smtClean="0"/>
              <a:t/>
            </a:r>
            <a:br>
              <a:rPr lang="en-US" b="1" i="1" u="sng" dirty="0" smtClean="0"/>
            </a:br>
            <a:r>
              <a:rPr lang="en-US" b="1" i="1" u="sng" dirty="0" smtClean="0"/>
              <a:t/>
            </a:r>
            <a:br>
              <a:rPr lang="en-US" b="1" i="1" u="sng" dirty="0" smtClean="0"/>
            </a:br>
            <a:r>
              <a:rPr lang="en-US" dirty="0" smtClean="0"/>
              <a:t>1.</a:t>
            </a:r>
            <a:r>
              <a:rPr lang="en-US" sz="4400" dirty="0" smtClean="0">
                <a:cs typeface="Aharoni" pitchFamily="2" charset="-79"/>
              </a:rPr>
              <a:t>Traverse the left </a:t>
            </a:r>
            <a:r>
              <a:rPr lang="en-US" sz="4400" dirty="0" err="1" smtClean="0">
                <a:cs typeface="Aharoni" pitchFamily="2" charset="-79"/>
              </a:rPr>
              <a:t>subtree</a:t>
            </a:r>
            <a:r>
              <a:rPr lang="en-US" sz="4400" dirty="0" smtClean="0">
                <a:cs typeface="Aharoni" pitchFamily="2" charset="-79"/>
              </a:rPr>
              <a:t> of R in </a:t>
            </a:r>
            <a:r>
              <a:rPr lang="en-US" sz="4400" dirty="0" err="1" smtClean="0">
                <a:cs typeface="Aharoni" pitchFamily="2" charset="-79"/>
              </a:rPr>
              <a:t>inorder</a:t>
            </a:r>
            <a:r>
              <a:rPr lang="en-US" sz="4400" dirty="0" smtClean="0">
                <a:cs typeface="Aharoni" pitchFamily="2" charset="-79"/>
              </a:rPr>
              <a:t>.</a:t>
            </a:r>
            <a:br>
              <a:rPr lang="en-US" sz="4400" dirty="0" smtClean="0">
                <a:cs typeface="Aharoni" pitchFamily="2" charset="-79"/>
              </a:rPr>
            </a:br>
            <a:r>
              <a:rPr lang="en-US" sz="4400" dirty="0" smtClean="0">
                <a:cs typeface="Aharoni" pitchFamily="2" charset="-79"/>
              </a:rPr>
              <a:t>2.Process the root R.</a:t>
            </a:r>
            <a:br>
              <a:rPr lang="en-US" sz="4400" dirty="0" smtClean="0">
                <a:cs typeface="Aharoni" pitchFamily="2" charset="-79"/>
              </a:rPr>
            </a:br>
            <a:r>
              <a:rPr lang="en-US" sz="4400" dirty="0" smtClean="0">
                <a:cs typeface="Aharoni" pitchFamily="2" charset="-79"/>
              </a:rPr>
              <a:t>3.Traverse the right </a:t>
            </a:r>
            <a:r>
              <a:rPr lang="en-US" sz="4400" dirty="0" err="1" smtClean="0">
                <a:cs typeface="Aharoni" pitchFamily="2" charset="-79"/>
              </a:rPr>
              <a:t>subtree</a:t>
            </a:r>
            <a:r>
              <a:rPr lang="en-US" sz="4400" dirty="0" smtClean="0">
                <a:cs typeface="Aharoni" pitchFamily="2" charset="-79"/>
              </a:rPr>
              <a:t> R in </a:t>
            </a:r>
            <a:r>
              <a:rPr lang="en-US" sz="4400" dirty="0" err="1" smtClean="0">
                <a:cs typeface="Aharoni" pitchFamily="2" charset="-79"/>
              </a:rPr>
              <a:t>inorder</a:t>
            </a:r>
            <a:r>
              <a:rPr lang="en-US" sz="4400" i="1" dirty="0" smtClean="0">
                <a:cs typeface="Aharoni" pitchFamily="2" charset="-79"/>
              </a:rPr>
              <a:t>.</a:t>
            </a:r>
            <a:endParaRPr lang="en-US" i="1" u="sng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7620000" cy="5029200"/>
          </a:xfrm>
        </p:spPr>
        <p:txBody>
          <a:bodyPr/>
          <a:lstStyle/>
          <a:p>
            <a:r>
              <a:rPr lang="en-US" b="1" i="1" u="sng" dirty="0" smtClean="0">
                <a:latin typeface="Algerian" pitchFamily="82" charset="0"/>
              </a:rPr>
              <a:t>3.Postorder</a:t>
            </a:r>
            <a:r>
              <a:rPr lang="en-US" i="1" u="sng" dirty="0" smtClean="0"/>
              <a:t/>
            </a:r>
            <a:br>
              <a:rPr lang="en-US" i="1" u="sng" dirty="0" smtClean="0"/>
            </a:br>
            <a:r>
              <a:rPr lang="en-US" i="1" u="sng" dirty="0" smtClean="0"/>
              <a:t/>
            </a:r>
            <a:br>
              <a:rPr lang="en-US" i="1" u="sng" dirty="0" smtClean="0"/>
            </a:br>
            <a:r>
              <a:rPr lang="en-US" sz="4400" dirty="0" smtClean="0">
                <a:cs typeface="Aharoni" pitchFamily="2" charset="-79"/>
              </a:rPr>
              <a:t>1.Traverse the left </a:t>
            </a:r>
            <a:r>
              <a:rPr lang="en-US" sz="4400" dirty="0" err="1" smtClean="0">
                <a:cs typeface="Aharoni" pitchFamily="2" charset="-79"/>
              </a:rPr>
              <a:t>subtree</a:t>
            </a:r>
            <a:r>
              <a:rPr lang="en-US" sz="4400" dirty="0" smtClean="0">
                <a:cs typeface="Aharoni" pitchFamily="2" charset="-79"/>
              </a:rPr>
              <a:t> of R in </a:t>
            </a:r>
            <a:r>
              <a:rPr lang="en-US" sz="4400" dirty="0" err="1" smtClean="0">
                <a:cs typeface="Aharoni" pitchFamily="2" charset="-79"/>
              </a:rPr>
              <a:t>postorder</a:t>
            </a:r>
            <a:r>
              <a:rPr lang="en-US" sz="4400" dirty="0" smtClean="0">
                <a:cs typeface="Aharoni" pitchFamily="2" charset="-79"/>
              </a:rPr>
              <a:t>.</a:t>
            </a:r>
            <a:br>
              <a:rPr lang="en-US" sz="4400" dirty="0" smtClean="0">
                <a:cs typeface="Aharoni" pitchFamily="2" charset="-79"/>
              </a:rPr>
            </a:br>
            <a:r>
              <a:rPr lang="en-US" sz="4400" dirty="0" smtClean="0">
                <a:cs typeface="Aharoni" pitchFamily="2" charset="-79"/>
              </a:rPr>
              <a:t>2.Traverse the right </a:t>
            </a:r>
            <a:r>
              <a:rPr lang="en-US" sz="4400" dirty="0" err="1" smtClean="0">
                <a:cs typeface="Aharoni" pitchFamily="2" charset="-79"/>
              </a:rPr>
              <a:t>subtree</a:t>
            </a:r>
            <a:r>
              <a:rPr lang="en-US" sz="4400" dirty="0" smtClean="0">
                <a:cs typeface="Aharoni" pitchFamily="2" charset="-79"/>
              </a:rPr>
              <a:t> of R in </a:t>
            </a:r>
            <a:r>
              <a:rPr lang="en-US" sz="4400" dirty="0" err="1" smtClean="0">
                <a:cs typeface="Aharoni" pitchFamily="2" charset="-79"/>
              </a:rPr>
              <a:t>postoder</a:t>
            </a:r>
            <a:r>
              <a:rPr lang="en-US" sz="4400" dirty="0" smtClean="0">
                <a:cs typeface="Aharoni" pitchFamily="2" charset="-79"/>
              </a:rPr>
              <a:t>.</a:t>
            </a:r>
            <a:br>
              <a:rPr lang="en-US" sz="4400" dirty="0" smtClean="0">
                <a:cs typeface="Aharoni" pitchFamily="2" charset="-79"/>
              </a:rPr>
            </a:br>
            <a:r>
              <a:rPr lang="en-US" sz="4400" dirty="0" smtClean="0">
                <a:cs typeface="Aharoni" pitchFamily="2" charset="-79"/>
              </a:rPr>
              <a:t>3.Process the root R.</a:t>
            </a:r>
            <a:endParaRPr lang="en-US" u="sng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657600"/>
            <a:ext cx="6629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rb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5867400" cy="3454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1066800" y="4267200"/>
            <a:ext cx="784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1.Peorder:ABDEFGHJLK</a:t>
            </a:r>
            <a:b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2.Inorder:DBFEAGCLJHK</a:t>
            </a:r>
            <a:b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3.Postorder:DFEBGLJKHCA</a:t>
            </a:r>
            <a:endParaRPr lang="en-US" sz="3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6184392" cy="559308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 </a:t>
            </a:r>
            <a:r>
              <a:rPr lang="en-US" sz="11500" i="1" dirty="0" smtClean="0">
                <a:latin typeface="Algerian" pitchFamily="82" charset="0"/>
              </a:rPr>
              <a:t>THE END</a:t>
            </a:r>
            <a:endParaRPr lang="en-US" sz="7200" i="1" dirty="0">
              <a:latin typeface="Algerian" pitchFamily="82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</TotalTime>
  <Words>14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Presentation           of TREE  TRAVERSING</vt:lpstr>
      <vt:lpstr>Three Tree Traversing ways is  1.Preorder 2.Inorde 3.Postorder</vt:lpstr>
      <vt:lpstr>1.Preorder:  1. Process the root R. 2. Traverse the left subtree of  R in preorder. 3.Traverse the right subtree of R in preorder. </vt:lpstr>
      <vt:lpstr>2.Inorder   1.Traverse the left subtree of R in inorder. 2.Process the root R. 3.Traverse the right subtree R in inorder.</vt:lpstr>
      <vt:lpstr>3.Postorder  1.Traverse the left subtree of R in postorder. 2.Traverse the right subtree of R in postoder. 3.Process the root R.</vt:lpstr>
      <vt:lpstr>      </vt:lpstr>
      <vt:lpstr> 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         of TREE  TRAVERSING</dc:title>
  <dc:creator/>
  <cp:lastModifiedBy>Thanjida Akter</cp:lastModifiedBy>
  <cp:revision>9</cp:revision>
  <dcterms:created xsi:type="dcterms:W3CDTF">2006-08-16T00:00:00Z</dcterms:created>
  <dcterms:modified xsi:type="dcterms:W3CDTF">2011-04-11T19:24:26Z</dcterms:modified>
</cp:coreProperties>
</file>