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92" r:id="rId5"/>
    <p:sldId id="260" r:id="rId6"/>
    <p:sldId id="293" r:id="rId7"/>
    <p:sldId id="294" r:id="rId8"/>
    <p:sldId id="29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61" r:id="rId38"/>
    <p:sldId id="26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Thatisetti" userId="21c3ad35fe80e8a5" providerId="LiveId" clId="{41CF3E23-3CEB-4AB1-8FB8-D71C147958F3}"/>
    <pc:docChg chg="undo custSel addSld delSld modSld sldOrd modMainMaster">
      <pc:chgData name="Srinivas Thatisetti" userId="21c3ad35fe80e8a5" providerId="LiveId" clId="{41CF3E23-3CEB-4AB1-8FB8-D71C147958F3}" dt="2024-12-19T21:56:23.354" v="800" actId="20577"/>
      <pc:docMkLst>
        <pc:docMk/>
      </pc:docMkLst>
      <pc:sldChg chg="delSp modSp new mod setBg modClrScheme chgLayout">
        <pc:chgData name="Srinivas Thatisetti" userId="21c3ad35fe80e8a5" providerId="LiveId" clId="{41CF3E23-3CEB-4AB1-8FB8-D71C147958F3}" dt="2024-12-19T20:53:12.817" v="534" actId="113"/>
        <pc:sldMkLst>
          <pc:docMk/>
          <pc:sldMk cId="3668864687" sldId="256"/>
        </pc:sldMkLst>
        <pc:spChg chg="mod ord">
          <ac:chgData name="Srinivas Thatisetti" userId="21c3ad35fe80e8a5" providerId="LiveId" clId="{41CF3E23-3CEB-4AB1-8FB8-D71C147958F3}" dt="2024-12-19T20:53:12.817" v="534" actId="113"/>
          <ac:spMkLst>
            <pc:docMk/>
            <pc:sldMk cId="3668864687" sldId="256"/>
            <ac:spMk id="2" creationId="{E4D4413F-5CFA-0945-1948-C27642941956}"/>
          </ac:spMkLst>
        </pc:spChg>
        <pc:spChg chg="del">
          <ac:chgData name="Srinivas Thatisetti" userId="21c3ad35fe80e8a5" providerId="LiveId" clId="{41CF3E23-3CEB-4AB1-8FB8-D71C147958F3}" dt="2024-12-19T11:01:15.088" v="40" actId="700"/>
          <ac:spMkLst>
            <pc:docMk/>
            <pc:sldMk cId="3668864687" sldId="256"/>
            <ac:spMk id="3" creationId="{6DC2915B-1A0E-7799-A203-A3DC131A317C}"/>
          </ac:spMkLst>
        </pc:spChg>
      </pc:sldChg>
      <pc:sldChg chg="modSp new del mod">
        <pc:chgData name="Srinivas Thatisetti" userId="21c3ad35fe80e8a5" providerId="LiveId" clId="{41CF3E23-3CEB-4AB1-8FB8-D71C147958F3}" dt="2024-12-19T11:00:55.887" v="39" actId="2696"/>
        <pc:sldMkLst>
          <pc:docMk/>
          <pc:sldMk cId="3301034058" sldId="257"/>
        </pc:sldMkLst>
        <pc:spChg chg="mod">
          <ac:chgData name="Srinivas Thatisetti" userId="21c3ad35fe80e8a5" providerId="LiveId" clId="{41CF3E23-3CEB-4AB1-8FB8-D71C147958F3}" dt="2024-12-19T10:57:25.303" v="28"/>
          <ac:spMkLst>
            <pc:docMk/>
            <pc:sldMk cId="3301034058" sldId="257"/>
            <ac:spMk id="3" creationId="{5EAC6398-11BA-1C99-6F88-75FFEC1F24DB}"/>
          </ac:spMkLst>
        </pc:spChg>
      </pc:sldChg>
      <pc:sldChg chg="new del">
        <pc:chgData name="Srinivas Thatisetti" userId="21c3ad35fe80e8a5" providerId="LiveId" clId="{41CF3E23-3CEB-4AB1-8FB8-D71C147958F3}" dt="2024-12-19T10:55:34.105" v="26" actId="2696"/>
        <pc:sldMkLst>
          <pc:docMk/>
          <pc:sldMk cId="4151518562" sldId="257"/>
        </pc:sldMkLst>
      </pc:sldChg>
      <pc:sldChg chg="modSp new mod">
        <pc:chgData name="Srinivas Thatisetti" userId="21c3ad35fe80e8a5" providerId="LiveId" clId="{41CF3E23-3CEB-4AB1-8FB8-D71C147958F3}" dt="2024-12-19T11:03:34.720" v="63"/>
        <pc:sldMkLst>
          <pc:docMk/>
          <pc:sldMk cId="1357402427" sldId="258"/>
        </pc:sldMkLst>
        <pc:spChg chg="mod">
          <ac:chgData name="Srinivas Thatisetti" userId="21c3ad35fe80e8a5" providerId="LiveId" clId="{41CF3E23-3CEB-4AB1-8FB8-D71C147958F3}" dt="2024-12-19T10:59:01.965" v="35"/>
          <ac:spMkLst>
            <pc:docMk/>
            <pc:sldMk cId="1357402427" sldId="258"/>
            <ac:spMk id="2" creationId="{5422E368-6D2A-F6D5-EE23-2CEBD88ABD76}"/>
          </ac:spMkLst>
        </pc:spChg>
        <pc:spChg chg="mod">
          <ac:chgData name="Srinivas Thatisetti" userId="21c3ad35fe80e8a5" providerId="LiveId" clId="{41CF3E23-3CEB-4AB1-8FB8-D71C147958F3}" dt="2024-12-19T11:03:34.720" v="63"/>
          <ac:spMkLst>
            <pc:docMk/>
            <pc:sldMk cId="1357402427" sldId="258"/>
            <ac:spMk id="3" creationId="{DEFEBD72-C5B0-9D45-1CD0-A3163A336698}"/>
          </ac:spMkLst>
        </pc:spChg>
      </pc:sldChg>
      <pc:sldChg chg="new del">
        <pc:chgData name="Srinivas Thatisetti" userId="21c3ad35fe80e8a5" providerId="LiveId" clId="{41CF3E23-3CEB-4AB1-8FB8-D71C147958F3}" dt="2024-12-19T10:57:51.522" v="30" actId="2696"/>
        <pc:sldMkLst>
          <pc:docMk/>
          <pc:sldMk cId="2678983502" sldId="258"/>
        </pc:sldMkLst>
      </pc:sldChg>
      <pc:sldChg chg="addSp modSp new mod">
        <pc:chgData name="Srinivas Thatisetti" userId="21c3ad35fe80e8a5" providerId="LiveId" clId="{41CF3E23-3CEB-4AB1-8FB8-D71C147958F3}" dt="2024-12-19T21:17:35.078" v="662" actId="20577"/>
        <pc:sldMkLst>
          <pc:docMk/>
          <pc:sldMk cId="3531669541" sldId="259"/>
        </pc:sldMkLst>
        <pc:spChg chg="mod">
          <ac:chgData name="Srinivas Thatisetti" userId="21c3ad35fe80e8a5" providerId="LiveId" clId="{41CF3E23-3CEB-4AB1-8FB8-D71C147958F3}" dt="2024-12-19T21:17:35.078" v="662" actId="20577"/>
          <ac:spMkLst>
            <pc:docMk/>
            <pc:sldMk cId="3531669541" sldId="259"/>
            <ac:spMk id="2" creationId="{933D2406-0751-C51A-0A87-5C4F1DF33812}"/>
          </ac:spMkLst>
        </pc:spChg>
        <pc:spChg chg="mod">
          <ac:chgData name="Srinivas Thatisetti" userId="21c3ad35fe80e8a5" providerId="LiveId" clId="{41CF3E23-3CEB-4AB1-8FB8-D71C147958F3}" dt="2024-12-19T13:46:37.977" v="421" actId="20577"/>
          <ac:spMkLst>
            <pc:docMk/>
            <pc:sldMk cId="3531669541" sldId="259"/>
            <ac:spMk id="3" creationId="{428E7AA1-8ACA-CE1E-135A-B18204858722}"/>
          </ac:spMkLst>
        </pc:spChg>
        <pc:picChg chg="add mod">
          <ac:chgData name="Srinivas Thatisetti" userId="21c3ad35fe80e8a5" providerId="LiveId" clId="{41CF3E23-3CEB-4AB1-8FB8-D71C147958F3}" dt="2024-12-19T13:45:18.296" v="416" actId="14100"/>
          <ac:picMkLst>
            <pc:docMk/>
            <pc:sldMk cId="3531669541" sldId="259"/>
            <ac:picMk id="5" creationId="{0CC403B7-1B6E-6A20-D10C-95AF9B67659F}"/>
          </ac:picMkLst>
        </pc:picChg>
        <pc:picChg chg="add mod">
          <ac:chgData name="Srinivas Thatisetti" userId="21c3ad35fe80e8a5" providerId="LiveId" clId="{41CF3E23-3CEB-4AB1-8FB8-D71C147958F3}" dt="2024-12-19T13:47:15.442" v="428" actId="1076"/>
          <ac:picMkLst>
            <pc:docMk/>
            <pc:sldMk cId="3531669541" sldId="259"/>
            <ac:picMk id="6" creationId="{183A6D87-4CA5-E6D8-E799-202B61764B06}"/>
          </ac:picMkLst>
        </pc:picChg>
        <pc:picChg chg="add mod">
          <ac:chgData name="Srinivas Thatisetti" userId="21c3ad35fe80e8a5" providerId="LiveId" clId="{41CF3E23-3CEB-4AB1-8FB8-D71C147958F3}" dt="2024-12-19T13:45:26.437" v="418" actId="14100"/>
          <ac:picMkLst>
            <pc:docMk/>
            <pc:sldMk cId="3531669541" sldId="259"/>
            <ac:picMk id="7" creationId="{30D8882D-A967-9AFB-574B-722F09C0EDFD}"/>
          </ac:picMkLst>
        </pc:picChg>
      </pc:sldChg>
      <pc:sldChg chg="addSp delSp modSp new mod ord">
        <pc:chgData name="Srinivas Thatisetti" userId="21c3ad35fe80e8a5" providerId="LiveId" clId="{41CF3E23-3CEB-4AB1-8FB8-D71C147958F3}" dt="2024-12-19T21:56:23.354" v="800" actId="20577"/>
        <pc:sldMkLst>
          <pc:docMk/>
          <pc:sldMk cId="639951313" sldId="260"/>
        </pc:sldMkLst>
        <pc:spChg chg="mod">
          <ac:chgData name="Srinivas Thatisetti" userId="21c3ad35fe80e8a5" providerId="LiveId" clId="{41CF3E23-3CEB-4AB1-8FB8-D71C147958F3}" dt="2024-12-19T21:56:23.354" v="800" actId="20577"/>
          <ac:spMkLst>
            <pc:docMk/>
            <pc:sldMk cId="639951313" sldId="260"/>
            <ac:spMk id="2" creationId="{056D443F-4D03-D26D-48D5-0ACC7D5689E8}"/>
          </ac:spMkLst>
        </pc:spChg>
        <pc:spChg chg="add del">
          <ac:chgData name="Srinivas Thatisetti" userId="21c3ad35fe80e8a5" providerId="LiveId" clId="{41CF3E23-3CEB-4AB1-8FB8-D71C147958F3}" dt="2024-12-19T11:08:50.557" v="141" actId="931"/>
          <ac:spMkLst>
            <pc:docMk/>
            <pc:sldMk cId="639951313" sldId="260"/>
            <ac:spMk id="3" creationId="{BA5F7C3F-EED8-4D6A-BBFF-D95E40C11405}"/>
          </ac:spMkLst>
        </pc:spChg>
        <pc:spChg chg="add del mod">
          <ac:chgData name="Srinivas Thatisetti" userId="21c3ad35fe80e8a5" providerId="LiveId" clId="{41CF3E23-3CEB-4AB1-8FB8-D71C147958F3}" dt="2024-12-19T20:26:12.790" v="436" actId="931"/>
          <ac:spMkLst>
            <pc:docMk/>
            <pc:sldMk cId="639951313" sldId="260"/>
            <ac:spMk id="4" creationId="{0D43D37A-7C59-7472-BB7C-7BCF54CEB547}"/>
          </ac:spMkLst>
        </pc:spChg>
        <pc:spChg chg="add del mod">
          <ac:chgData name="Srinivas Thatisetti" userId="21c3ad35fe80e8a5" providerId="LiveId" clId="{41CF3E23-3CEB-4AB1-8FB8-D71C147958F3}" dt="2024-12-19T11:11:01.474" v="159" actId="931"/>
          <ac:spMkLst>
            <pc:docMk/>
            <pc:sldMk cId="639951313" sldId="260"/>
            <ac:spMk id="15" creationId="{53180CF9-0872-0F82-343D-7BFB5AC36490}"/>
          </ac:spMkLst>
        </pc:spChg>
        <pc:picChg chg="add mod">
          <ac:chgData name="Srinivas Thatisetti" userId="21c3ad35fe80e8a5" providerId="LiveId" clId="{41CF3E23-3CEB-4AB1-8FB8-D71C147958F3}" dt="2024-12-19T11:08:44.235" v="140" actId="931"/>
          <ac:picMkLst>
            <pc:docMk/>
            <pc:sldMk cId="639951313" sldId="260"/>
            <ac:picMk id="5" creationId="{8F5AB05B-A748-B88A-6808-F98A166DBE07}"/>
          </ac:picMkLst>
        </pc:picChg>
        <pc:picChg chg="add mod">
          <ac:chgData name="Srinivas Thatisetti" userId="21c3ad35fe80e8a5" providerId="LiveId" clId="{41CF3E23-3CEB-4AB1-8FB8-D71C147958F3}" dt="2024-12-19T20:27:45.281" v="443" actId="1076"/>
          <ac:picMkLst>
            <pc:docMk/>
            <pc:sldMk cId="639951313" sldId="260"/>
            <ac:picMk id="5" creationId="{AA57E2A3-0A43-F512-30AF-7404CFA802C1}"/>
          </ac:picMkLst>
        </pc:picChg>
        <pc:picChg chg="add mod">
          <ac:chgData name="Srinivas Thatisetti" userId="21c3ad35fe80e8a5" providerId="LiveId" clId="{41CF3E23-3CEB-4AB1-8FB8-D71C147958F3}" dt="2024-12-19T11:08:43.500" v="139" actId="1076"/>
          <ac:picMkLst>
            <pc:docMk/>
            <pc:sldMk cId="639951313" sldId="260"/>
            <ac:picMk id="7" creationId="{42EB7CC7-7A37-BF5B-0AB0-BE2AC3B7B02C}"/>
          </ac:picMkLst>
        </pc:picChg>
        <pc:picChg chg="add mod">
          <ac:chgData name="Srinivas Thatisetti" userId="21c3ad35fe80e8a5" providerId="LiveId" clId="{41CF3E23-3CEB-4AB1-8FB8-D71C147958F3}" dt="2024-12-19T20:27:50.021" v="444" actId="1076"/>
          <ac:picMkLst>
            <pc:docMk/>
            <pc:sldMk cId="639951313" sldId="260"/>
            <ac:picMk id="7" creationId="{84CC4A81-A39F-34F5-D11E-C50311557677}"/>
          </ac:picMkLst>
        </pc:picChg>
        <pc:picChg chg="add mod">
          <ac:chgData name="Srinivas Thatisetti" userId="21c3ad35fe80e8a5" providerId="LiveId" clId="{41CF3E23-3CEB-4AB1-8FB8-D71C147958F3}" dt="2024-12-19T11:08:43.500" v="139" actId="1076"/>
          <ac:picMkLst>
            <pc:docMk/>
            <pc:sldMk cId="639951313" sldId="260"/>
            <ac:picMk id="9" creationId="{2C91CDB0-FC0C-67B8-1A14-47D7EDD8B65F}"/>
          </ac:picMkLst>
        </pc:picChg>
        <pc:picChg chg="add del mod">
          <ac:chgData name="Srinivas Thatisetti" userId="21c3ad35fe80e8a5" providerId="LiveId" clId="{41CF3E23-3CEB-4AB1-8FB8-D71C147958F3}" dt="2024-12-19T11:10:29.068" v="156" actId="478"/>
          <ac:picMkLst>
            <pc:docMk/>
            <pc:sldMk cId="639951313" sldId="260"/>
            <ac:picMk id="11" creationId="{E53C46C2-E55C-81BE-0291-4B99E340029F}"/>
          </ac:picMkLst>
        </pc:picChg>
        <pc:picChg chg="add del mod">
          <ac:chgData name="Srinivas Thatisetti" userId="21c3ad35fe80e8a5" providerId="LiveId" clId="{41CF3E23-3CEB-4AB1-8FB8-D71C147958F3}" dt="2024-12-19T11:10:54.607" v="158" actId="478"/>
          <ac:picMkLst>
            <pc:docMk/>
            <pc:sldMk cId="639951313" sldId="260"/>
            <ac:picMk id="13" creationId="{A42E3C81-384E-795C-5F5A-58237862D22B}"/>
          </ac:picMkLst>
        </pc:picChg>
        <pc:picChg chg="add del mod">
          <ac:chgData name="Srinivas Thatisetti" userId="21c3ad35fe80e8a5" providerId="LiveId" clId="{41CF3E23-3CEB-4AB1-8FB8-D71C147958F3}" dt="2024-12-19T13:51:20.083" v="429" actId="478"/>
          <ac:picMkLst>
            <pc:docMk/>
            <pc:sldMk cId="639951313" sldId="260"/>
            <ac:picMk id="17" creationId="{DA4FDC51-59C2-2005-B6D0-ACD6D4440483}"/>
          </ac:picMkLst>
        </pc:picChg>
      </pc:sldChg>
      <pc:sldChg chg="modSp new mod">
        <pc:chgData name="Srinivas Thatisetti" userId="21c3ad35fe80e8a5" providerId="LiveId" clId="{41CF3E23-3CEB-4AB1-8FB8-D71C147958F3}" dt="2024-12-19T21:50:10.200" v="796" actId="6549"/>
        <pc:sldMkLst>
          <pc:docMk/>
          <pc:sldMk cId="3176061787" sldId="261"/>
        </pc:sldMkLst>
        <pc:spChg chg="mod">
          <ac:chgData name="Srinivas Thatisetti" userId="21c3ad35fe80e8a5" providerId="LiveId" clId="{41CF3E23-3CEB-4AB1-8FB8-D71C147958F3}" dt="2024-12-19T11:15:06.492" v="172"/>
          <ac:spMkLst>
            <pc:docMk/>
            <pc:sldMk cId="3176061787" sldId="261"/>
            <ac:spMk id="2" creationId="{75C7D833-63DD-6C2D-D486-3A02E83F9295}"/>
          </ac:spMkLst>
        </pc:spChg>
        <pc:spChg chg="mod">
          <ac:chgData name="Srinivas Thatisetti" userId="21c3ad35fe80e8a5" providerId="LiveId" clId="{41CF3E23-3CEB-4AB1-8FB8-D71C147958F3}" dt="2024-12-19T21:50:10.200" v="796" actId="6549"/>
          <ac:spMkLst>
            <pc:docMk/>
            <pc:sldMk cId="3176061787" sldId="261"/>
            <ac:spMk id="3" creationId="{391FE31F-9836-8950-6978-285A7C069895}"/>
          </ac:spMkLst>
        </pc:spChg>
      </pc:sldChg>
      <pc:sldChg chg="modSp new mod">
        <pc:chgData name="Srinivas Thatisetti" userId="21c3ad35fe80e8a5" providerId="LiveId" clId="{41CF3E23-3CEB-4AB1-8FB8-D71C147958F3}" dt="2024-12-19T21:49:41.279" v="786" actId="6549"/>
        <pc:sldMkLst>
          <pc:docMk/>
          <pc:sldMk cId="3814547282" sldId="262"/>
        </pc:sldMkLst>
        <pc:spChg chg="mod">
          <ac:chgData name="Srinivas Thatisetti" userId="21c3ad35fe80e8a5" providerId="LiveId" clId="{41CF3E23-3CEB-4AB1-8FB8-D71C147958F3}" dt="2024-12-19T11:16:13.136" v="179" actId="255"/>
          <ac:spMkLst>
            <pc:docMk/>
            <pc:sldMk cId="3814547282" sldId="262"/>
            <ac:spMk id="2" creationId="{40EBFF81-675C-4D64-1FA4-A248F5E57EA9}"/>
          </ac:spMkLst>
        </pc:spChg>
        <pc:spChg chg="mod">
          <ac:chgData name="Srinivas Thatisetti" userId="21c3ad35fe80e8a5" providerId="LiveId" clId="{41CF3E23-3CEB-4AB1-8FB8-D71C147958F3}" dt="2024-12-19T21:49:41.279" v="786" actId="6549"/>
          <ac:spMkLst>
            <pc:docMk/>
            <pc:sldMk cId="3814547282" sldId="262"/>
            <ac:spMk id="3" creationId="{BF9AF8CB-A05B-7804-9DCD-742FAA278CDF}"/>
          </ac:spMkLst>
        </pc:spChg>
      </pc:sldChg>
      <pc:sldChg chg="addSp modSp new del mod">
        <pc:chgData name="Srinivas Thatisetti" userId="21c3ad35fe80e8a5" providerId="LiveId" clId="{41CF3E23-3CEB-4AB1-8FB8-D71C147958F3}" dt="2024-12-19T13:21:11.954" v="309" actId="2696"/>
        <pc:sldMkLst>
          <pc:docMk/>
          <pc:sldMk cId="136939839" sldId="263"/>
        </pc:sldMkLst>
        <pc:spChg chg="mod">
          <ac:chgData name="Srinivas Thatisetti" userId="21c3ad35fe80e8a5" providerId="LiveId" clId="{41CF3E23-3CEB-4AB1-8FB8-D71C147958F3}" dt="2024-12-19T11:18:35.850" v="195" actId="27636"/>
          <ac:spMkLst>
            <pc:docMk/>
            <pc:sldMk cId="136939839" sldId="263"/>
            <ac:spMk id="2" creationId="{A11A5F44-AD24-590C-D7F8-41CC0F9E0DA3}"/>
          </ac:spMkLst>
        </pc:spChg>
        <pc:spChg chg="mod">
          <ac:chgData name="Srinivas Thatisetti" userId="21c3ad35fe80e8a5" providerId="LiveId" clId="{41CF3E23-3CEB-4AB1-8FB8-D71C147958F3}" dt="2024-12-19T11:18:10.570" v="191" actId="21"/>
          <ac:spMkLst>
            <pc:docMk/>
            <pc:sldMk cId="136939839" sldId="263"/>
            <ac:spMk id="3" creationId="{EA2C34F2-B053-9EDD-4F8A-BF89F5F4D65B}"/>
          </ac:spMkLst>
        </pc:spChg>
        <pc:picChg chg="add mod">
          <ac:chgData name="Srinivas Thatisetti" userId="21c3ad35fe80e8a5" providerId="LiveId" clId="{41CF3E23-3CEB-4AB1-8FB8-D71C147958F3}" dt="2024-12-19T11:17:32.072" v="190" actId="1076"/>
          <ac:picMkLst>
            <pc:docMk/>
            <pc:sldMk cId="136939839" sldId="263"/>
            <ac:picMk id="5" creationId="{A974076D-1608-E5D1-F0ED-07AD29EF8480}"/>
          </ac:picMkLst>
        </pc:picChg>
      </pc:sldChg>
      <pc:sldChg chg="addSp delSp modSp new mod ord">
        <pc:chgData name="Srinivas Thatisetti" userId="21c3ad35fe80e8a5" providerId="LiveId" clId="{41CF3E23-3CEB-4AB1-8FB8-D71C147958F3}" dt="2024-12-19T21:38:42.237" v="775"/>
        <pc:sldMkLst>
          <pc:docMk/>
          <pc:sldMk cId="934265122" sldId="264"/>
        </pc:sldMkLst>
        <pc:spChg chg="mod">
          <ac:chgData name="Srinivas Thatisetti" userId="21c3ad35fe80e8a5" providerId="LiveId" clId="{41CF3E23-3CEB-4AB1-8FB8-D71C147958F3}" dt="2024-12-19T12:47:34.331" v="201"/>
          <ac:spMkLst>
            <pc:docMk/>
            <pc:sldMk cId="934265122" sldId="264"/>
            <ac:spMk id="2" creationId="{7FC55AFD-0121-3CC5-2C44-62F9873B9E86}"/>
          </ac:spMkLst>
        </pc:spChg>
        <pc:spChg chg="del">
          <ac:chgData name="Srinivas Thatisetti" userId="21c3ad35fe80e8a5" providerId="LiveId" clId="{41CF3E23-3CEB-4AB1-8FB8-D71C147958F3}" dt="2024-12-19T12:46:56.313" v="197" actId="931"/>
          <ac:spMkLst>
            <pc:docMk/>
            <pc:sldMk cId="934265122" sldId="264"/>
            <ac:spMk id="3" creationId="{86073423-6135-5AC5-837C-7BA77D3225FE}"/>
          </ac:spMkLst>
        </pc:spChg>
        <pc:picChg chg="add mod">
          <ac:chgData name="Srinivas Thatisetti" userId="21c3ad35fe80e8a5" providerId="LiveId" clId="{41CF3E23-3CEB-4AB1-8FB8-D71C147958F3}" dt="2024-12-19T13:22:12.078" v="312" actId="1076"/>
          <ac:picMkLst>
            <pc:docMk/>
            <pc:sldMk cId="934265122" sldId="264"/>
            <ac:picMk id="5" creationId="{4C0897A4-993F-957F-08B1-29CFC78239CC}"/>
          </ac:picMkLst>
        </pc:picChg>
      </pc:sldChg>
      <pc:sldChg chg="addSp delSp modSp new mod ord">
        <pc:chgData name="Srinivas Thatisetti" userId="21c3ad35fe80e8a5" providerId="LiveId" clId="{41CF3E23-3CEB-4AB1-8FB8-D71C147958F3}" dt="2024-12-19T21:38:36.944" v="773"/>
        <pc:sldMkLst>
          <pc:docMk/>
          <pc:sldMk cId="1154071750" sldId="265"/>
        </pc:sldMkLst>
        <pc:spChg chg="mod">
          <ac:chgData name="Srinivas Thatisetti" userId="21c3ad35fe80e8a5" providerId="LiveId" clId="{41CF3E23-3CEB-4AB1-8FB8-D71C147958F3}" dt="2024-12-19T12:48:24.216" v="205"/>
          <ac:spMkLst>
            <pc:docMk/>
            <pc:sldMk cId="1154071750" sldId="265"/>
            <ac:spMk id="2" creationId="{E4068DEF-0B65-EFED-3824-E20D8E89450C}"/>
          </ac:spMkLst>
        </pc:spChg>
        <pc:spChg chg="del">
          <ac:chgData name="Srinivas Thatisetti" userId="21c3ad35fe80e8a5" providerId="LiveId" clId="{41CF3E23-3CEB-4AB1-8FB8-D71C147958F3}" dt="2024-12-19T13:06:05.327" v="265" actId="931"/>
          <ac:spMkLst>
            <pc:docMk/>
            <pc:sldMk cId="1154071750" sldId="265"/>
            <ac:spMk id="3" creationId="{A29D8548-990B-CBA3-10CE-9C569BE304AD}"/>
          </ac:spMkLst>
        </pc:spChg>
        <pc:picChg chg="add mod">
          <ac:chgData name="Srinivas Thatisetti" userId="21c3ad35fe80e8a5" providerId="LiveId" clId="{41CF3E23-3CEB-4AB1-8FB8-D71C147958F3}" dt="2024-12-19T13:22:37.768" v="314" actId="1076"/>
          <ac:picMkLst>
            <pc:docMk/>
            <pc:sldMk cId="1154071750" sldId="265"/>
            <ac:picMk id="5" creationId="{34CC4773-EBA3-1246-B5E8-5E8188674322}"/>
          </ac:picMkLst>
        </pc:picChg>
      </pc:sldChg>
      <pc:sldChg chg="addSp delSp modSp new mod">
        <pc:chgData name="Srinivas Thatisetti" userId="21c3ad35fe80e8a5" providerId="LiveId" clId="{41CF3E23-3CEB-4AB1-8FB8-D71C147958F3}" dt="2024-12-19T13:22:52.474" v="316" actId="1076"/>
        <pc:sldMkLst>
          <pc:docMk/>
          <pc:sldMk cId="3006624122" sldId="266"/>
        </pc:sldMkLst>
        <pc:spChg chg="mod">
          <ac:chgData name="Srinivas Thatisetti" userId="21c3ad35fe80e8a5" providerId="LiveId" clId="{41CF3E23-3CEB-4AB1-8FB8-D71C147958F3}" dt="2024-12-19T12:49:17.082" v="208" actId="255"/>
          <ac:spMkLst>
            <pc:docMk/>
            <pc:sldMk cId="3006624122" sldId="266"/>
            <ac:spMk id="2" creationId="{2CC1D4CE-E29A-431C-CA08-61ECD37CB385}"/>
          </ac:spMkLst>
        </pc:spChg>
        <pc:spChg chg="del">
          <ac:chgData name="Srinivas Thatisetti" userId="21c3ad35fe80e8a5" providerId="LiveId" clId="{41CF3E23-3CEB-4AB1-8FB8-D71C147958F3}" dt="2024-12-19T13:07:43.085" v="270" actId="931"/>
          <ac:spMkLst>
            <pc:docMk/>
            <pc:sldMk cId="3006624122" sldId="266"/>
            <ac:spMk id="3" creationId="{65708CB0-65B6-DCA4-13C9-28A36CFD7AB7}"/>
          </ac:spMkLst>
        </pc:spChg>
        <pc:picChg chg="add mod">
          <ac:chgData name="Srinivas Thatisetti" userId="21c3ad35fe80e8a5" providerId="LiveId" clId="{41CF3E23-3CEB-4AB1-8FB8-D71C147958F3}" dt="2024-12-19T13:22:52.474" v="316" actId="1076"/>
          <ac:picMkLst>
            <pc:docMk/>
            <pc:sldMk cId="3006624122" sldId="266"/>
            <ac:picMk id="5" creationId="{B0B70493-7D4A-CBED-03D1-95AC450B2F6B}"/>
          </ac:picMkLst>
        </pc:picChg>
      </pc:sldChg>
      <pc:sldChg chg="addSp delSp modSp new mod">
        <pc:chgData name="Srinivas Thatisetti" userId="21c3ad35fe80e8a5" providerId="LiveId" clId="{41CF3E23-3CEB-4AB1-8FB8-D71C147958F3}" dt="2024-12-19T13:23:39.206" v="320" actId="14100"/>
        <pc:sldMkLst>
          <pc:docMk/>
          <pc:sldMk cId="648494945" sldId="267"/>
        </pc:sldMkLst>
        <pc:spChg chg="mod">
          <ac:chgData name="Srinivas Thatisetti" userId="21c3ad35fe80e8a5" providerId="LiveId" clId="{41CF3E23-3CEB-4AB1-8FB8-D71C147958F3}" dt="2024-12-19T12:49:58.352" v="211" actId="255"/>
          <ac:spMkLst>
            <pc:docMk/>
            <pc:sldMk cId="648494945" sldId="267"/>
            <ac:spMk id="2" creationId="{69D6691C-36D4-E787-942D-F9E93C90477F}"/>
          </ac:spMkLst>
        </pc:spChg>
        <pc:spChg chg="del">
          <ac:chgData name="Srinivas Thatisetti" userId="21c3ad35fe80e8a5" providerId="LiveId" clId="{41CF3E23-3CEB-4AB1-8FB8-D71C147958F3}" dt="2024-12-19T13:08:08.739" v="272" actId="931"/>
          <ac:spMkLst>
            <pc:docMk/>
            <pc:sldMk cId="648494945" sldId="267"/>
            <ac:spMk id="3" creationId="{3A602B0D-1AC1-65F4-0269-E4C382D5F102}"/>
          </ac:spMkLst>
        </pc:spChg>
        <pc:picChg chg="add mod">
          <ac:chgData name="Srinivas Thatisetti" userId="21c3ad35fe80e8a5" providerId="LiveId" clId="{41CF3E23-3CEB-4AB1-8FB8-D71C147958F3}" dt="2024-12-19T13:23:39.206" v="320" actId="14100"/>
          <ac:picMkLst>
            <pc:docMk/>
            <pc:sldMk cId="648494945" sldId="267"/>
            <ac:picMk id="5" creationId="{74A3BABC-6B34-5939-38FE-B0FB75DC359C}"/>
          </ac:picMkLst>
        </pc:picChg>
      </pc:sldChg>
      <pc:sldChg chg="addSp delSp modSp new mod">
        <pc:chgData name="Srinivas Thatisetti" userId="21c3ad35fe80e8a5" providerId="LiveId" clId="{41CF3E23-3CEB-4AB1-8FB8-D71C147958F3}" dt="2024-12-19T13:24:25.470" v="323" actId="14100"/>
        <pc:sldMkLst>
          <pc:docMk/>
          <pc:sldMk cId="1685210047" sldId="268"/>
        </pc:sldMkLst>
        <pc:spChg chg="mod">
          <ac:chgData name="Srinivas Thatisetti" userId="21c3ad35fe80e8a5" providerId="LiveId" clId="{41CF3E23-3CEB-4AB1-8FB8-D71C147958F3}" dt="2024-12-19T13:08:28.327" v="276" actId="20577"/>
          <ac:spMkLst>
            <pc:docMk/>
            <pc:sldMk cId="1685210047" sldId="268"/>
            <ac:spMk id="2" creationId="{2D0C7A47-5C28-C0F5-6410-065B19008DBC}"/>
          </ac:spMkLst>
        </pc:spChg>
        <pc:spChg chg="del">
          <ac:chgData name="Srinivas Thatisetti" userId="21c3ad35fe80e8a5" providerId="LiveId" clId="{41CF3E23-3CEB-4AB1-8FB8-D71C147958F3}" dt="2024-12-19T13:08:46.497" v="277" actId="931"/>
          <ac:spMkLst>
            <pc:docMk/>
            <pc:sldMk cId="1685210047" sldId="268"/>
            <ac:spMk id="3" creationId="{E1B9F9FC-8D22-18D3-CCE0-3DE420248841}"/>
          </ac:spMkLst>
        </pc:spChg>
        <pc:picChg chg="add mod">
          <ac:chgData name="Srinivas Thatisetti" userId="21c3ad35fe80e8a5" providerId="LiveId" clId="{41CF3E23-3CEB-4AB1-8FB8-D71C147958F3}" dt="2024-12-19T13:24:25.470" v="323" actId="14100"/>
          <ac:picMkLst>
            <pc:docMk/>
            <pc:sldMk cId="1685210047" sldId="268"/>
            <ac:picMk id="5" creationId="{BD9FCA18-3A64-BE7C-A7FE-8081A6BF0A8D}"/>
          </ac:picMkLst>
        </pc:picChg>
      </pc:sldChg>
      <pc:sldChg chg="addSp delSp modSp new mod">
        <pc:chgData name="Srinivas Thatisetti" userId="21c3ad35fe80e8a5" providerId="LiveId" clId="{41CF3E23-3CEB-4AB1-8FB8-D71C147958F3}" dt="2024-12-19T13:24:46.898" v="326" actId="1076"/>
        <pc:sldMkLst>
          <pc:docMk/>
          <pc:sldMk cId="1321501863" sldId="269"/>
        </pc:sldMkLst>
        <pc:spChg chg="mod">
          <ac:chgData name="Srinivas Thatisetti" userId="21c3ad35fe80e8a5" providerId="LiveId" clId="{41CF3E23-3CEB-4AB1-8FB8-D71C147958F3}" dt="2024-12-19T12:51:08.303" v="215"/>
          <ac:spMkLst>
            <pc:docMk/>
            <pc:sldMk cId="1321501863" sldId="269"/>
            <ac:spMk id="2" creationId="{AAA61BC4-11E6-6F1E-74A0-C699EBF30D5F}"/>
          </ac:spMkLst>
        </pc:spChg>
        <pc:spChg chg="del">
          <ac:chgData name="Srinivas Thatisetti" userId="21c3ad35fe80e8a5" providerId="LiveId" clId="{41CF3E23-3CEB-4AB1-8FB8-D71C147958F3}" dt="2024-12-19T13:09:08.360" v="278" actId="931"/>
          <ac:spMkLst>
            <pc:docMk/>
            <pc:sldMk cId="1321501863" sldId="269"/>
            <ac:spMk id="3" creationId="{D9173998-D3D9-831A-2D1F-5837C9068D86}"/>
          </ac:spMkLst>
        </pc:spChg>
        <pc:picChg chg="add mod">
          <ac:chgData name="Srinivas Thatisetti" userId="21c3ad35fe80e8a5" providerId="LiveId" clId="{41CF3E23-3CEB-4AB1-8FB8-D71C147958F3}" dt="2024-12-19T13:24:46.898" v="326" actId="1076"/>
          <ac:picMkLst>
            <pc:docMk/>
            <pc:sldMk cId="1321501863" sldId="269"/>
            <ac:picMk id="5" creationId="{A5D2129B-D93D-C592-EB71-D3CC31810120}"/>
          </ac:picMkLst>
        </pc:picChg>
      </pc:sldChg>
      <pc:sldChg chg="addSp delSp modSp new mod">
        <pc:chgData name="Srinivas Thatisetti" userId="21c3ad35fe80e8a5" providerId="LiveId" clId="{41CF3E23-3CEB-4AB1-8FB8-D71C147958F3}" dt="2024-12-19T13:25:52.447" v="331" actId="1038"/>
        <pc:sldMkLst>
          <pc:docMk/>
          <pc:sldMk cId="3478656150" sldId="270"/>
        </pc:sldMkLst>
        <pc:spChg chg="mod">
          <ac:chgData name="Srinivas Thatisetti" userId="21c3ad35fe80e8a5" providerId="LiveId" clId="{41CF3E23-3CEB-4AB1-8FB8-D71C147958F3}" dt="2024-12-19T12:51:47.605" v="217"/>
          <ac:spMkLst>
            <pc:docMk/>
            <pc:sldMk cId="3478656150" sldId="270"/>
            <ac:spMk id="2" creationId="{7AB8E72B-138D-D249-7478-B0C3F6BDACDF}"/>
          </ac:spMkLst>
        </pc:spChg>
        <pc:spChg chg="del">
          <ac:chgData name="Srinivas Thatisetti" userId="21c3ad35fe80e8a5" providerId="LiveId" clId="{41CF3E23-3CEB-4AB1-8FB8-D71C147958F3}" dt="2024-12-19T13:09:35.649" v="279" actId="931"/>
          <ac:spMkLst>
            <pc:docMk/>
            <pc:sldMk cId="3478656150" sldId="270"/>
            <ac:spMk id="3" creationId="{430932DB-BEFC-61DC-8D34-5647B7A59A81}"/>
          </ac:spMkLst>
        </pc:spChg>
        <pc:picChg chg="add mod">
          <ac:chgData name="Srinivas Thatisetti" userId="21c3ad35fe80e8a5" providerId="LiveId" clId="{41CF3E23-3CEB-4AB1-8FB8-D71C147958F3}" dt="2024-12-19T13:25:52.447" v="331" actId="1038"/>
          <ac:picMkLst>
            <pc:docMk/>
            <pc:sldMk cId="3478656150" sldId="270"/>
            <ac:picMk id="5" creationId="{E83FADD7-4850-158A-2774-48DABE74C120}"/>
          </ac:picMkLst>
        </pc:picChg>
      </pc:sldChg>
      <pc:sldChg chg="addSp delSp modSp new mod">
        <pc:chgData name="Srinivas Thatisetti" userId="21c3ad35fe80e8a5" providerId="LiveId" clId="{41CF3E23-3CEB-4AB1-8FB8-D71C147958F3}" dt="2024-12-19T13:26:09.205" v="335" actId="14100"/>
        <pc:sldMkLst>
          <pc:docMk/>
          <pc:sldMk cId="2387399610" sldId="271"/>
        </pc:sldMkLst>
        <pc:spChg chg="mod">
          <ac:chgData name="Srinivas Thatisetti" userId="21c3ad35fe80e8a5" providerId="LiveId" clId="{41CF3E23-3CEB-4AB1-8FB8-D71C147958F3}" dt="2024-12-19T12:52:14.659" v="219"/>
          <ac:spMkLst>
            <pc:docMk/>
            <pc:sldMk cId="2387399610" sldId="271"/>
            <ac:spMk id="2" creationId="{1AB16982-8221-A8D8-6C2B-15048EA4282A}"/>
          </ac:spMkLst>
        </pc:spChg>
        <pc:spChg chg="del">
          <ac:chgData name="Srinivas Thatisetti" userId="21c3ad35fe80e8a5" providerId="LiveId" clId="{41CF3E23-3CEB-4AB1-8FB8-D71C147958F3}" dt="2024-12-19T13:10:00.470" v="280" actId="931"/>
          <ac:spMkLst>
            <pc:docMk/>
            <pc:sldMk cId="2387399610" sldId="271"/>
            <ac:spMk id="3" creationId="{4F02AA28-02DD-9872-2BA2-781F717B66AE}"/>
          </ac:spMkLst>
        </pc:spChg>
        <pc:picChg chg="add mod">
          <ac:chgData name="Srinivas Thatisetti" userId="21c3ad35fe80e8a5" providerId="LiveId" clId="{41CF3E23-3CEB-4AB1-8FB8-D71C147958F3}" dt="2024-12-19T13:26:09.205" v="335" actId="14100"/>
          <ac:picMkLst>
            <pc:docMk/>
            <pc:sldMk cId="2387399610" sldId="271"/>
            <ac:picMk id="5" creationId="{89F55AC5-78A9-86BD-F1AA-615DA3ADC93D}"/>
          </ac:picMkLst>
        </pc:picChg>
      </pc:sldChg>
      <pc:sldChg chg="addSp delSp modSp new mod">
        <pc:chgData name="Srinivas Thatisetti" userId="21c3ad35fe80e8a5" providerId="LiveId" clId="{41CF3E23-3CEB-4AB1-8FB8-D71C147958F3}" dt="2024-12-19T13:26:36.527" v="338" actId="1076"/>
        <pc:sldMkLst>
          <pc:docMk/>
          <pc:sldMk cId="3656434181" sldId="272"/>
        </pc:sldMkLst>
        <pc:spChg chg="mod">
          <ac:chgData name="Srinivas Thatisetti" userId="21c3ad35fe80e8a5" providerId="LiveId" clId="{41CF3E23-3CEB-4AB1-8FB8-D71C147958F3}" dt="2024-12-19T12:53:32.618" v="221"/>
          <ac:spMkLst>
            <pc:docMk/>
            <pc:sldMk cId="3656434181" sldId="272"/>
            <ac:spMk id="2" creationId="{AA6DEA22-5975-23B7-CB3E-950030872501}"/>
          </ac:spMkLst>
        </pc:spChg>
        <pc:spChg chg="del">
          <ac:chgData name="Srinivas Thatisetti" userId="21c3ad35fe80e8a5" providerId="LiveId" clId="{41CF3E23-3CEB-4AB1-8FB8-D71C147958F3}" dt="2024-12-19T13:10:26.440" v="281" actId="931"/>
          <ac:spMkLst>
            <pc:docMk/>
            <pc:sldMk cId="3656434181" sldId="272"/>
            <ac:spMk id="3" creationId="{0DBE1353-FFBA-564F-6BA7-CF6137BECCF4}"/>
          </ac:spMkLst>
        </pc:spChg>
        <pc:picChg chg="add mod">
          <ac:chgData name="Srinivas Thatisetti" userId="21c3ad35fe80e8a5" providerId="LiveId" clId="{41CF3E23-3CEB-4AB1-8FB8-D71C147958F3}" dt="2024-12-19T13:26:36.527" v="338" actId="1076"/>
          <ac:picMkLst>
            <pc:docMk/>
            <pc:sldMk cId="3656434181" sldId="272"/>
            <ac:picMk id="5" creationId="{6DF5C2C7-5750-832C-16ED-19F1B323C9B2}"/>
          </ac:picMkLst>
        </pc:picChg>
      </pc:sldChg>
      <pc:sldChg chg="addSp delSp modSp new mod">
        <pc:chgData name="Srinivas Thatisetti" userId="21c3ad35fe80e8a5" providerId="LiveId" clId="{41CF3E23-3CEB-4AB1-8FB8-D71C147958F3}" dt="2024-12-19T13:26:56.887" v="341" actId="1076"/>
        <pc:sldMkLst>
          <pc:docMk/>
          <pc:sldMk cId="2874396516" sldId="273"/>
        </pc:sldMkLst>
        <pc:spChg chg="mod">
          <ac:chgData name="Srinivas Thatisetti" userId="21c3ad35fe80e8a5" providerId="LiveId" clId="{41CF3E23-3CEB-4AB1-8FB8-D71C147958F3}" dt="2024-12-19T12:54:01.163" v="223"/>
          <ac:spMkLst>
            <pc:docMk/>
            <pc:sldMk cId="2874396516" sldId="273"/>
            <ac:spMk id="2" creationId="{FF5B84B6-8750-1B90-17BC-CA7E40247CD6}"/>
          </ac:spMkLst>
        </pc:spChg>
        <pc:spChg chg="del">
          <ac:chgData name="Srinivas Thatisetti" userId="21c3ad35fe80e8a5" providerId="LiveId" clId="{41CF3E23-3CEB-4AB1-8FB8-D71C147958F3}" dt="2024-12-19T13:11:07.435" v="282" actId="931"/>
          <ac:spMkLst>
            <pc:docMk/>
            <pc:sldMk cId="2874396516" sldId="273"/>
            <ac:spMk id="3" creationId="{B4FF4488-BC25-2149-B9F7-84CD98D7B5FE}"/>
          </ac:spMkLst>
        </pc:spChg>
        <pc:picChg chg="add mod">
          <ac:chgData name="Srinivas Thatisetti" userId="21c3ad35fe80e8a5" providerId="LiveId" clId="{41CF3E23-3CEB-4AB1-8FB8-D71C147958F3}" dt="2024-12-19T13:26:56.887" v="341" actId="1076"/>
          <ac:picMkLst>
            <pc:docMk/>
            <pc:sldMk cId="2874396516" sldId="273"/>
            <ac:picMk id="5" creationId="{E103043E-A363-7A1E-42AA-0A9DC52AB51F}"/>
          </ac:picMkLst>
        </pc:picChg>
      </pc:sldChg>
      <pc:sldChg chg="addSp delSp modSp new mod">
        <pc:chgData name="Srinivas Thatisetti" userId="21c3ad35fe80e8a5" providerId="LiveId" clId="{41CF3E23-3CEB-4AB1-8FB8-D71C147958F3}" dt="2024-12-19T13:27:16.148" v="344" actId="1076"/>
        <pc:sldMkLst>
          <pc:docMk/>
          <pc:sldMk cId="2687600218" sldId="274"/>
        </pc:sldMkLst>
        <pc:spChg chg="mod">
          <ac:chgData name="Srinivas Thatisetti" userId="21c3ad35fe80e8a5" providerId="LiveId" clId="{41CF3E23-3CEB-4AB1-8FB8-D71C147958F3}" dt="2024-12-19T12:54:45.317" v="228" actId="27636"/>
          <ac:spMkLst>
            <pc:docMk/>
            <pc:sldMk cId="2687600218" sldId="274"/>
            <ac:spMk id="2" creationId="{A365BA96-32A0-8F49-6960-CB3920DF7A7D}"/>
          </ac:spMkLst>
        </pc:spChg>
        <pc:spChg chg="del">
          <ac:chgData name="Srinivas Thatisetti" userId="21c3ad35fe80e8a5" providerId="LiveId" clId="{41CF3E23-3CEB-4AB1-8FB8-D71C147958F3}" dt="2024-12-19T13:11:30.104" v="283" actId="931"/>
          <ac:spMkLst>
            <pc:docMk/>
            <pc:sldMk cId="2687600218" sldId="274"/>
            <ac:spMk id="3" creationId="{EA666915-1A55-1915-5063-E2B4FD0F389A}"/>
          </ac:spMkLst>
        </pc:spChg>
        <pc:picChg chg="add mod">
          <ac:chgData name="Srinivas Thatisetti" userId="21c3ad35fe80e8a5" providerId="LiveId" clId="{41CF3E23-3CEB-4AB1-8FB8-D71C147958F3}" dt="2024-12-19T13:27:16.148" v="344" actId="1076"/>
          <ac:picMkLst>
            <pc:docMk/>
            <pc:sldMk cId="2687600218" sldId="274"/>
            <ac:picMk id="5" creationId="{8D45C28B-173E-DAB3-388A-A744683959E4}"/>
          </ac:picMkLst>
        </pc:picChg>
      </pc:sldChg>
      <pc:sldChg chg="addSp delSp modSp new mod">
        <pc:chgData name="Srinivas Thatisetti" userId="21c3ad35fe80e8a5" providerId="LiveId" clId="{41CF3E23-3CEB-4AB1-8FB8-D71C147958F3}" dt="2024-12-19T13:27:45.515" v="347" actId="14100"/>
        <pc:sldMkLst>
          <pc:docMk/>
          <pc:sldMk cId="2209848445" sldId="275"/>
        </pc:sldMkLst>
        <pc:spChg chg="mod">
          <ac:chgData name="Srinivas Thatisetti" userId="21c3ad35fe80e8a5" providerId="LiveId" clId="{41CF3E23-3CEB-4AB1-8FB8-D71C147958F3}" dt="2024-12-19T12:57:29.014" v="232" actId="20577"/>
          <ac:spMkLst>
            <pc:docMk/>
            <pc:sldMk cId="2209848445" sldId="275"/>
            <ac:spMk id="2" creationId="{54EE8A8E-0569-2AAB-D2AF-45ED9C2FD2B0}"/>
          </ac:spMkLst>
        </pc:spChg>
        <pc:spChg chg="del">
          <ac:chgData name="Srinivas Thatisetti" userId="21c3ad35fe80e8a5" providerId="LiveId" clId="{41CF3E23-3CEB-4AB1-8FB8-D71C147958F3}" dt="2024-12-19T13:12:16.020" v="284" actId="931"/>
          <ac:spMkLst>
            <pc:docMk/>
            <pc:sldMk cId="2209848445" sldId="275"/>
            <ac:spMk id="3" creationId="{31B3BFF6-6103-769C-D0DA-2A412C2F3466}"/>
          </ac:spMkLst>
        </pc:spChg>
        <pc:picChg chg="add mod">
          <ac:chgData name="Srinivas Thatisetti" userId="21c3ad35fe80e8a5" providerId="LiveId" clId="{41CF3E23-3CEB-4AB1-8FB8-D71C147958F3}" dt="2024-12-19T13:27:45.515" v="347" actId="14100"/>
          <ac:picMkLst>
            <pc:docMk/>
            <pc:sldMk cId="2209848445" sldId="275"/>
            <ac:picMk id="5" creationId="{4A162148-73CF-A29F-D2E7-D2E2701AA9C8}"/>
          </ac:picMkLst>
        </pc:picChg>
      </pc:sldChg>
      <pc:sldChg chg="addSp delSp modSp new mod">
        <pc:chgData name="Srinivas Thatisetti" userId="21c3ad35fe80e8a5" providerId="LiveId" clId="{41CF3E23-3CEB-4AB1-8FB8-D71C147958F3}" dt="2024-12-19T13:28:21.923" v="352" actId="14100"/>
        <pc:sldMkLst>
          <pc:docMk/>
          <pc:sldMk cId="1575147853" sldId="276"/>
        </pc:sldMkLst>
        <pc:spChg chg="mod">
          <ac:chgData name="Srinivas Thatisetti" userId="21c3ad35fe80e8a5" providerId="LiveId" clId="{41CF3E23-3CEB-4AB1-8FB8-D71C147958F3}" dt="2024-12-19T12:58:28.054" v="249"/>
          <ac:spMkLst>
            <pc:docMk/>
            <pc:sldMk cId="1575147853" sldId="276"/>
            <ac:spMk id="2" creationId="{633B9399-AE1B-C952-A3B6-EBC8C2AD9C21}"/>
          </ac:spMkLst>
        </pc:spChg>
        <pc:spChg chg="del">
          <ac:chgData name="Srinivas Thatisetti" userId="21c3ad35fe80e8a5" providerId="LiveId" clId="{41CF3E23-3CEB-4AB1-8FB8-D71C147958F3}" dt="2024-12-19T13:12:53.922" v="285" actId="931"/>
          <ac:spMkLst>
            <pc:docMk/>
            <pc:sldMk cId="1575147853" sldId="276"/>
            <ac:spMk id="3" creationId="{75B33C54-A98C-D7DE-90C3-B62F4BBBC3AA}"/>
          </ac:spMkLst>
        </pc:spChg>
        <pc:picChg chg="add mod">
          <ac:chgData name="Srinivas Thatisetti" userId="21c3ad35fe80e8a5" providerId="LiveId" clId="{41CF3E23-3CEB-4AB1-8FB8-D71C147958F3}" dt="2024-12-19T13:28:21.923" v="352" actId="14100"/>
          <ac:picMkLst>
            <pc:docMk/>
            <pc:sldMk cId="1575147853" sldId="276"/>
            <ac:picMk id="5" creationId="{58434F54-5DF5-B839-568F-C322D061EAE1}"/>
          </ac:picMkLst>
        </pc:picChg>
      </pc:sldChg>
      <pc:sldChg chg="addSp delSp modSp new mod ord">
        <pc:chgData name="Srinivas Thatisetti" userId="21c3ad35fe80e8a5" providerId="LiveId" clId="{41CF3E23-3CEB-4AB1-8FB8-D71C147958F3}" dt="2024-12-19T13:29:05.388" v="358" actId="14100"/>
        <pc:sldMkLst>
          <pc:docMk/>
          <pc:sldMk cId="2201294070" sldId="277"/>
        </pc:sldMkLst>
        <pc:spChg chg="mod">
          <ac:chgData name="Srinivas Thatisetti" userId="21c3ad35fe80e8a5" providerId="LiveId" clId="{41CF3E23-3CEB-4AB1-8FB8-D71C147958F3}" dt="2024-12-19T12:58:59.158" v="250"/>
          <ac:spMkLst>
            <pc:docMk/>
            <pc:sldMk cId="2201294070" sldId="277"/>
            <ac:spMk id="2" creationId="{70B1354D-3A7E-9AF4-2AA1-1A870FFDF96B}"/>
          </ac:spMkLst>
        </pc:spChg>
        <pc:spChg chg="del">
          <ac:chgData name="Srinivas Thatisetti" userId="21c3ad35fe80e8a5" providerId="LiveId" clId="{41CF3E23-3CEB-4AB1-8FB8-D71C147958F3}" dt="2024-12-19T13:15:05.691" v="294" actId="931"/>
          <ac:spMkLst>
            <pc:docMk/>
            <pc:sldMk cId="2201294070" sldId="277"/>
            <ac:spMk id="3" creationId="{623CFE65-404C-164A-5DDA-5104FC878881}"/>
          </ac:spMkLst>
        </pc:spChg>
        <pc:picChg chg="add mod">
          <ac:chgData name="Srinivas Thatisetti" userId="21c3ad35fe80e8a5" providerId="LiveId" clId="{41CF3E23-3CEB-4AB1-8FB8-D71C147958F3}" dt="2024-12-19T13:29:05.388" v="358" actId="14100"/>
          <ac:picMkLst>
            <pc:docMk/>
            <pc:sldMk cId="2201294070" sldId="277"/>
            <ac:picMk id="5" creationId="{1AB64048-09F2-84C6-8F6E-F7ABE1668FD7}"/>
          </ac:picMkLst>
        </pc:picChg>
      </pc:sldChg>
      <pc:sldChg chg="addSp delSp modSp new mod ord">
        <pc:chgData name="Srinivas Thatisetti" userId="21c3ad35fe80e8a5" providerId="LiveId" clId="{41CF3E23-3CEB-4AB1-8FB8-D71C147958F3}" dt="2024-12-19T13:29:28.615" v="360" actId="14100"/>
        <pc:sldMkLst>
          <pc:docMk/>
          <pc:sldMk cId="3578602989" sldId="278"/>
        </pc:sldMkLst>
        <pc:spChg chg="mod">
          <ac:chgData name="Srinivas Thatisetti" userId="21c3ad35fe80e8a5" providerId="LiveId" clId="{41CF3E23-3CEB-4AB1-8FB8-D71C147958F3}" dt="2024-12-19T12:59:23.002" v="251"/>
          <ac:spMkLst>
            <pc:docMk/>
            <pc:sldMk cId="3578602989" sldId="278"/>
            <ac:spMk id="2" creationId="{346AC958-215B-984F-89A4-CA53C038342E}"/>
          </ac:spMkLst>
        </pc:spChg>
        <pc:spChg chg="del">
          <ac:chgData name="Srinivas Thatisetti" userId="21c3ad35fe80e8a5" providerId="LiveId" clId="{41CF3E23-3CEB-4AB1-8FB8-D71C147958F3}" dt="2024-12-19T13:15:29.696" v="295" actId="931"/>
          <ac:spMkLst>
            <pc:docMk/>
            <pc:sldMk cId="3578602989" sldId="278"/>
            <ac:spMk id="3" creationId="{BFE261EA-5B52-5642-F9E2-AF7F4BF47744}"/>
          </ac:spMkLst>
        </pc:spChg>
        <pc:picChg chg="add mod">
          <ac:chgData name="Srinivas Thatisetti" userId="21c3ad35fe80e8a5" providerId="LiveId" clId="{41CF3E23-3CEB-4AB1-8FB8-D71C147958F3}" dt="2024-12-19T13:29:28.615" v="360" actId="14100"/>
          <ac:picMkLst>
            <pc:docMk/>
            <pc:sldMk cId="3578602989" sldId="278"/>
            <ac:picMk id="5" creationId="{4B255A65-1272-EC9D-EC56-86562F58D0EF}"/>
          </ac:picMkLst>
        </pc:picChg>
      </pc:sldChg>
      <pc:sldChg chg="addSp delSp modSp new mod ord">
        <pc:chgData name="Srinivas Thatisetti" userId="21c3ad35fe80e8a5" providerId="LiveId" clId="{41CF3E23-3CEB-4AB1-8FB8-D71C147958F3}" dt="2024-12-19T13:30:03.031" v="362" actId="14100"/>
        <pc:sldMkLst>
          <pc:docMk/>
          <pc:sldMk cId="1719400138" sldId="279"/>
        </pc:sldMkLst>
        <pc:spChg chg="mod">
          <ac:chgData name="Srinivas Thatisetti" userId="21c3ad35fe80e8a5" providerId="LiveId" clId="{41CF3E23-3CEB-4AB1-8FB8-D71C147958F3}" dt="2024-12-19T12:59:44.983" v="252"/>
          <ac:spMkLst>
            <pc:docMk/>
            <pc:sldMk cId="1719400138" sldId="279"/>
            <ac:spMk id="2" creationId="{42FD79BB-CBCC-8F2F-8AA9-5F7EE5F69812}"/>
          </ac:spMkLst>
        </pc:spChg>
        <pc:spChg chg="del">
          <ac:chgData name="Srinivas Thatisetti" userId="21c3ad35fe80e8a5" providerId="LiveId" clId="{41CF3E23-3CEB-4AB1-8FB8-D71C147958F3}" dt="2024-12-19T13:15:53.054" v="296" actId="931"/>
          <ac:spMkLst>
            <pc:docMk/>
            <pc:sldMk cId="1719400138" sldId="279"/>
            <ac:spMk id="3" creationId="{07F118A2-356D-09C9-F949-A9E8C62A30C9}"/>
          </ac:spMkLst>
        </pc:spChg>
        <pc:picChg chg="add mod">
          <ac:chgData name="Srinivas Thatisetti" userId="21c3ad35fe80e8a5" providerId="LiveId" clId="{41CF3E23-3CEB-4AB1-8FB8-D71C147958F3}" dt="2024-12-19T13:30:03.031" v="362" actId="14100"/>
          <ac:picMkLst>
            <pc:docMk/>
            <pc:sldMk cId="1719400138" sldId="279"/>
            <ac:picMk id="5" creationId="{129737E1-26C8-4237-FD4D-D0B1FD3A7964}"/>
          </ac:picMkLst>
        </pc:picChg>
      </pc:sldChg>
      <pc:sldChg chg="addSp delSp modSp new mod">
        <pc:chgData name="Srinivas Thatisetti" userId="21c3ad35fe80e8a5" providerId="LiveId" clId="{41CF3E23-3CEB-4AB1-8FB8-D71C147958F3}" dt="2024-12-19T13:30:31.159" v="365" actId="14100"/>
        <pc:sldMkLst>
          <pc:docMk/>
          <pc:sldMk cId="1337650255" sldId="280"/>
        </pc:sldMkLst>
        <pc:spChg chg="mod">
          <ac:chgData name="Srinivas Thatisetti" userId="21c3ad35fe80e8a5" providerId="LiveId" clId="{41CF3E23-3CEB-4AB1-8FB8-D71C147958F3}" dt="2024-12-19T13:00:30.237" v="253"/>
          <ac:spMkLst>
            <pc:docMk/>
            <pc:sldMk cId="1337650255" sldId="280"/>
            <ac:spMk id="2" creationId="{4592ADB1-2A44-33DC-FC41-A11594FE5108}"/>
          </ac:spMkLst>
        </pc:spChg>
        <pc:spChg chg="del">
          <ac:chgData name="Srinivas Thatisetti" userId="21c3ad35fe80e8a5" providerId="LiveId" clId="{41CF3E23-3CEB-4AB1-8FB8-D71C147958F3}" dt="2024-12-19T13:16:14.473" v="297" actId="931"/>
          <ac:spMkLst>
            <pc:docMk/>
            <pc:sldMk cId="1337650255" sldId="280"/>
            <ac:spMk id="3" creationId="{A56875FB-5C30-AB73-7C8B-060162079D8E}"/>
          </ac:spMkLst>
        </pc:spChg>
        <pc:picChg chg="add mod">
          <ac:chgData name="Srinivas Thatisetti" userId="21c3ad35fe80e8a5" providerId="LiveId" clId="{41CF3E23-3CEB-4AB1-8FB8-D71C147958F3}" dt="2024-12-19T13:30:31.159" v="365" actId="14100"/>
          <ac:picMkLst>
            <pc:docMk/>
            <pc:sldMk cId="1337650255" sldId="280"/>
            <ac:picMk id="5" creationId="{8E8C487D-28A0-D9AB-6DC8-549BC1E855E4}"/>
          </ac:picMkLst>
        </pc:picChg>
      </pc:sldChg>
      <pc:sldChg chg="addSp delSp modSp new mod">
        <pc:chgData name="Srinivas Thatisetti" userId="21c3ad35fe80e8a5" providerId="LiveId" clId="{41CF3E23-3CEB-4AB1-8FB8-D71C147958F3}" dt="2024-12-19T13:30:52.805" v="369" actId="1076"/>
        <pc:sldMkLst>
          <pc:docMk/>
          <pc:sldMk cId="1490836828" sldId="281"/>
        </pc:sldMkLst>
        <pc:spChg chg="mod">
          <ac:chgData name="Srinivas Thatisetti" userId="21c3ad35fe80e8a5" providerId="LiveId" clId="{41CF3E23-3CEB-4AB1-8FB8-D71C147958F3}" dt="2024-12-19T13:00:52.645" v="254"/>
          <ac:spMkLst>
            <pc:docMk/>
            <pc:sldMk cId="1490836828" sldId="281"/>
            <ac:spMk id="2" creationId="{AB0EB0B2-911B-708E-F93F-BD4062F91A29}"/>
          </ac:spMkLst>
        </pc:spChg>
        <pc:spChg chg="del">
          <ac:chgData name="Srinivas Thatisetti" userId="21c3ad35fe80e8a5" providerId="LiveId" clId="{41CF3E23-3CEB-4AB1-8FB8-D71C147958F3}" dt="2024-12-19T13:16:39.959" v="298" actId="931"/>
          <ac:spMkLst>
            <pc:docMk/>
            <pc:sldMk cId="1490836828" sldId="281"/>
            <ac:spMk id="3" creationId="{FCE3AA76-88A3-277E-ECFD-F55DADBB65D6}"/>
          </ac:spMkLst>
        </pc:spChg>
        <pc:picChg chg="add mod">
          <ac:chgData name="Srinivas Thatisetti" userId="21c3ad35fe80e8a5" providerId="LiveId" clId="{41CF3E23-3CEB-4AB1-8FB8-D71C147958F3}" dt="2024-12-19T13:30:52.805" v="369" actId="1076"/>
          <ac:picMkLst>
            <pc:docMk/>
            <pc:sldMk cId="1490836828" sldId="281"/>
            <ac:picMk id="5" creationId="{90BB9B26-2421-2153-B20F-AD2C6CBEC667}"/>
          </ac:picMkLst>
        </pc:picChg>
      </pc:sldChg>
      <pc:sldChg chg="addSp delSp modSp new mod">
        <pc:chgData name="Srinivas Thatisetti" userId="21c3ad35fe80e8a5" providerId="LiveId" clId="{41CF3E23-3CEB-4AB1-8FB8-D71C147958F3}" dt="2024-12-19T13:31:18.379" v="372" actId="14100"/>
        <pc:sldMkLst>
          <pc:docMk/>
          <pc:sldMk cId="1239060388" sldId="282"/>
        </pc:sldMkLst>
        <pc:spChg chg="mod">
          <ac:chgData name="Srinivas Thatisetti" userId="21c3ad35fe80e8a5" providerId="LiveId" clId="{41CF3E23-3CEB-4AB1-8FB8-D71C147958F3}" dt="2024-12-19T13:01:14.751" v="255"/>
          <ac:spMkLst>
            <pc:docMk/>
            <pc:sldMk cId="1239060388" sldId="282"/>
            <ac:spMk id="2" creationId="{A1E13A44-E5CA-E9B4-DA21-E4B450366B80}"/>
          </ac:spMkLst>
        </pc:spChg>
        <pc:spChg chg="del">
          <ac:chgData name="Srinivas Thatisetti" userId="21c3ad35fe80e8a5" providerId="LiveId" clId="{41CF3E23-3CEB-4AB1-8FB8-D71C147958F3}" dt="2024-12-19T13:17:02.602" v="299" actId="931"/>
          <ac:spMkLst>
            <pc:docMk/>
            <pc:sldMk cId="1239060388" sldId="282"/>
            <ac:spMk id="3" creationId="{73ADE616-F8E1-7B08-19C9-39DD33F89B31}"/>
          </ac:spMkLst>
        </pc:spChg>
        <pc:picChg chg="add mod">
          <ac:chgData name="Srinivas Thatisetti" userId="21c3ad35fe80e8a5" providerId="LiveId" clId="{41CF3E23-3CEB-4AB1-8FB8-D71C147958F3}" dt="2024-12-19T13:31:18.379" v="372" actId="14100"/>
          <ac:picMkLst>
            <pc:docMk/>
            <pc:sldMk cId="1239060388" sldId="282"/>
            <ac:picMk id="5" creationId="{0397AD0F-1689-E12C-D311-CC89B2C03AB7}"/>
          </ac:picMkLst>
        </pc:picChg>
      </pc:sldChg>
      <pc:sldChg chg="addSp delSp modSp new mod">
        <pc:chgData name="Srinivas Thatisetti" userId="21c3ad35fe80e8a5" providerId="LiveId" clId="{41CF3E23-3CEB-4AB1-8FB8-D71C147958F3}" dt="2024-12-19T13:31:39.943" v="377" actId="1076"/>
        <pc:sldMkLst>
          <pc:docMk/>
          <pc:sldMk cId="4057455479" sldId="283"/>
        </pc:sldMkLst>
        <pc:spChg chg="mod">
          <ac:chgData name="Srinivas Thatisetti" userId="21c3ad35fe80e8a5" providerId="LiveId" clId="{41CF3E23-3CEB-4AB1-8FB8-D71C147958F3}" dt="2024-12-19T13:01:39.934" v="256"/>
          <ac:spMkLst>
            <pc:docMk/>
            <pc:sldMk cId="4057455479" sldId="283"/>
            <ac:spMk id="2" creationId="{FB169A28-0929-B7B4-EA92-133FD79BDCD3}"/>
          </ac:spMkLst>
        </pc:spChg>
        <pc:spChg chg="del">
          <ac:chgData name="Srinivas Thatisetti" userId="21c3ad35fe80e8a5" providerId="LiveId" clId="{41CF3E23-3CEB-4AB1-8FB8-D71C147958F3}" dt="2024-12-19T13:17:39.516" v="300" actId="931"/>
          <ac:spMkLst>
            <pc:docMk/>
            <pc:sldMk cId="4057455479" sldId="283"/>
            <ac:spMk id="3" creationId="{5A138F9D-82F9-4D46-5083-B1E5438926E6}"/>
          </ac:spMkLst>
        </pc:spChg>
        <pc:picChg chg="add mod">
          <ac:chgData name="Srinivas Thatisetti" userId="21c3ad35fe80e8a5" providerId="LiveId" clId="{41CF3E23-3CEB-4AB1-8FB8-D71C147958F3}" dt="2024-12-19T13:31:39.943" v="377" actId="1076"/>
          <ac:picMkLst>
            <pc:docMk/>
            <pc:sldMk cId="4057455479" sldId="283"/>
            <ac:picMk id="5" creationId="{406786D5-DC92-A871-C502-E930E581635B}"/>
          </ac:picMkLst>
        </pc:picChg>
      </pc:sldChg>
      <pc:sldChg chg="addSp delSp modSp new mod">
        <pc:chgData name="Srinivas Thatisetti" userId="21c3ad35fe80e8a5" providerId="LiveId" clId="{41CF3E23-3CEB-4AB1-8FB8-D71C147958F3}" dt="2024-12-19T13:31:55.661" v="380" actId="14100"/>
        <pc:sldMkLst>
          <pc:docMk/>
          <pc:sldMk cId="2793234877" sldId="284"/>
        </pc:sldMkLst>
        <pc:spChg chg="mod">
          <ac:chgData name="Srinivas Thatisetti" userId="21c3ad35fe80e8a5" providerId="LiveId" clId="{41CF3E23-3CEB-4AB1-8FB8-D71C147958F3}" dt="2024-12-19T13:02:00.748" v="257"/>
          <ac:spMkLst>
            <pc:docMk/>
            <pc:sldMk cId="2793234877" sldId="284"/>
            <ac:spMk id="2" creationId="{8A98E414-93DB-E066-2421-56061F8F8EF9}"/>
          </ac:spMkLst>
        </pc:spChg>
        <pc:spChg chg="del">
          <ac:chgData name="Srinivas Thatisetti" userId="21c3ad35fe80e8a5" providerId="LiveId" clId="{41CF3E23-3CEB-4AB1-8FB8-D71C147958F3}" dt="2024-12-19T13:18:03.831" v="301" actId="931"/>
          <ac:spMkLst>
            <pc:docMk/>
            <pc:sldMk cId="2793234877" sldId="284"/>
            <ac:spMk id="3" creationId="{F1B43016-A8D3-618D-0839-571E0A68C1F7}"/>
          </ac:spMkLst>
        </pc:spChg>
        <pc:picChg chg="add mod">
          <ac:chgData name="Srinivas Thatisetti" userId="21c3ad35fe80e8a5" providerId="LiveId" clId="{41CF3E23-3CEB-4AB1-8FB8-D71C147958F3}" dt="2024-12-19T13:31:55.661" v="380" actId="14100"/>
          <ac:picMkLst>
            <pc:docMk/>
            <pc:sldMk cId="2793234877" sldId="284"/>
            <ac:picMk id="5" creationId="{84D6709F-F487-F40D-A0E4-A69ABF993F22}"/>
          </ac:picMkLst>
        </pc:picChg>
      </pc:sldChg>
      <pc:sldChg chg="addSp delSp modSp new mod">
        <pc:chgData name="Srinivas Thatisetti" userId="21c3ad35fe80e8a5" providerId="LiveId" clId="{41CF3E23-3CEB-4AB1-8FB8-D71C147958F3}" dt="2024-12-19T13:32:10.948" v="382" actId="14100"/>
        <pc:sldMkLst>
          <pc:docMk/>
          <pc:sldMk cId="2513266085" sldId="285"/>
        </pc:sldMkLst>
        <pc:spChg chg="mod">
          <ac:chgData name="Srinivas Thatisetti" userId="21c3ad35fe80e8a5" providerId="LiveId" clId="{41CF3E23-3CEB-4AB1-8FB8-D71C147958F3}" dt="2024-12-19T13:02:29.223" v="258"/>
          <ac:spMkLst>
            <pc:docMk/>
            <pc:sldMk cId="2513266085" sldId="285"/>
            <ac:spMk id="2" creationId="{71914625-1C6C-B509-423A-8F310B9E8680}"/>
          </ac:spMkLst>
        </pc:spChg>
        <pc:spChg chg="del">
          <ac:chgData name="Srinivas Thatisetti" userId="21c3ad35fe80e8a5" providerId="LiveId" clId="{41CF3E23-3CEB-4AB1-8FB8-D71C147958F3}" dt="2024-12-19T13:18:24.799" v="302" actId="931"/>
          <ac:spMkLst>
            <pc:docMk/>
            <pc:sldMk cId="2513266085" sldId="285"/>
            <ac:spMk id="3" creationId="{AAB6A291-F7DF-745F-1665-990B7E585609}"/>
          </ac:spMkLst>
        </pc:spChg>
        <pc:picChg chg="add mod">
          <ac:chgData name="Srinivas Thatisetti" userId="21c3ad35fe80e8a5" providerId="LiveId" clId="{41CF3E23-3CEB-4AB1-8FB8-D71C147958F3}" dt="2024-12-19T13:32:10.948" v="382" actId="14100"/>
          <ac:picMkLst>
            <pc:docMk/>
            <pc:sldMk cId="2513266085" sldId="285"/>
            <ac:picMk id="5" creationId="{74A03B1C-F99A-AFBA-D8CB-EC856ACFC854}"/>
          </ac:picMkLst>
        </pc:picChg>
      </pc:sldChg>
      <pc:sldChg chg="addSp delSp modSp new mod">
        <pc:chgData name="Srinivas Thatisetti" userId="21c3ad35fe80e8a5" providerId="LiveId" clId="{41CF3E23-3CEB-4AB1-8FB8-D71C147958F3}" dt="2024-12-19T13:32:25.826" v="385" actId="1076"/>
        <pc:sldMkLst>
          <pc:docMk/>
          <pc:sldMk cId="755655908" sldId="286"/>
        </pc:sldMkLst>
        <pc:spChg chg="mod">
          <ac:chgData name="Srinivas Thatisetti" userId="21c3ad35fe80e8a5" providerId="LiveId" clId="{41CF3E23-3CEB-4AB1-8FB8-D71C147958F3}" dt="2024-12-19T13:02:52.286" v="259"/>
          <ac:spMkLst>
            <pc:docMk/>
            <pc:sldMk cId="755655908" sldId="286"/>
            <ac:spMk id="2" creationId="{16C7D57C-75D4-3A0A-8335-64B3EB1F739D}"/>
          </ac:spMkLst>
        </pc:spChg>
        <pc:spChg chg="del">
          <ac:chgData name="Srinivas Thatisetti" userId="21c3ad35fe80e8a5" providerId="LiveId" clId="{41CF3E23-3CEB-4AB1-8FB8-D71C147958F3}" dt="2024-12-19T13:18:44.360" v="303" actId="931"/>
          <ac:spMkLst>
            <pc:docMk/>
            <pc:sldMk cId="755655908" sldId="286"/>
            <ac:spMk id="3" creationId="{664CFD20-00B7-7FAB-872B-C429A3507286}"/>
          </ac:spMkLst>
        </pc:spChg>
        <pc:picChg chg="add mod">
          <ac:chgData name="Srinivas Thatisetti" userId="21c3ad35fe80e8a5" providerId="LiveId" clId="{41CF3E23-3CEB-4AB1-8FB8-D71C147958F3}" dt="2024-12-19T13:32:25.826" v="385" actId="1076"/>
          <ac:picMkLst>
            <pc:docMk/>
            <pc:sldMk cId="755655908" sldId="286"/>
            <ac:picMk id="5" creationId="{E7E897C7-76D3-0144-47C2-0D2DB48067C0}"/>
          </ac:picMkLst>
        </pc:picChg>
      </pc:sldChg>
      <pc:sldChg chg="addSp delSp modSp new mod">
        <pc:chgData name="Srinivas Thatisetti" userId="21c3ad35fe80e8a5" providerId="LiveId" clId="{41CF3E23-3CEB-4AB1-8FB8-D71C147958F3}" dt="2024-12-19T13:32:42.417" v="388" actId="14100"/>
        <pc:sldMkLst>
          <pc:docMk/>
          <pc:sldMk cId="1497143483" sldId="287"/>
        </pc:sldMkLst>
        <pc:spChg chg="mod">
          <ac:chgData name="Srinivas Thatisetti" userId="21c3ad35fe80e8a5" providerId="LiveId" clId="{41CF3E23-3CEB-4AB1-8FB8-D71C147958F3}" dt="2024-12-19T13:03:30.823" v="260"/>
          <ac:spMkLst>
            <pc:docMk/>
            <pc:sldMk cId="1497143483" sldId="287"/>
            <ac:spMk id="2" creationId="{CFA520DE-9F7E-D15E-0942-4960275ED091}"/>
          </ac:spMkLst>
        </pc:spChg>
        <pc:spChg chg="del">
          <ac:chgData name="Srinivas Thatisetti" userId="21c3ad35fe80e8a5" providerId="LiveId" clId="{41CF3E23-3CEB-4AB1-8FB8-D71C147958F3}" dt="2024-12-19T13:19:04.698" v="304" actId="931"/>
          <ac:spMkLst>
            <pc:docMk/>
            <pc:sldMk cId="1497143483" sldId="287"/>
            <ac:spMk id="3" creationId="{50CA7E20-8E6B-9F11-B105-C2FB75E66E34}"/>
          </ac:spMkLst>
        </pc:spChg>
        <pc:picChg chg="add mod">
          <ac:chgData name="Srinivas Thatisetti" userId="21c3ad35fe80e8a5" providerId="LiveId" clId="{41CF3E23-3CEB-4AB1-8FB8-D71C147958F3}" dt="2024-12-19T13:32:42.417" v="388" actId="14100"/>
          <ac:picMkLst>
            <pc:docMk/>
            <pc:sldMk cId="1497143483" sldId="287"/>
            <ac:picMk id="5" creationId="{41E05891-A8BC-F926-4039-7BD707A9436B}"/>
          </ac:picMkLst>
        </pc:picChg>
      </pc:sldChg>
      <pc:sldChg chg="addSp delSp modSp new mod">
        <pc:chgData name="Srinivas Thatisetti" userId="21c3ad35fe80e8a5" providerId="LiveId" clId="{41CF3E23-3CEB-4AB1-8FB8-D71C147958F3}" dt="2024-12-19T13:33:04.731" v="392" actId="1076"/>
        <pc:sldMkLst>
          <pc:docMk/>
          <pc:sldMk cId="3982588116" sldId="288"/>
        </pc:sldMkLst>
        <pc:spChg chg="mod">
          <ac:chgData name="Srinivas Thatisetti" userId="21c3ad35fe80e8a5" providerId="LiveId" clId="{41CF3E23-3CEB-4AB1-8FB8-D71C147958F3}" dt="2024-12-19T13:04:01.819" v="261"/>
          <ac:spMkLst>
            <pc:docMk/>
            <pc:sldMk cId="3982588116" sldId="288"/>
            <ac:spMk id="2" creationId="{1B7FEB0E-A9E6-D069-8267-727C1C00A8E9}"/>
          </ac:spMkLst>
        </pc:spChg>
        <pc:spChg chg="del">
          <ac:chgData name="Srinivas Thatisetti" userId="21c3ad35fe80e8a5" providerId="LiveId" clId="{41CF3E23-3CEB-4AB1-8FB8-D71C147958F3}" dt="2024-12-19T13:19:22.064" v="305" actId="931"/>
          <ac:spMkLst>
            <pc:docMk/>
            <pc:sldMk cId="3982588116" sldId="288"/>
            <ac:spMk id="3" creationId="{7D06171F-5302-FF42-C674-883107F52525}"/>
          </ac:spMkLst>
        </pc:spChg>
        <pc:picChg chg="add mod">
          <ac:chgData name="Srinivas Thatisetti" userId="21c3ad35fe80e8a5" providerId="LiveId" clId="{41CF3E23-3CEB-4AB1-8FB8-D71C147958F3}" dt="2024-12-19T13:33:04.731" v="392" actId="1076"/>
          <ac:picMkLst>
            <pc:docMk/>
            <pc:sldMk cId="3982588116" sldId="288"/>
            <ac:picMk id="5" creationId="{F3851117-D56E-9DB4-9716-92F2C38A86FB}"/>
          </ac:picMkLst>
        </pc:picChg>
      </pc:sldChg>
      <pc:sldChg chg="addSp delSp modSp new mod">
        <pc:chgData name="Srinivas Thatisetti" userId="21c3ad35fe80e8a5" providerId="LiveId" clId="{41CF3E23-3CEB-4AB1-8FB8-D71C147958F3}" dt="2024-12-19T13:33:34.194" v="396" actId="14100"/>
        <pc:sldMkLst>
          <pc:docMk/>
          <pc:sldMk cId="1687120583" sldId="289"/>
        </pc:sldMkLst>
        <pc:spChg chg="mod">
          <ac:chgData name="Srinivas Thatisetti" userId="21c3ad35fe80e8a5" providerId="LiveId" clId="{41CF3E23-3CEB-4AB1-8FB8-D71C147958F3}" dt="2024-12-19T13:04:27.902" v="262"/>
          <ac:spMkLst>
            <pc:docMk/>
            <pc:sldMk cId="1687120583" sldId="289"/>
            <ac:spMk id="2" creationId="{D477F33E-9092-019F-67C4-24F4C8186C0E}"/>
          </ac:spMkLst>
        </pc:spChg>
        <pc:spChg chg="del">
          <ac:chgData name="Srinivas Thatisetti" userId="21c3ad35fe80e8a5" providerId="LiveId" clId="{41CF3E23-3CEB-4AB1-8FB8-D71C147958F3}" dt="2024-12-19T13:19:40.214" v="306" actId="931"/>
          <ac:spMkLst>
            <pc:docMk/>
            <pc:sldMk cId="1687120583" sldId="289"/>
            <ac:spMk id="3" creationId="{2FED8C5A-47B4-8C37-FF21-C0FB50AD7B5F}"/>
          </ac:spMkLst>
        </pc:spChg>
        <pc:picChg chg="add mod">
          <ac:chgData name="Srinivas Thatisetti" userId="21c3ad35fe80e8a5" providerId="LiveId" clId="{41CF3E23-3CEB-4AB1-8FB8-D71C147958F3}" dt="2024-12-19T13:33:34.194" v="396" actId="14100"/>
          <ac:picMkLst>
            <pc:docMk/>
            <pc:sldMk cId="1687120583" sldId="289"/>
            <ac:picMk id="5" creationId="{2149F5DF-8BEC-0512-04C1-D321DFA71A77}"/>
          </ac:picMkLst>
        </pc:picChg>
      </pc:sldChg>
      <pc:sldChg chg="addSp delSp modSp new mod">
        <pc:chgData name="Srinivas Thatisetti" userId="21c3ad35fe80e8a5" providerId="LiveId" clId="{41CF3E23-3CEB-4AB1-8FB8-D71C147958F3}" dt="2024-12-19T13:33:50.328" v="399" actId="14100"/>
        <pc:sldMkLst>
          <pc:docMk/>
          <pc:sldMk cId="2885230313" sldId="290"/>
        </pc:sldMkLst>
        <pc:spChg chg="mod">
          <ac:chgData name="Srinivas Thatisetti" userId="21c3ad35fe80e8a5" providerId="LiveId" clId="{41CF3E23-3CEB-4AB1-8FB8-D71C147958F3}" dt="2024-12-19T13:04:50.654" v="263"/>
          <ac:spMkLst>
            <pc:docMk/>
            <pc:sldMk cId="2885230313" sldId="290"/>
            <ac:spMk id="2" creationId="{1E9C6361-2515-D8BF-041A-F60C4AF50C9B}"/>
          </ac:spMkLst>
        </pc:spChg>
        <pc:spChg chg="del">
          <ac:chgData name="Srinivas Thatisetti" userId="21c3ad35fe80e8a5" providerId="LiveId" clId="{41CF3E23-3CEB-4AB1-8FB8-D71C147958F3}" dt="2024-12-19T13:19:57.250" v="307" actId="931"/>
          <ac:spMkLst>
            <pc:docMk/>
            <pc:sldMk cId="2885230313" sldId="290"/>
            <ac:spMk id="3" creationId="{CE1B5B88-751A-6425-0235-0DAA42FB9C66}"/>
          </ac:spMkLst>
        </pc:spChg>
        <pc:picChg chg="add mod">
          <ac:chgData name="Srinivas Thatisetti" userId="21c3ad35fe80e8a5" providerId="LiveId" clId="{41CF3E23-3CEB-4AB1-8FB8-D71C147958F3}" dt="2024-12-19T13:33:50.328" v="399" actId="14100"/>
          <ac:picMkLst>
            <pc:docMk/>
            <pc:sldMk cId="2885230313" sldId="290"/>
            <ac:picMk id="5" creationId="{741079FB-A105-B0FC-7DC7-6D61AA6EF890}"/>
          </ac:picMkLst>
        </pc:picChg>
      </pc:sldChg>
      <pc:sldChg chg="addSp delSp modSp new mod">
        <pc:chgData name="Srinivas Thatisetti" userId="21c3ad35fe80e8a5" providerId="LiveId" clId="{41CF3E23-3CEB-4AB1-8FB8-D71C147958F3}" dt="2024-12-19T13:34:07.609" v="402" actId="14100"/>
        <pc:sldMkLst>
          <pc:docMk/>
          <pc:sldMk cId="3555292469" sldId="291"/>
        </pc:sldMkLst>
        <pc:spChg chg="mod">
          <ac:chgData name="Srinivas Thatisetti" userId="21c3ad35fe80e8a5" providerId="LiveId" clId="{41CF3E23-3CEB-4AB1-8FB8-D71C147958F3}" dt="2024-12-19T13:05:19.090" v="264"/>
          <ac:spMkLst>
            <pc:docMk/>
            <pc:sldMk cId="3555292469" sldId="291"/>
            <ac:spMk id="2" creationId="{2EDD977D-BFF0-BFFD-EB84-8A408EAD2A2C}"/>
          </ac:spMkLst>
        </pc:spChg>
        <pc:spChg chg="del">
          <ac:chgData name="Srinivas Thatisetti" userId="21c3ad35fe80e8a5" providerId="LiveId" clId="{41CF3E23-3CEB-4AB1-8FB8-D71C147958F3}" dt="2024-12-19T13:20:17.804" v="308" actId="931"/>
          <ac:spMkLst>
            <pc:docMk/>
            <pc:sldMk cId="3555292469" sldId="291"/>
            <ac:spMk id="3" creationId="{3A4DCF4E-9B39-B6A8-82AD-11EC4A50AD14}"/>
          </ac:spMkLst>
        </pc:spChg>
        <pc:picChg chg="add mod">
          <ac:chgData name="Srinivas Thatisetti" userId="21c3ad35fe80e8a5" providerId="LiveId" clId="{41CF3E23-3CEB-4AB1-8FB8-D71C147958F3}" dt="2024-12-19T13:34:07.609" v="402" actId="14100"/>
          <ac:picMkLst>
            <pc:docMk/>
            <pc:sldMk cId="3555292469" sldId="291"/>
            <ac:picMk id="5" creationId="{7753E4FA-2FED-672B-C11D-5D9077FA41ED}"/>
          </ac:picMkLst>
        </pc:picChg>
      </pc:sldChg>
      <pc:sldChg chg="addSp modSp new mod">
        <pc:chgData name="Srinivas Thatisetti" userId="21c3ad35fe80e8a5" providerId="LiveId" clId="{41CF3E23-3CEB-4AB1-8FB8-D71C147958F3}" dt="2024-12-19T21:52:21.329" v="797" actId="20577"/>
        <pc:sldMkLst>
          <pc:docMk/>
          <pc:sldMk cId="986268138" sldId="292"/>
        </pc:sldMkLst>
        <pc:spChg chg="mod">
          <ac:chgData name="Srinivas Thatisetti" userId="21c3ad35fe80e8a5" providerId="LiveId" clId="{41CF3E23-3CEB-4AB1-8FB8-D71C147958F3}" dt="2024-12-19T13:40:04.708" v="406"/>
          <ac:spMkLst>
            <pc:docMk/>
            <pc:sldMk cId="986268138" sldId="292"/>
            <ac:spMk id="2" creationId="{BBD46912-8536-6F6D-5979-FBB8B0E01E90}"/>
          </ac:spMkLst>
        </pc:spChg>
        <pc:spChg chg="mod">
          <ac:chgData name="Srinivas Thatisetti" userId="21c3ad35fe80e8a5" providerId="LiveId" clId="{41CF3E23-3CEB-4AB1-8FB8-D71C147958F3}" dt="2024-12-19T21:52:21.329" v="797" actId="20577"/>
          <ac:spMkLst>
            <pc:docMk/>
            <pc:sldMk cId="986268138" sldId="292"/>
            <ac:spMk id="3" creationId="{78D9A1E3-9D62-A14E-AD7B-CDD31FA08349}"/>
          </ac:spMkLst>
        </pc:spChg>
        <pc:picChg chg="add mod">
          <ac:chgData name="Srinivas Thatisetti" userId="21c3ad35fe80e8a5" providerId="LiveId" clId="{41CF3E23-3CEB-4AB1-8FB8-D71C147958F3}" dt="2024-12-19T13:42:23.478" v="413" actId="14100"/>
          <ac:picMkLst>
            <pc:docMk/>
            <pc:sldMk cId="986268138" sldId="292"/>
            <ac:picMk id="5" creationId="{385495F7-3E47-CAE5-94AE-2672396CAACE}"/>
          </ac:picMkLst>
        </pc:picChg>
      </pc:sldChg>
      <pc:sldChg chg="addSp delSp modSp new mod ord">
        <pc:chgData name="Srinivas Thatisetti" userId="21c3ad35fe80e8a5" providerId="LiveId" clId="{41CF3E23-3CEB-4AB1-8FB8-D71C147958F3}" dt="2024-12-19T21:35:29.964" v="763"/>
        <pc:sldMkLst>
          <pc:docMk/>
          <pc:sldMk cId="693256980" sldId="293"/>
        </pc:sldMkLst>
        <pc:spChg chg="mod">
          <ac:chgData name="Srinivas Thatisetti" userId="21c3ad35fe80e8a5" providerId="LiveId" clId="{41CF3E23-3CEB-4AB1-8FB8-D71C147958F3}" dt="2024-12-19T21:05:45.262" v="593" actId="20577"/>
          <ac:spMkLst>
            <pc:docMk/>
            <pc:sldMk cId="693256980" sldId="293"/>
            <ac:spMk id="2" creationId="{FFB33442-DD67-0964-A1D0-CB20DFF754A4}"/>
          </ac:spMkLst>
        </pc:spChg>
        <pc:spChg chg="del">
          <ac:chgData name="Srinivas Thatisetti" userId="21c3ad35fe80e8a5" providerId="LiveId" clId="{41CF3E23-3CEB-4AB1-8FB8-D71C147958F3}" dt="2024-12-19T20:31:53.676" v="445" actId="931"/>
          <ac:spMkLst>
            <pc:docMk/>
            <pc:sldMk cId="693256980" sldId="293"/>
            <ac:spMk id="3" creationId="{16190E0D-856F-2F4D-B6A6-F88F58A906E9}"/>
          </ac:spMkLst>
        </pc:spChg>
        <pc:picChg chg="add mod">
          <ac:chgData name="Srinivas Thatisetti" userId="21c3ad35fe80e8a5" providerId="LiveId" clId="{41CF3E23-3CEB-4AB1-8FB8-D71C147958F3}" dt="2024-12-19T20:31:59.088" v="446" actId="1076"/>
          <ac:picMkLst>
            <pc:docMk/>
            <pc:sldMk cId="693256980" sldId="293"/>
            <ac:picMk id="5" creationId="{27E99262-528B-2021-C204-8F6CD4BF05F0}"/>
          </ac:picMkLst>
        </pc:picChg>
        <pc:picChg chg="add mod">
          <ac:chgData name="Srinivas Thatisetti" userId="21c3ad35fe80e8a5" providerId="LiveId" clId="{41CF3E23-3CEB-4AB1-8FB8-D71C147958F3}" dt="2024-12-19T20:32:44.727" v="449" actId="14100"/>
          <ac:picMkLst>
            <pc:docMk/>
            <pc:sldMk cId="693256980" sldId="293"/>
            <ac:picMk id="7" creationId="{C3981BD2-2879-D4BF-C75C-04D7CCA445F6}"/>
          </ac:picMkLst>
        </pc:picChg>
      </pc:sldChg>
      <pc:sldChg chg="addSp delSp modSp new mod ord">
        <pc:chgData name="Srinivas Thatisetti" userId="21c3ad35fe80e8a5" providerId="LiveId" clId="{41CF3E23-3CEB-4AB1-8FB8-D71C147958F3}" dt="2024-12-19T21:38:24.868" v="771"/>
        <pc:sldMkLst>
          <pc:docMk/>
          <pc:sldMk cId="2844885877" sldId="294"/>
        </pc:sldMkLst>
        <pc:spChg chg="mod">
          <ac:chgData name="Srinivas Thatisetti" userId="21c3ad35fe80e8a5" providerId="LiveId" clId="{41CF3E23-3CEB-4AB1-8FB8-D71C147958F3}" dt="2024-12-19T21:29:18.354" v="706" actId="255"/>
          <ac:spMkLst>
            <pc:docMk/>
            <pc:sldMk cId="2844885877" sldId="294"/>
            <ac:spMk id="2" creationId="{6D202BC3-4B39-2F9E-8ECE-93AE73CCD552}"/>
          </ac:spMkLst>
        </pc:spChg>
        <pc:spChg chg="del">
          <ac:chgData name="Srinivas Thatisetti" userId="21c3ad35fe80e8a5" providerId="LiveId" clId="{41CF3E23-3CEB-4AB1-8FB8-D71C147958F3}" dt="2024-12-19T20:39:00.740" v="450" actId="931"/>
          <ac:spMkLst>
            <pc:docMk/>
            <pc:sldMk cId="2844885877" sldId="294"/>
            <ac:spMk id="3" creationId="{87724172-B18B-8C51-509A-C1E2F954758F}"/>
          </ac:spMkLst>
        </pc:spChg>
        <pc:picChg chg="add mod">
          <ac:chgData name="Srinivas Thatisetti" userId="21c3ad35fe80e8a5" providerId="LiveId" clId="{41CF3E23-3CEB-4AB1-8FB8-D71C147958F3}" dt="2024-12-19T20:40:37.528" v="462" actId="1076"/>
          <ac:picMkLst>
            <pc:docMk/>
            <pc:sldMk cId="2844885877" sldId="294"/>
            <ac:picMk id="5" creationId="{4947A315-5256-2AE1-6196-77BDA415F598}"/>
          </ac:picMkLst>
        </pc:picChg>
        <pc:picChg chg="add mod">
          <ac:chgData name="Srinivas Thatisetti" userId="21c3ad35fe80e8a5" providerId="LiveId" clId="{41CF3E23-3CEB-4AB1-8FB8-D71C147958F3}" dt="2024-12-19T20:40:47.443" v="464" actId="1076"/>
          <ac:picMkLst>
            <pc:docMk/>
            <pc:sldMk cId="2844885877" sldId="294"/>
            <ac:picMk id="7" creationId="{0528406E-4528-E5B4-8176-3997A28C59C4}"/>
          </ac:picMkLst>
        </pc:picChg>
        <pc:picChg chg="add mod">
          <ac:chgData name="Srinivas Thatisetti" userId="21c3ad35fe80e8a5" providerId="LiveId" clId="{41CF3E23-3CEB-4AB1-8FB8-D71C147958F3}" dt="2024-12-19T20:41:17.033" v="468" actId="14100"/>
          <ac:picMkLst>
            <pc:docMk/>
            <pc:sldMk cId="2844885877" sldId="294"/>
            <ac:picMk id="9" creationId="{64BA9C1F-EDE8-E2FA-C4B8-090267E1AA52}"/>
          </ac:picMkLst>
        </pc:picChg>
      </pc:sldChg>
      <pc:sldChg chg="addSp delSp modSp new mod ord">
        <pc:chgData name="Srinivas Thatisetti" userId="21c3ad35fe80e8a5" providerId="LiveId" clId="{41CF3E23-3CEB-4AB1-8FB8-D71C147958F3}" dt="2024-12-19T21:39:11.051" v="777"/>
        <pc:sldMkLst>
          <pc:docMk/>
          <pc:sldMk cId="3050614006" sldId="295"/>
        </pc:sldMkLst>
        <pc:spChg chg="mod">
          <ac:chgData name="Srinivas Thatisetti" userId="21c3ad35fe80e8a5" providerId="LiveId" clId="{41CF3E23-3CEB-4AB1-8FB8-D71C147958F3}" dt="2024-12-19T21:34:12.378" v="761" actId="20577"/>
          <ac:spMkLst>
            <pc:docMk/>
            <pc:sldMk cId="3050614006" sldId="295"/>
            <ac:spMk id="2" creationId="{09751959-F0D3-0F19-487D-BBAC66C7CB25}"/>
          </ac:spMkLst>
        </pc:spChg>
        <pc:spChg chg="del">
          <ac:chgData name="Srinivas Thatisetti" userId="21c3ad35fe80e8a5" providerId="LiveId" clId="{41CF3E23-3CEB-4AB1-8FB8-D71C147958F3}" dt="2024-12-19T20:42:54.570" v="469" actId="931"/>
          <ac:spMkLst>
            <pc:docMk/>
            <pc:sldMk cId="3050614006" sldId="295"/>
            <ac:spMk id="3" creationId="{9AC14E9F-8B60-A45A-25E7-08A1100DE42F}"/>
          </ac:spMkLst>
        </pc:spChg>
        <pc:picChg chg="add mod">
          <ac:chgData name="Srinivas Thatisetti" userId="21c3ad35fe80e8a5" providerId="LiveId" clId="{41CF3E23-3CEB-4AB1-8FB8-D71C147958F3}" dt="2024-12-19T20:49:34.349" v="507" actId="14100"/>
          <ac:picMkLst>
            <pc:docMk/>
            <pc:sldMk cId="3050614006" sldId="295"/>
            <ac:picMk id="5" creationId="{7F7CE2AB-A6CE-A26A-ADDC-AD05BD7AFDCB}"/>
          </ac:picMkLst>
        </pc:picChg>
        <pc:picChg chg="add mod">
          <ac:chgData name="Srinivas Thatisetti" userId="21c3ad35fe80e8a5" providerId="LiveId" clId="{41CF3E23-3CEB-4AB1-8FB8-D71C147958F3}" dt="2024-12-19T20:49:41.552" v="508" actId="14100"/>
          <ac:picMkLst>
            <pc:docMk/>
            <pc:sldMk cId="3050614006" sldId="295"/>
            <ac:picMk id="7" creationId="{F4091A0D-6F17-795B-C10F-E1DF7F7BAEA7}"/>
          </ac:picMkLst>
        </pc:picChg>
        <pc:picChg chg="add mod">
          <ac:chgData name="Srinivas Thatisetti" userId="21c3ad35fe80e8a5" providerId="LiveId" clId="{41CF3E23-3CEB-4AB1-8FB8-D71C147958F3}" dt="2024-12-19T20:49:59.714" v="511" actId="14100"/>
          <ac:picMkLst>
            <pc:docMk/>
            <pc:sldMk cId="3050614006" sldId="295"/>
            <ac:picMk id="9" creationId="{0BC1AA95-6D57-1C3C-E369-90C494464D26}"/>
          </ac:picMkLst>
        </pc:picChg>
        <pc:picChg chg="add mod">
          <ac:chgData name="Srinivas Thatisetti" userId="21c3ad35fe80e8a5" providerId="LiveId" clId="{41CF3E23-3CEB-4AB1-8FB8-D71C147958F3}" dt="2024-12-19T20:50:07.295" v="513" actId="1076"/>
          <ac:picMkLst>
            <pc:docMk/>
            <pc:sldMk cId="3050614006" sldId="295"/>
            <ac:picMk id="11" creationId="{BB378074-0182-56EC-E876-925D45438DC2}"/>
          </ac:picMkLst>
        </pc:picChg>
        <pc:picChg chg="add mod">
          <ac:chgData name="Srinivas Thatisetti" userId="21c3ad35fe80e8a5" providerId="LiveId" clId="{41CF3E23-3CEB-4AB1-8FB8-D71C147958F3}" dt="2024-12-19T20:50:18.346" v="515" actId="1076"/>
          <ac:picMkLst>
            <pc:docMk/>
            <pc:sldMk cId="3050614006" sldId="295"/>
            <ac:picMk id="13" creationId="{56279D5B-0A01-8A5A-D7D0-AB48FDE29252}"/>
          </ac:picMkLst>
        </pc:picChg>
        <pc:picChg chg="add mod">
          <ac:chgData name="Srinivas Thatisetti" userId="21c3ad35fe80e8a5" providerId="LiveId" clId="{41CF3E23-3CEB-4AB1-8FB8-D71C147958F3}" dt="2024-12-19T20:50:27.939" v="517" actId="14100"/>
          <ac:picMkLst>
            <pc:docMk/>
            <pc:sldMk cId="3050614006" sldId="295"/>
            <ac:picMk id="15" creationId="{6F084A83-16C0-7726-A4F7-D3D9E537E6CC}"/>
          </ac:picMkLst>
        </pc:picChg>
        <pc:picChg chg="add mod">
          <ac:chgData name="Srinivas Thatisetti" userId="21c3ad35fe80e8a5" providerId="LiveId" clId="{41CF3E23-3CEB-4AB1-8FB8-D71C147958F3}" dt="2024-12-19T20:50:36.432" v="519" actId="14100"/>
          <ac:picMkLst>
            <pc:docMk/>
            <pc:sldMk cId="3050614006" sldId="295"/>
            <ac:picMk id="17" creationId="{FE2BE63F-FC39-C208-1474-9D1A429845AD}"/>
          </ac:picMkLst>
        </pc:picChg>
        <pc:picChg chg="add mod">
          <ac:chgData name="Srinivas Thatisetti" userId="21c3ad35fe80e8a5" providerId="LiveId" clId="{41CF3E23-3CEB-4AB1-8FB8-D71C147958F3}" dt="2024-12-19T20:50:41.233" v="520" actId="1076"/>
          <ac:picMkLst>
            <pc:docMk/>
            <pc:sldMk cId="3050614006" sldId="295"/>
            <ac:picMk id="19" creationId="{B01E71F9-6E0D-4BC8-C86E-A05EA6F26BE8}"/>
          </ac:picMkLst>
        </pc:picChg>
        <pc:picChg chg="add mod">
          <ac:chgData name="Srinivas Thatisetti" userId="21c3ad35fe80e8a5" providerId="LiveId" clId="{41CF3E23-3CEB-4AB1-8FB8-D71C147958F3}" dt="2024-12-19T20:50:46.700" v="521" actId="1076"/>
          <ac:picMkLst>
            <pc:docMk/>
            <pc:sldMk cId="3050614006" sldId="295"/>
            <ac:picMk id="21" creationId="{51177A34-1D15-B209-3F98-ECF29749CB4C}"/>
          </ac:picMkLst>
        </pc:picChg>
      </pc:sldChg>
      <pc:sldChg chg="new del">
        <pc:chgData name="Srinivas Thatisetti" userId="21c3ad35fe80e8a5" providerId="LiveId" clId="{41CF3E23-3CEB-4AB1-8FB8-D71C147958F3}" dt="2024-12-19T20:51:24.395" v="522" actId="2696"/>
        <pc:sldMkLst>
          <pc:docMk/>
          <pc:sldMk cId="1785172494" sldId="296"/>
        </pc:sldMkLst>
      </pc:sldChg>
      <pc:sldMasterChg chg="setBg modSldLayout">
        <pc:chgData name="Srinivas Thatisetti" userId="21c3ad35fe80e8a5" providerId="LiveId" clId="{41CF3E23-3CEB-4AB1-8FB8-D71C147958F3}" dt="2024-12-19T11:07:41.001" v="133"/>
        <pc:sldMasterMkLst>
          <pc:docMk/>
          <pc:sldMasterMk cId="3461646510" sldId="2147483648"/>
        </pc:sldMasterMkLst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598160453" sldId="2147483649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3825901894" sldId="2147483650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155961781" sldId="2147483651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3239443715" sldId="2147483652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1619285686" sldId="2147483653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4091298622" sldId="2147483654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2062839792" sldId="2147483655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1200683986" sldId="2147483656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3774902185" sldId="2147483657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2207967182" sldId="2147483658"/>
          </pc:sldLayoutMkLst>
        </pc:sldLayoutChg>
        <pc:sldLayoutChg chg="setBg">
          <pc:chgData name="Srinivas Thatisetti" userId="21c3ad35fe80e8a5" providerId="LiveId" clId="{41CF3E23-3CEB-4AB1-8FB8-D71C147958F3}" dt="2024-12-19T11:07:41.001" v="133"/>
          <pc:sldLayoutMkLst>
            <pc:docMk/>
            <pc:sldMasterMk cId="3461646510" sldId="2147483648"/>
            <pc:sldLayoutMk cId="104884269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B5CE-7D54-AD0C-8A0F-D955A1ED0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595A-2B5B-093F-7B18-5F0955CB6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9799-173C-DF5C-9C20-AF134D1B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E973-99E1-E7F3-9AB7-CB7DCED5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FEE6A-EF1D-6559-C222-622AA322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A95F-2198-3138-244A-FB7317A5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61A9F-3145-93F8-BB0C-496F4D327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20BBA-CEF4-F79A-1D3F-870B2984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8D3D-ABDC-FB16-60FE-A76306DE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52BD-D6F5-9AA7-2761-C9A3D460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DE5CE-EB24-0209-CB1C-A35812AA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10BD8-C090-7B00-292D-9FBE1AC6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2C49-010E-3EA9-837E-44395D88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80E4-E008-0B70-67D2-CF758283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F463-766D-023B-53AC-0061F03D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2704-019E-B07F-EB9B-63AFE1E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B551-D5D4-D0CA-6BA0-0987D71C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5160-A8F6-BE24-5AC8-86E62F57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BAAA-EE6A-9661-12A0-F47623CC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38BD-E4C3-448E-5F09-2692A30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0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28B7-1DF0-5CB5-28C6-E9050396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0642-86AC-9703-BFD4-8CC0216E3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E86C-1D7E-7F6C-0DBA-4CE39C75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2EE1D-CB05-43B4-E953-942F24CB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0CC5-B67A-1733-DCBE-03DFCDB9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8A70-1C38-8611-0443-A9AC14F4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39EA0-2DFB-CF42-ACBF-BECEBAFE2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39AA8-57CC-544C-0877-1340490C4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7FD3E-30AC-D695-3087-65428C01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5246F-3A05-553E-08C4-058FC378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BCABC-A4F5-2CF9-79B2-9EF5E4AE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24D1-F21E-F06C-26C0-BF2D9EE1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BC091-32DD-8003-00EE-589C8A4A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30F0-9D38-0336-2925-2CEFD5CC1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AC331-F4FF-80C6-0FD7-2D66CA659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FA7AC-3E41-2F3E-6FA2-FCBCAB85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C7F29-F37D-D4D5-D5B8-BE43C930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678B3-FF59-81DC-B9DE-ACE9BD26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33D7B-6C85-46C4-FE7E-94767E7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8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3719-7FEE-E666-5C92-2AF00637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070A7-DB3A-A28C-5E27-1A8720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BC582-24F1-515D-27B4-97371CE1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6B1D4-4C8B-2FD6-B7B8-A878E86C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9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87950-C3DE-3F94-7A35-B949A8AC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D41B-1FC6-A27B-B17E-4565E878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8EDD9-F92B-D19E-96A8-35C79A28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5E19-0E9E-B6BD-3762-DB4205E9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EDF4-7243-619D-51D9-F828B89D7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E6EB9-E124-683D-3ABE-9EE975B4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9B22C-3E0B-1516-BC97-00785BF0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049F-A84A-5257-013A-966ACF1C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6EF7-4732-D63B-42A9-207B9A77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11E4-0EAB-8F58-55D1-BBF12AF9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D2DDC-9A26-11F3-27D4-DD585CDC5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958A0-C958-D8BA-F2D5-27E879A69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C4A84-7703-27F8-0FFD-AA8A0D6D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45E-1E27-0438-4B97-79FA577E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5C560-DE4A-B883-16B8-03F84E00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A023E-D5FF-505C-0108-C9EDC3D9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DBDD5-2572-BA0C-E63C-05A8CEE6B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7E28-B1D0-CC00-9375-149E54E02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FF02-4623-4BF0-85DB-7722B465326E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1F08-A97E-CDB5-B1BE-7FEA85D8B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36FCE-609D-DAE6-1CD0-CDF3F8D6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69DC-B164-4F7C-B416-7CFC5EA15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413F-5CFA-0945-1948-C2764294195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b="1" dirty="0"/>
              <a:t>SQL-Project Presentation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</a:t>
            </a:r>
            <a:r>
              <a:rPr lang="en-US" b="1" dirty="0"/>
              <a:t>S10011</a:t>
            </a:r>
          </a:p>
        </p:txBody>
      </p:sp>
    </p:spTree>
    <p:extLst>
      <p:ext uri="{BB962C8B-B14F-4D97-AF65-F5344CB8AC3E}">
        <p14:creationId xmlns:p14="http://schemas.microsoft.com/office/powerpoint/2010/main" val="366886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8DEF-0B65-EFED-3824-E20D8E89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For each branch, what is the corresponding city?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C4773-EBA3-1246-B5E8-5E8188674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4" y="1690688"/>
            <a:ext cx="9123307" cy="4014254"/>
          </a:xfrm>
        </p:spPr>
      </p:pic>
    </p:spTree>
    <p:extLst>
      <p:ext uri="{BB962C8B-B14F-4D97-AF65-F5344CB8AC3E}">
        <p14:creationId xmlns:p14="http://schemas.microsoft.com/office/powerpoint/2010/main" val="1154071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D4CE-E29A-431C-CA08-61ECD37CB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 What is the count of distinct product lines in the dataset?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70493-7D4A-CBED-03D1-95AC450B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7654"/>
            <a:ext cx="10330001" cy="3431356"/>
          </a:xfrm>
        </p:spPr>
      </p:pic>
    </p:spTree>
    <p:extLst>
      <p:ext uri="{BB962C8B-B14F-4D97-AF65-F5344CB8AC3E}">
        <p14:creationId xmlns:p14="http://schemas.microsoft.com/office/powerpoint/2010/main" val="300662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691C-36D4-E787-942D-F9E93C904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 Which payment method occurs most frequently?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3BABC-6B34-5939-38FE-B0FB75DC3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11" y="2055043"/>
            <a:ext cx="9405294" cy="3864989"/>
          </a:xfrm>
        </p:spPr>
      </p:pic>
    </p:spTree>
    <p:extLst>
      <p:ext uri="{BB962C8B-B14F-4D97-AF65-F5344CB8AC3E}">
        <p14:creationId xmlns:p14="http://schemas.microsoft.com/office/powerpoint/2010/main" val="64849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7A47-5C28-C0F5-6410-065B1900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5.Which product line has the highest sales?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9FCA18-3A64-BE7C-A7FE-8081A6BF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6" y="1931159"/>
            <a:ext cx="8059917" cy="4269126"/>
          </a:xfrm>
        </p:spPr>
      </p:pic>
    </p:spTree>
    <p:extLst>
      <p:ext uri="{BB962C8B-B14F-4D97-AF65-F5344CB8AC3E}">
        <p14:creationId xmlns:p14="http://schemas.microsoft.com/office/powerpoint/2010/main" val="168521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1BC4-11E6-6F1E-74A0-C699EBF3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How much revenue is generated each month?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2129B-D93D-C592-EB71-D3CC31810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2478044"/>
            <a:ext cx="8078559" cy="3516414"/>
          </a:xfrm>
        </p:spPr>
      </p:pic>
    </p:spTree>
    <p:extLst>
      <p:ext uri="{BB962C8B-B14F-4D97-AF65-F5344CB8AC3E}">
        <p14:creationId xmlns:p14="http://schemas.microsoft.com/office/powerpoint/2010/main" val="132150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E72B-138D-D249-7478-B0C3F6BD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 which month did the cost of goods sold reach its peak?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FADD7-4850-158A-2774-48DABE74C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29" y="2045617"/>
            <a:ext cx="9789260" cy="4062952"/>
          </a:xfrm>
        </p:spPr>
      </p:pic>
    </p:spTree>
    <p:extLst>
      <p:ext uri="{BB962C8B-B14F-4D97-AF65-F5344CB8AC3E}">
        <p14:creationId xmlns:p14="http://schemas.microsoft.com/office/powerpoint/2010/main" val="347865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16982-8221-A8D8-6C2B-15048EA4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Which product line generated the highest revenue?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F55AC5-78A9-86BD-F1AA-615DA3ADC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7" y="2127672"/>
            <a:ext cx="9247695" cy="3858349"/>
          </a:xfrm>
        </p:spPr>
      </p:pic>
    </p:spTree>
    <p:extLst>
      <p:ext uri="{BB962C8B-B14F-4D97-AF65-F5344CB8AC3E}">
        <p14:creationId xmlns:p14="http://schemas.microsoft.com/office/powerpoint/2010/main" val="238739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EA22-5975-23B7-CB3E-95003087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In which city was the highest revenue recorded?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5C2C7-5750-832C-16ED-19F1B323C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9902"/>
            <a:ext cx="9296249" cy="3862423"/>
          </a:xfrm>
        </p:spPr>
      </p:pic>
    </p:spTree>
    <p:extLst>
      <p:ext uri="{BB962C8B-B14F-4D97-AF65-F5344CB8AC3E}">
        <p14:creationId xmlns:p14="http://schemas.microsoft.com/office/powerpoint/2010/main" val="365643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84B6-8750-1B90-17BC-CA7E402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Which product line incurred the highest Value Added Tax?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03043E-A363-7A1E-42AA-0A9DC52AB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20" y="1882778"/>
            <a:ext cx="9139419" cy="4291778"/>
          </a:xfrm>
        </p:spPr>
      </p:pic>
    </p:spTree>
    <p:extLst>
      <p:ext uri="{BB962C8B-B14F-4D97-AF65-F5344CB8AC3E}">
        <p14:creationId xmlns:p14="http://schemas.microsoft.com/office/powerpoint/2010/main" val="287439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BA96-32A0-8F49-6960-CB3920DF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11. For each product line, add a column indicating "Good" if its sales are above average, otherwise "Bad."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45C28B-173E-DAB3-388A-A74468395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54" y="1737940"/>
            <a:ext cx="10925291" cy="4754935"/>
          </a:xfrm>
        </p:spPr>
      </p:pic>
    </p:spTree>
    <p:extLst>
      <p:ext uri="{BB962C8B-B14F-4D97-AF65-F5344CB8AC3E}">
        <p14:creationId xmlns:p14="http://schemas.microsoft.com/office/powerpoint/2010/main" val="268760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E368-6D2A-F6D5-EE23-2CEBD88A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2246"/>
                </a:solidFill>
                <a:effectLst/>
                <a:latin typeface="SofiaPro"/>
              </a:rPr>
              <a:t>About Data: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BD72-C5B0-9D45-1CD0-A3163A33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Aft>
                <a:spcPts val="750"/>
              </a:spcAft>
              <a:buNone/>
            </a:pPr>
            <a:br>
              <a:rPr lang="en-US" b="0" i="0" dirty="0">
                <a:solidFill>
                  <a:srgbClr val="002246"/>
                </a:solidFill>
                <a:effectLst/>
                <a:latin typeface="SofiaPro"/>
              </a:rPr>
            </a:br>
            <a:endParaRPr lang="en-US" b="0" i="0" dirty="0">
              <a:solidFill>
                <a:srgbClr val="002246"/>
              </a:solidFill>
              <a:effectLst/>
              <a:latin typeface="SofiaPro"/>
            </a:endParaRPr>
          </a:p>
          <a:p>
            <a:pPr algn="l" rtl="0"/>
            <a:r>
              <a:rPr lang="en-US" b="0" i="0" dirty="0">
                <a:solidFill>
                  <a:srgbClr val="002246"/>
                </a:solidFill>
                <a:effectLst/>
                <a:latin typeface="SofiaPro"/>
              </a:rPr>
              <a:t>This dataset contains sales transactions from three different branches of Amazon, respectively located in Mandalay, Yangon and Naypyitaw. The data contains 17 columns and 1000 rows:</a:t>
            </a:r>
          </a:p>
          <a:p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major aim of this project is to gain insight into the sales data of Amazon to understand the different factors that affect sales of the different branches.</a:t>
            </a:r>
          </a:p>
          <a:p>
            <a:pPr algn="l" rtl="0"/>
            <a:endParaRPr lang="en-US" b="0" i="0" dirty="0">
              <a:solidFill>
                <a:srgbClr val="002246"/>
              </a:solidFill>
              <a:effectLst/>
              <a:latin typeface="SofiaPr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0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8A8E-0569-2AAB-D2AF-45ED9C2F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12. Identify the branch that exceeded the average number of products sold.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62148-73CF-A29F-D2E7-D2E2701AA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2" y="2441542"/>
            <a:ext cx="11497555" cy="3827283"/>
          </a:xfrm>
        </p:spPr>
      </p:pic>
    </p:spTree>
    <p:extLst>
      <p:ext uri="{BB962C8B-B14F-4D97-AF65-F5344CB8AC3E}">
        <p14:creationId xmlns:p14="http://schemas.microsoft.com/office/powerpoint/2010/main" val="220984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399-AE1B-C952-A3B6-EBC8C2AD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Which product line is most frequently associated with each gender?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434F54-5DF5-B839-568F-C322D061E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1" y="1920281"/>
            <a:ext cx="9521073" cy="4901833"/>
          </a:xfrm>
        </p:spPr>
      </p:pic>
    </p:spTree>
    <p:extLst>
      <p:ext uri="{BB962C8B-B14F-4D97-AF65-F5344CB8AC3E}">
        <p14:creationId xmlns:p14="http://schemas.microsoft.com/office/powerpoint/2010/main" val="157514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354D-3A7E-9AF4-2AA1-1A870FFD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Calculate the average rating for each product line.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64048-09F2-84C6-8F6E-F7ABE166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" y="2224727"/>
            <a:ext cx="10093260" cy="3883844"/>
          </a:xfrm>
        </p:spPr>
      </p:pic>
    </p:spTree>
    <p:extLst>
      <p:ext uri="{BB962C8B-B14F-4D97-AF65-F5344CB8AC3E}">
        <p14:creationId xmlns:p14="http://schemas.microsoft.com/office/powerpoint/2010/main" val="2201294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C958-215B-984F-89A4-CA53C038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 Count the sales occurrences for each time of day on every weekday.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55A65-1272-EC9D-EC56-86562F58D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11" y="1923068"/>
            <a:ext cx="10156379" cy="4147794"/>
          </a:xfrm>
        </p:spPr>
      </p:pic>
    </p:spTree>
    <p:extLst>
      <p:ext uri="{BB962C8B-B14F-4D97-AF65-F5344CB8AC3E}">
        <p14:creationId xmlns:p14="http://schemas.microsoft.com/office/powerpoint/2010/main" val="3578602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79BB-CBCC-8F2F-8AA9-5F7EE5F6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16. Identify the customer type contributing the highest revenue.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9737E1-26C8-4237-FD4D-D0B1FD3A7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77" y="2248358"/>
            <a:ext cx="10386274" cy="3709382"/>
          </a:xfrm>
        </p:spPr>
      </p:pic>
    </p:spTree>
    <p:extLst>
      <p:ext uri="{BB962C8B-B14F-4D97-AF65-F5344CB8AC3E}">
        <p14:creationId xmlns:p14="http://schemas.microsoft.com/office/powerpoint/2010/main" val="171940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ADB1-2A44-33DC-FC41-A11594FE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17. Determine the city with the highest VAT percentage.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8C487D-28A0-D9AB-6DC8-549BC1E85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4" y="2415641"/>
            <a:ext cx="8207687" cy="3457257"/>
          </a:xfrm>
        </p:spPr>
      </p:pic>
    </p:spTree>
    <p:extLst>
      <p:ext uri="{BB962C8B-B14F-4D97-AF65-F5344CB8AC3E}">
        <p14:creationId xmlns:p14="http://schemas.microsoft.com/office/powerpoint/2010/main" val="133765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B0B2-911B-708E-F93F-BD4062F9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18. Identify the customer type with the highest VAT payments.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B9B26-2421-2153-B20F-AD2C6CBEC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315" y="2582945"/>
            <a:ext cx="9055832" cy="3082564"/>
          </a:xfrm>
        </p:spPr>
      </p:pic>
    </p:spTree>
    <p:extLst>
      <p:ext uri="{BB962C8B-B14F-4D97-AF65-F5344CB8AC3E}">
        <p14:creationId xmlns:p14="http://schemas.microsoft.com/office/powerpoint/2010/main" val="149083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3A44-E5CA-E9B4-DA21-E4B45036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19. What is the count of distinct customer types in the dataset?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7AD0F-1689-E12C-D311-CC89B2C03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96" y="2759327"/>
            <a:ext cx="10885289" cy="2199172"/>
          </a:xfrm>
        </p:spPr>
      </p:pic>
    </p:spTree>
    <p:extLst>
      <p:ext uri="{BB962C8B-B14F-4D97-AF65-F5344CB8AC3E}">
        <p14:creationId xmlns:p14="http://schemas.microsoft.com/office/powerpoint/2010/main" val="1239060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9A28-0929-B7B4-EA92-133FD79B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 What is the count of distinct payment methods in the dataset?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786D5-DC92-A871-C502-E930E581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6004"/>
            <a:ext cx="10426850" cy="1904215"/>
          </a:xfrm>
        </p:spPr>
      </p:pic>
    </p:spTree>
    <p:extLst>
      <p:ext uri="{BB962C8B-B14F-4D97-AF65-F5344CB8AC3E}">
        <p14:creationId xmlns:p14="http://schemas.microsoft.com/office/powerpoint/2010/main" val="4057455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E414-93DB-E066-2421-56061F8F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 Which customer type occurs most frequently?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6709F-F487-F40D-A0E4-A69ABF99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" y="3117297"/>
            <a:ext cx="9228841" cy="2510505"/>
          </a:xfrm>
        </p:spPr>
      </p:pic>
    </p:spTree>
    <p:extLst>
      <p:ext uri="{BB962C8B-B14F-4D97-AF65-F5344CB8AC3E}">
        <p14:creationId xmlns:p14="http://schemas.microsoft.com/office/powerpoint/2010/main" val="279323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2406-0751-C51A-0A87-5C4F1DF3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Wrangling-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 step.] creating database and importing data using table data import wizard --create database amazon; use amazon; SELECT * FROM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amazon.amazon_salestb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limit 10;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7AA1-8ACA-CE1E-135A-B18204858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403B7-1B6E-6A20-D10C-95AF9B67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4355782" cy="983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8882D-A967-9AFB-574B-722F09C0E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995" y="1825625"/>
            <a:ext cx="6273694" cy="199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A6D87-4CA5-E6D8-E799-202B61764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7" y="3429000"/>
            <a:ext cx="10074112" cy="32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69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4625-1C6C-B509-423A-8F310B9E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22. Identify the customer type with the highest purchase frequency.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A03B1C-F99A-AFBA-D8CB-EC856ACFC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8" y="2395615"/>
            <a:ext cx="10447751" cy="3279321"/>
          </a:xfrm>
        </p:spPr>
      </p:pic>
    </p:spTree>
    <p:extLst>
      <p:ext uri="{BB962C8B-B14F-4D97-AF65-F5344CB8AC3E}">
        <p14:creationId xmlns:p14="http://schemas.microsoft.com/office/powerpoint/2010/main" val="2513266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D57C-75D4-3A0A-8335-64B3EB1F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23. Determine the predominant gender among customers.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897C7-76D3-0144-47C2-0D2DB4806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50" y="2479816"/>
            <a:ext cx="9530499" cy="2931768"/>
          </a:xfrm>
        </p:spPr>
      </p:pic>
    </p:spTree>
    <p:extLst>
      <p:ext uri="{BB962C8B-B14F-4D97-AF65-F5344CB8AC3E}">
        <p14:creationId xmlns:p14="http://schemas.microsoft.com/office/powerpoint/2010/main" val="75565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20DE-9F7E-D15E-0942-4960275E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24. Examine the distribution of genders within each branch.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05891-A8BC-F926-4039-7BD707A9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08" y="2778178"/>
            <a:ext cx="8455844" cy="2877904"/>
          </a:xfrm>
        </p:spPr>
      </p:pic>
    </p:spTree>
    <p:extLst>
      <p:ext uri="{BB962C8B-B14F-4D97-AF65-F5344CB8AC3E}">
        <p14:creationId xmlns:p14="http://schemas.microsoft.com/office/powerpoint/2010/main" val="1497143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EB0E-A9E6-D069-8267-727C1C00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25. Identify the time of day when customers provide the most ratings.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851117-D56E-9DB4-9716-92F2C38A8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69" y="2166203"/>
            <a:ext cx="9370244" cy="2886563"/>
          </a:xfrm>
        </p:spPr>
      </p:pic>
    </p:spTree>
    <p:extLst>
      <p:ext uri="{BB962C8B-B14F-4D97-AF65-F5344CB8AC3E}">
        <p14:creationId xmlns:p14="http://schemas.microsoft.com/office/powerpoint/2010/main" val="3982588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F33E-9092-019F-67C4-24F4C818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26. Determine the time of day with the highest customer ratings for each branch.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9F5DF-8BEC-0512-04C1-D321DFA7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54066"/>
            <a:ext cx="10803903" cy="3084506"/>
          </a:xfrm>
        </p:spPr>
      </p:pic>
    </p:spTree>
    <p:extLst>
      <p:ext uri="{BB962C8B-B14F-4D97-AF65-F5344CB8AC3E}">
        <p14:creationId xmlns:p14="http://schemas.microsoft.com/office/powerpoint/2010/main" val="168712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6361-2515-D8BF-041A-F60C4AF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27. Identify the day of the week with the highest average ratings.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1079FB-A105-B0FC-7DC7-6D61AA6E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1" y="2713402"/>
            <a:ext cx="9973559" cy="3046375"/>
          </a:xfrm>
        </p:spPr>
      </p:pic>
    </p:spTree>
    <p:extLst>
      <p:ext uri="{BB962C8B-B14F-4D97-AF65-F5344CB8AC3E}">
        <p14:creationId xmlns:p14="http://schemas.microsoft.com/office/powerpoint/2010/main" val="2885230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977D-BFF0-BFFD-EB84-8A408EAD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28. Determine the day of the week with the highest average ratings for each branch.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3E4FA-2FED-672B-C11D-5D9077FA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4350"/>
            <a:ext cx="10515600" cy="3206829"/>
          </a:xfrm>
        </p:spPr>
      </p:pic>
    </p:spTree>
    <p:extLst>
      <p:ext uri="{BB962C8B-B14F-4D97-AF65-F5344CB8AC3E}">
        <p14:creationId xmlns:p14="http://schemas.microsoft.com/office/powerpoint/2010/main" val="3555292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D833-63DD-6C2D-D486-3A02E83F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Elephant" panose="020F0502020204030204" pitchFamily="18" charset="0"/>
              </a:rPr>
              <a:t>Key Findings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Elephant" panose="020F05020202040302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E31F-9836-8950-6978-285A7C06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Elephant" panose="020F0502020204030204" pitchFamily="18" charset="0"/>
              </a:rPr>
              <a:t>Product Analysis: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Highest Sales Product Line: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Electronic Accessories (Units Sold:971)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Highest Revenue Product Line: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Food and Beverages ($ 56144.96)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Lowest Sales Product Line: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Health and Beauty (Unit Sold: 854)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Lowest Revenue Product Line: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Health and Beauty ($ 49193.84)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Elephant" panose="020F0502020204030204" pitchFamily="18" charset="0"/>
              </a:rPr>
              <a:t>Sales Analysis: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Month With Highest Revenue: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January ($ 116292.11)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City &amp; Branch With Highest Revenue: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Naypyitaw[C] ($ 110568.86)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Month With Lowest Revenue: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February ($ 97219.58)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City &amp; Branch With Lowest Revenue: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Mandalay[B] ($ 106198.00)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Peak Sales Time Of Day: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Afternoon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Peak Sales Day Of Week: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Saturday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61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FF81-675C-4D64-1FA4-A248F5E5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u="none" strike="noStrike" baseline="0" dirty="0">
                <a:solidFill>
                  <a:srgbClr val="000000"/>
                </a:solidFill>
                <a:latin typeface="Elephant" panose="02020904090505020303" pitchFamily="18" charset="0"/>
              </a:rPr>
              <a:t>Customer Analysis:</a:t>
            </a:r>
            <a:br>
              <a:rPr lang="en-US" sz="4000" b="0" i="0" u="none" strike="noStrike" baseline="0" dirty="0">
                <a:solidFill>
                  <a:srgbClr val="000000"/>
                </a:solidFill>
                <a:latin typeface="Elephant" panose="02020904090505020303" pitchFamily="18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F8CB-A05B-7804-9DCD-742FAA27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Predominant Gender: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Female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Predominant Customer Type: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Member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Highest Revenue Gender: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Female ($ 167883.26)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Highest Revenue Customer Type: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Member ($ 164223.81)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Popular Product Line (Male):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Health and Beauty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Popular Product Line (Female):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Fashion Accessories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Distribution Of Members Based On Gender: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Male(240) Female(261)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Male: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2641 units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Sales Female: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2869 units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4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6912-8536-6F6D-5979-FBB8B0E0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Elephant" panose="02020904090505020303" pitchFamily="18" charset="0"/>
              </a:rPr>
              <a:t>Feature Engineering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Elephant" panose="02020904090505020303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A1E3-9D62-A14E-AD7B-CDD31FA0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step we are creating new columns named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time of day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day 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month name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extracting values from date and time column. This will help us to analyses  and answer sales based on time-of-day(Morning, Afternoon, Evening),day-of-week(Sunday to Saturday)and month(Jan-March).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495F7-3E47-CAE5-94AE-2672396CA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306" y="2890223"/>
            <a:ext cx="6759019" cy="39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6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443F-4D03-D26D-48D5-0ACC7D56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Checking null values and datatypes of columns of demo amazon table.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Note: as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observe the  datatype are incorrect and column names contain space which is syntactically incorrect, also table has no null values . This correction is done in EDA.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57E2A3-0A43-F512-30AF-7404CFA80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40" y="1882185"/>
            <a:ext cx="461712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C4A81-A39F-34F5-D11E-C50311557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991" y="2420030"/>
            <a:ext cx="6436369" cy="230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5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442-DD67-0964-A1D0-CB20DFF7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Elephant" panose="02020904090505020303" pitchFamily="18" charset="0"/>
              </a:rPr>
              <a:t>Exploratory Data Analysis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Elephant" panose="02020904090505020303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 []: Creating new table named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Amazon Sales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by adding correct column names, datatypes, constraints while copying values from demo table Amazon.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99262-528B-2021-C204-8F6CD4BF0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19" y="1957150"/>
            <a:ext cx="4427604" cy="40694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81BD2-2879-D4BF-C75C-04D7CCA44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09" y="1903879"/>
            <a:ext cx="528926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2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2BC3-4B39-2F9E-8ECE-93AE73CC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Steps : Checking size of table, count of null values in columns.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7A315-5256-2AE1-6196-77BDA415F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29" y="2085620"/>
            <a:ext cx="5114310" cy="17424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8406E-4528-E5B4-8176-3997A28C5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0599"/>
            <a:ext cx="5697592" cy="1742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A9C1F-EDE8-E2FA-C4B8-090267E1A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44" y="4469038"/>
            <a:ext cx="6898629" cy="17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8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959-F0D3-0F19-487D-BBAC66C7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Steps: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Checking the unique values in each categorical columns . There are 10 categorical columns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like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Invoice Id,. As given below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CE2AB-A6CE-A26A-ADDC-AD05BD7AF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54733"/>
            <a:ext cx="1557788" cy="12441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91A0D-6F17-795B-C10F-E1DF7F7BA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20" y="1954733"/>
            <a:ext cx="1524296" cy="1213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1AA95-6D57-1C3C-E369-90C494464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93" y="1954733"/>
            <a:ext cx="1742485" cy="1098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78074-0182-56EC-E876-925D45438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53" y="1848272"/>
            <a:ext cx="1619559" cy="122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279D5B-0A01-8A5A-D7D0-AB48FDE29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523" y="1747130"/>
            <a:ext cx="1693570" cy="15916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084A83-16C0-7726-A4F7-D3D9E537E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21" y="3970210"/>
            <a:ext cx="1792848" cy="14022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2BE63F-FC39-C208-1474-9D1A429845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50" y="3970210"/>
            <a:ext cx="1877712" cy="13683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1E71F9-6E0D-4BC8-C86E-A05EA6F26B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6" y="3970209"/>
            <a:ext cx="1742486" cy="13683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177A34-1D15-B209-3F98-ECF29749CB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19" y="3877446"/>
            <a:ext cx="1792848" cy="19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1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5AFD-0121-3CC5-2C44-62F9873B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1. What is the count of distinct cities in the dataset?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897A4-993F-957F-08B1-29CFC7823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50" y="2075698"/>
            <a:ext cx="9990414" cy="3043057"/>
          </a:xfrm>
        </p:spPr>
      </p:pic>
    </p:spTree>
    <p:extLst>
      <p:ext uri="{BB962C8B-B14F-4D97-AF65-F5344CB8AC3E}">
        <p14:creationId xmlns:p14="http://schemas.microsoft.com/office/powerpoint/2010/main" val="93426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830</Words>
  <Application>Microsoft Office PowerPoint</Application>
  <PresentationFormat>Widescreen</PresentationFormat>
  <Paragraphs>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Elephant</vt:lpstr>
      <vt:lpstr>SofiaPro</vt:lpstr>
      <vt:lpstr>Times New Roman</vt:lpstr>
      <vt:lpstr>Office Theme</vt:lpstr>
      <vt:lpstr>                  SQL-Project Presentation                                           S10011</vt:lpstr>
      <vt:lpstr>About Data:</vt:lpstr>
      <vt:lpstr>Data Wrangling---- step.] creating database and importing data using table data import wizard --create database amazon; use amazon; SELECT * FROM amazon.amazon_salestb limit 10; </vt:lpstr>
      <vt:lpstr>Feature Engineering </vt:lpstr>
      <vt:lpstr>Steps: Checking null values and datatypes of columns of demo amazon table. Note: as observe the  datatype are incorrect and column names contain space which is syntactically incorrect, also table has no null values . This correction is done in EDA.</vt:lpstr>
      <vt:lpstr>Exploratory Data Analysis Step []: Creating new table named Amazon Sales by adding correct column names, datatypes, constraints while copying values from demo table Amazon.</vt:lpstr>
      <vt:lpstr>Steps : Checking size of table, count of null values in columns.</vt:lpstr>
      <vt:lpstr>Steps:  Checking the unique values in each categorical columns . There are 10 categorical columns like Invoice Id,. As given below</vt:lpstr>
      <vt:lpstr>1. What is the count of distinct cities in the dataset?</vt:lpstr>
      <vt:lpstr>2. For each branch, what is the corresponding city?</vt:lpstr>
      <vt:lpstr>3. What is the count of distinct product lines in the dataset?</vt:lpstr>
      <vt:lpstr>4. Which payment method occurs most frequently?</vt:lpstr>
      <vt:lpstr>5.Which product line has the highest sales?</vt:lpstr>
      <vt:lpstr>6. How much revenue is generated each month?</vt:lpstr>
      <vt:lpstr>7. In which month did the cost of goods sold reach its peak?</vt:lpstr>
      <vt:lpstr>8. Which product line generated the highest revenue?</vt:lpstr>
      <vt:lpstr>9. In which city was the highest revenue recorded?</vt:lpstr>
      <vt:lpstr>10. Which product line incurred the highest Value Added Tax?</vt:lpstr>
      <vt:lpstr>11. For each product line, add a column indicating "Good" if its sales are above average, otherwise "Bad."</vt:lpstr>
      <vt:lpstr>12. Identify the branch that exceeded the average number of products sold.</vt:lpstr>
      <vt:lpstr>13. Which product line is most frequently associated with each gender?</vt:lpstr>
      <vt:lpstr>14. Calculate the average rating for each product line.</vt:lpstr>
      <vt:lpstr>15. Count the sales occurrences for each time of day on every weekday.</vt:lpstr>
      <vt:lpstr>16. Identify the customer type contributing the highest revenue.</vt:lpstr>
      <vt:lpstr>17. Determine the city with the highest VAT percentage.</vt:lpstr>
      <vt:lpstr>18. Identify the customer type with the highest VAT payments.</vt:lpstr>
      <vt:lpstr>19. What is the count of distinct customer types in the dataset?</vt:lpstr>
      <vt:lpstr>20. What is the count of distinct payment methods in the dataset?</vt:lpstr>
      <vt:lpstr>21. Which customer type occurs most frequently?</vt:lpstr>
      <vt:lpstr>22. Identify the customer type with the highest purchase frequency.</vt:lpstr>
      <vt:lpstr>23. Determine the predominant gender among customers.</vt:lpstr>
      <vt:lpstr>24. Examine the distribution of genders within each branch.</vt:lpstr>
      <vt:lpstr>25. Identify the time of day when customers provide the most ratings.</vt:lpstr>
      <vt:lpstr>26. Determine the time of day with the highest customer ratings for each branch.</vt:lpstr>
      <vt:lpstr>27. Identify the day of the week with the highest average ratings.</vt:lpstr>
      <vt:lpstr>28. Determine the day of the week with the highest average ratings for each branch.</vt:lpstr>
      <vt:lpstr>Key Findings </vt:lpstr>
      <vt:lpstr>Customer Analysis: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Thatisetti</dc:creator>
  <cp:lastModifiedBy>Srinivas Thatisetti</cp:lastModifiedBy>
  <cp:revision>1</cp:revision>
  <dcterms:created xsi:type="dcterms:W3CDTF">2024-12-19T10:54:30Z</dcterms:created>
  <dcterms:modified xsi:type="dcterms:W3CDTF">2024-12-19T22:01:26Z</dcterms:modified>
</cp:coreProperties>
</file>