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 Thatisetti" userId="21c3ad35fe80e8a5" providerId="LiveId" clId="{2196F9A5-12A9-415F-A54B-04708F2891BE}"/>
    <pc:docChg chg="custSel addSld modSld">
      <pc:chgData name="Srinivas Thatisetti" userId="21c3ad35fe80e8a5" providerId="LiveId" clId="{2196F9A5-12A9-415F-A54B-04708F2891BE}" dt="2024-12-26T05:29:10.885" v="14" actId="478"/>
      <pc:docMkLst>
        <pc:docMk/>
      </pc:docMkLst>
      <pc:sldChg chg="delSp modSp new mod">
        <pc:chgData name="Srinivas Thatisetti" userId="21c3ad35fe80e8a5" providerId="LiveId" clId="{2196F9A5-12A9-415F-A54B-04708F2891BE}" dt="2024-12-26T05:29:10.885" v="14" actId="478"/>
        <pc:sldMkLst>
          <pc:docMk/>
          <pc:sldMk cId="145690824" sldId="256"/>
        </pc:sldMkLst>
        <pc:spChg chg="mod">
          <ac:chgData name="Srinivas Thatisetti" userId="21c3ad35fe80e8a5" providerId="LiveId" clId="{2196F9A5-12A9-415F-A54B-04708F2891BE}" dt="2024-12-26T05:29:01.093" v="13" actId="20577"/>
          <ac:spMkLst>
            <pc:docMk/>
            <pc:sldMk cId="145690824" sldId="256"/>
            <ac:spMk id="2" creationId="{7329E689-E98D-126B-7E36-2249218D87D3}"/>
          </ac:spMkLst>
        </pc:spChg>
        <pc:spChg chg="del">
          <ac:chgData name="Srinivas Thatisetti" userId="21c3ad35fe80e8a5" providerId="LiveId" clId="{2196F9A5-12A9-415F-A54B-04708F2891BE}" dt="2024-12-26T05:29:10.885" v="14" actId="478"/>
          <ac:spMkLst>
            <pc:docMk/>
            <pc:sldMk cId="145690824" sldId="256"/>
            <ac:spMk id="3" creationId="{F6CC6409-D86E-C592-2CCC-359B46C65E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FC80-D4F4-5DB1-4B71-F423757FE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B8139-D2C6-1FF4-678C-CE1BC9FA2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D562-E27F-AB79-E9D3-76FB8358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B63B-1E85-43F7-BC4B-C91C3B82787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2A141-9F34-7B6A-3595-071E40F7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0BD2-A309-53CD-2CD9-6B92F60F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F53-EEA2-40BE-B0B5-C21CA96A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6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D9CE-DF57-22B8-14F2-9568ECEA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ABE66-5504-4DC9-97CB-E42A0E1C3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A125-EA52-2C53-588E-62A62A01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B63B-1E85-43F7-BC4B-C91C3B82787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8752-2994-1B4F-F8A4-AD9C301F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8EF9-367C-AB7F-A55B-7257C791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F53-EEA2-40BE-B0B5-C21CA96A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DC337-0229-E64F-DCA0-2EE1DBE13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DFA75-77FD-5965-45E9-5D514FBF3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25AA-824E-BABD-2027-88CF2EF6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B63B-1E85-43F7-BC4B-C91C3B82787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1A949-356D-109B-EFA5-70D961D1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B8C7-4133-B5E3-314C-B47FE7A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F53-EEA2-40BE-B0B5-C21CA96A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9648-CCA3-4D23-CF89-CD8FA6CA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4A68-22BA-0949-749E-B841D9BD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CA7CD-15DE-CCF2-BD63-91B30EEC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B63B-1E85-43F7-BC4B-C91C3B82787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1E95-1DA1-F3FD-CA05-F5584BFC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33BF4-5B10-0F0A-0FC4-75914A72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F53-EEA2-40BE-B0B5-C21CA96A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DA09-CC23-B4FA-16FD-B95E0877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39A25-A9C3-7DF5-586F-DA01ACDB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7DE4-71C5-61D0-BA11-5A2C148A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B63B-1E85-43F7-BC4B-C91C3B82787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667A-6587-B481-3B39-B3A3AE89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CB01-2286-1486-9E59-212F339A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F53-EEA2-40BE-B0B5-C21CA96A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4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E561-2E1F-30ED-640F-933E8308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F863F-EAC4-774F-8844-6CCE5160E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BD28C-FECF-0FBE-13F5-BA458DCBF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42019-B132-FEA3-D863-9A3B0267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B63B-1E85-43F7-BC4B-C91C3B82787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7D7F5-17B4-87E7-1148-7D1D8083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96C0-B468-FE6D-F9E0-80F0698D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F53-EEA2-40BE-B0B5-C21CA96A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0F02-5942-B447-CB29-17ABA987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43179-3D51-171C-6717-B3B701AD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F5F1E-E524-5E96-697E-207C151CD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2F013-A493-A520-293B-22B74A130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21268-C6EA-8090-398F-05EC980D1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040DD-6F5C-0A40-8F53-F4E0D9BA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B63B-1E85-43F7-BC4B-C91C3B82787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BF4B4-02F0-F913-E6D7-CC34F8EC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F85E2-11DA-2873-3EFB-6CDC5407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F53-EEA2-40BE-B0B5-C21CA96A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9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0F67-6639-DBAE-9761-49466CAF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38650-DCD9-F897-E914-376CEB96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B63B-1E85-43F7-BC4B-C91C3B82787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431C0-3DD8-F38E-9FC8-FFEA340A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12217-A1CF-D3C3-75C9-A66EED99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F53-EEA2-40BE-B0B5-C21CA96A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60214-97E1-4E72-B455-CB280413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B63B-1E85-43F7-BC4B-C91C3B82787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22BAF-1E19-028F-A958-BCCDA0C4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32C86-1A2E-35A5-52C3-A66A916D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F53-EEA2-40BE-B0B5-C21CA96A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011F-0234-EB57-73E4-BE6594DB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745EB-0D29-AD5E-06E2-DA2A5E24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EB53B-A736-9E3A-9BE5-17711A600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13264-F30C-37E2-2100-72ADFC4F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B63B-1E85-43F7-BC4B-C91C3B82787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C131-3002-B79E-0AB8-EA3293EE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83118-8885-A34A-0BDA-AA61EFE6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F53-EEA2-40BE-B0B5-C21CA96A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2BBE-C5BE-1323-B3F5-221FCE7E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48262-8750-FE91-36EC-8842E3DCB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2141-8E78-9D7D-B35D-7AB746AED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61979-1752-33B4-F9FF-572F0CE7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B63B-1E85-43F7-BC4B-C91C3B82787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A605F-214A-686B-B95A-74E30551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80BE0-9695-76E3-4CD3-9213A1F6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F53-EEA2-40BE-B0B5-C21CA96A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42D49-0120-205E-6517-3AFCF29A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D7302-A5F8-E83A-0646-55AB1F286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5715-5AB3-FC2E-225B-638C86575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B63B-1E85-43F7-BC4B-C91C3B82787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D81BF-06DA-E866-26C1-E4630BAFE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0D77-A5D9-2A5F-428C-8C9F362B8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1F53-EEA2-40BE-B0B5-C21CA96A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E689-E98D-126B-7E36-2249218D8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Power Bi-Project Presentation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</a:t>
            </a:r>
            <a:r>
              <a:rPr lang="en-US" b="1" dirty="0"/>
              <a:t>S10011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E746-8CA9-2EE5-13F6-1F35B115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  <a:highlight>
                  <a:srgbClr val="FFFF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Title: Understanding Coffee Quality: Insights from CQI Data</a:t>
            </a:r>
            <a:br>
              <a:rPr lang="en-US" sz="2800" b="1" dirty="0">
                <a:highlight>
                  <a:srgbClr val="FFFF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highlight>
                  <a:srgbClr val="FFFF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br>
              <a:rPr lang="en-US" sz="2800" b="1" dirty="0">
                <a:highlight>
                  <a:srgbClr val="FFFF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highlight>
                  <a:srgbClr val="FFFF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 to the Coffee Quality Institute (CQI)</a:t>
            </a:r>
            <a:br>
              <a:rPr lang="en-US" sz="2800" b="1" dirty="0">
                <a:highlight>
                  <a:srgbClr val="FFFF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highlight>
                  <a:srgbClr val="FFFF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Mission of CQI: Improving coffee quality worldwide through research, training, and standards</a:t>
            </a:r>
            <a:br>
              <a:rPr lang="en-US" sz="2800" b="1" dirty="0">
                <a:highlight>
                  <a:srgbClr val="FFFF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highlight>
                  <a:srgbClr val="FFFF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dataset: Includes sensory attributes, processing methods, origin regions, defect occurrences, and Total Cup Points</a:t>
            </a:r>
            <a:br>
              <a:rPr lang="en-US" sz="2800" dirty="0">
                <a:solidFill>
                  <a:srgbClr val="FFFFFC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1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6BD0-846B-1B14-A01F-93787BB7FB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Sensory Attributes and Total Cup 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Sensory Attributes and Quality Scores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key sensory attributes: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Aroma, Flavor, Aftertaste, Acidity, Body, Balance, Uniformity, Clean Cup, Sweetness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Total Cup Points as an aggregate measure of coffee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how sensory attributes contribute to Total Cup Points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103AC-AEBB-D697-468F-94A6BE447A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Coffee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Factors Affecting Coffee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processing methods and coffee quality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origin regions on sensory evaluations and Total Cup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data points illustrating these correlations (charts or graphs)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5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D781-9657-2892-1CB8-FC5E19404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Occurrences and Quality Implications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Defects in Coffee: Impact on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defects: Category One (visual) and Category Two (taste-related)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defect occurrences across different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defects influence overall coffee quality and Total Cup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1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97DC-9BB5-B37B-0DF8-A5E6C3A8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Coffee Quality: Insights and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key factors influencing coffee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Benefits for farmers, roasters, and consumers.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for advancing coffee quality assessment.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4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 Bi-Project Presentation                                           S10011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 Thatisetti</dc:creator>
  <cp:lastModifiedBy>Srinivas Thatisetti</cp:lastModifiedBy>
  <cp:revision>2</cp:revision>
  <dcterms:created xsi:type="dcterms:W3CDTF">2024-12-26T05:28:34Z</dcterms:created>
  <dcterms:modified xsi:type="dcterms:W3CDTF">2024-12-26T20:06:17Z</dcterms:modified>
</cp:coreProperties>
</file>