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Thatisetti" userId="21c3ad35fe80e8a5" providerId="LiveId" clId="{AD809E28-9D20-478D-93CF-D95D91FA77CE}"/>
    <pc:docChg chg="undo redo custSel addSld delSld modSld">
      <pc:chgData name="Srinivas Thatisetti" userId="21c3ad35fe80e8a5" providerId="LiveId" clId="{AD809E28-9D20-478D-93CF-D95D91FA77CE}" dt="2025-01-02T18:31:39.050" v="208" actId="207"/>
      <pc:docMkLst>
        <pc:docMk/>
      </pc:docMkLst>
      <pc:sldChg chg="modSp mod">
        <pc:chgData name="Srinivas Thatisetti" userId="21c3ad35fe80e8a5" providerId="LiveId" clId="{AD809E28-9D20-478D-93CF-D95D91FA77CE}" dt="2025-01-02T17:55:37.361" v="78" actId="20577"/>
        <pc:sldMkLst>
          <pc:docMk/>
          <pc:sldMk cId="2892661009" sldId="256"/>
        </pc:sldMkLst>
        <pc:spChg chg="mod">
          <ac:chgData name="Srinivas Thatisetti" userId="21c3ad35fe80e8a5" providerId="LiveId" clId="{AD809E28-9D20-478D-93CF-D95D91FA77CE}" dt="2025-01-02T17:55:37.361" v="78" actId="20577"/>
          <ac:spMkLst>
            <pc:docMk/>
            <pc:sldMk cId="2892661009" sldId="256"/>
            <ac:spMk id="2" creationId="{DC2EBA1A-A7AF-D916-5C57-499F7AFE5271}"/>
          </ac:spMkLst>
        </pc:spChg>
      </pc:sldChg>
      <pc:sldChg chg="addSp modSp mod">
        <pc:chgData name="Srinivas Thatisetti" userId="21c3ad35fe80e8a5" providerId="LiveId" clId="{AD809E28-9D20-478D-93CF-D95D91FA77CE}" dt="2025-01-02T17:51:52.557" v="8"/>
        <pc:sldMkLst>
          <pc:docMk/>
          <pc:sldMk cId="1641630388" sldId="258"/>
        </pc:sldMkLst>
        <pc:spChg chg="mod">
          <ac:chgData name="Srinivas Thatisetti" userId="21c3ad35fe80e8a5" providerId="LiveId" clId="{AD809E28-9D20-478D-93CF-D95D91FA77CE}" dt="2025-01-02T17:51:14.067" v="4"/>
          <ac:spMkLst>
            <pc:docMk/>
            <pc:sldMk cId="1641630388" sldId="258"/>
            <ac:spMk id="2" creationId="{CF3D7BBE-EC82-0472-4B68-9301C6D3CF66}"/>
          </ac:spMkLst>
        </pc:spChg>
        <pc:spChg chg="mod">
          <ac:chgData name="Srinivas Thatisetti" userId="21c3ad35fe80e8a5" providerId="LiveId" clId="{AD809E28-9D20-478D-93CF-D95D91FA77CE}" dt="2025-01-02T17:51:11.628" v="3" actId="21"/>
          <ac:spMkLst>
            <pc:docMk/>
            <pc:sldMk cId="1641630388" sldId="258"/>
            <ac:spMk id="3" creationId="{9DBBDB9A-4DE5-B27C-3CEF-5C45DD6997FB}"/>
          </ac:spMkLst>
        </pc:spChg>
        <pc:spChg chg="add mod">
          <ac:chgData name="Srinivas Thatisetti" userId="21c3ad35fe80e8a5" providerId="LiveId" clId="{AD809E28-9D20-478D-93CF-D95D91FA77CE}" dt="2025-01-02T17:50:11.377" v="0"/>
          <ac:spMkLst>
            <pc:docMk/>
            <pc:sldMk cId="1641630388" sldId="258"/>
            <ac:spMk id="4" creationId="{93B7A3F8-D058-2476-A95F-9CA34DF35EFE}"/>
          </ac:spMkLst>
        </pc:spChg>
        <pc:picChg chg="add mod">
          <ac:chgData name="Srinivas Thatisetti" userId="21c3ad35fe80e8a5" providerId="LiveId" clId="{AD809E28-9D20-478D-93CF-D95D91FA77CE}" dt="2025-01-02T17:51:52.557" v="8"/>
          <ac:picMkLst>
            <pc:docMk/>
            <pc:sldMk cId="1641630388" sldId="258"/>
            <ac:picMk id="5" creationId="{1F9B0B3E-09A1-3F11-7BB0-1B7CDB04FB6A}"/>
          </ac:picMkLst>
        </pc:picChg>
      </pc:sldChg>
      <pc:sldChg chg="new del">
        <pc:chgData name="Srinivas Thatisetti" userId="21c3ad35fe80e8a5" providerId="LiveId" clId="{AD809E28-9D20-478D-93CF-D95D91FA77CE}" dt="2025-01-02T17:51:29.115" v="6" actId="680"/>
        <pc:sldMkLst>
          <pc:docMk/>
          <pc:sldMk cId="551623814" sldId="259"/>
        </pc:sldMkLst>
      </pc:sldChg>
      <pc:sldChg chg="addSp delSp modSp new mod">
        <pc:chgData name="Srinivas Thatisetti" userId="21c3ad35fe80e8a5" providerId="LiveId" clId="{AD809E28-9D20-478D-93CF-D95D91FA77CE}" dt="2025-01-02T18:10:51.164" v="191" actId="1076"/>
        <pc:sldMkLst>
          <pc:docMk/>
          <pc:sldMk cId="2953173515" sldId="259"/>
        </pc:sldMkLst>
        <pc:spChg chg="mod">
          <ac:chgData name="Srinivas Thatisetti" userId="21c3ad35fe80e8a5" providerId="LiveId" clId="{AD809E28-9D20-478D-93CF-D95D91FA77CE}" dt="2025-01-02T18:04:57.180" v="164" actId="1076"/>
          <ac:spMkLst>
            <pc:docMk/>
            <pc:sldMk cId="2953173515" sldId="259"/>
            <ac:spMk id="2" creationId="{B1F76BB9-4E07-2D38-0D03-AB2DFBBA6A00}"/>
          </ac:spMkLst>
        </pc:spChg>
        <pc:spChg chg="mod">
          <ac:chgData name="Srinivas Thatisetti" userId="21c3ad35fe80e8a5" providerId="LiveId" clId="{AD809E28-9D20-478D-93CF-D95D91FA77CE}" dt="2025-01-02T18:10:04.472" v="187" actId="1076"/>
          <ac:spMkLst>
            <pc:docMk/>
            <pc:sldMk cId="2953173515" sldId="259"/>
            <ac:spMk id="3" creationId="{47E23879-D5DF-139C-42E0-C0D713DFAA88}"/>
          </ac:spMkLst>
        </pc:spChg>
        <pc:spChg chg="add mod">
          <ac:chgData name="Srinivas Thatisetti" userId="21c3ad35fe80e8a5" providerId="LiveId" clId="{AD809E28-9D20-478D-93CF-D95D91FA77CE}" dt="2025-01-02T17:58:11.849" v="97"/>
          <ac:spMkLst>
            <pc:docMk/>
            <pc:sldMk cId="2953173515" sldId="259"/>
            <ac:spMk id="4" creationId="{2CB4D7C5-772B-6207-550B-2DE00AD73ADC}"/>
          </ac:spMkLst>
        </pc:spChg>
        <pc:spChg chg="add mod">
          <ac:chgData name="Srinivas Thatisetti" userId="21c3ad35fe80e8a5" providerId="LiveId" clId="{AD809E28-9D20-478D-93CF-D95D91FA77CE}" dt="2025-01-02T17:58:11.849" v="97"/>
          <ac:spMkLst>
            <pc:docMk/>
            <pc:sldMk cId="2953173515" sldId="259"/>
            <ac:spMk id="5" creationId="{CCCB9B6E-2705-11D3-2AB0-CE73392EDEFE}"/>
          </ac:spMkLst>
        </pc:spChg>
        <pc:spChg chg="add mod">
          <ac:chgData name="Srinivas Thatisetti" userId="21c3ad35fe80e8a5" providerId="LiveId" clId="{AD809E28-9D20-478D-93CF-D95D91FA77CE}" dt="2025-01-02T18:07:52.883" v="171" actId="1076"/>
          <ac:spMkLst>
            <pc:docMk/>
            <pc:sldMk cId="2953173515" sldId="259"/>
            <ac:spMk id="6" creationId="{51D1F2D6-CA22-67D4-DA6E-747AB5B599AA}"/>
          </ac:spMkLst>
        </pc:spChg>
        <pc:spChg chg="add mod">
          <ac:chgData name="Srinivas Thatisetti" userId="21c3ad35fe80e8a5" providerId="LiveId" clId="{AD809E28-9D20-478D-93CF-D95D91FA77CE}" dt="2025-01-02T18:10:51.164" v="191" actId="1076"/>
          <ac:spMkLst>
            <pc:docMk/>
            <pc:sldMk cId="2953173515" sldId="259"/>
            <ac:spMk id="7" creationId="{78C42D2F-E9BF-66A0-37CD-3E0173CE39A0}"/>
          </ac:spMkLst>
        </pc:spChg>
        <pc:spChg chg="add del">
          <ac:chgData name="Srinivas Thatisetti" userId="21c3ad35fe80e8a5" providerId="LiveId" clId="{AD809E28-9D20-478D-93CF-D95D91FA77CE}" dt="2025-01-02T18:06:51.510" v="166" actId="22"/>
          <ac:spMkLst>
            <pc:docMk/>
            <pc:sldMk cId="2953173515" sldId="259"/>
            <ac:spMk id="9" creationId="{1D0A383C-C76B-D303-D69E-4CC5D2CD415E}"/>
          </ac:spMkLst>
        </pc:spChg>
        <pc:spChg chg="add mod">
          <ac:chgData name="Srinivas Thatisetti" userId="21c3ad35fe80e8a5" providerId="LiveId" clId="{AD809E28-9D20-478D-93CF-D95D91FA77CE}" dt="2025-01-02T18:09:54.395" v="186" actId="1076"/>
          <ac:spMkLst>
            <pc:docMk/>
            <pc:sldMk cId="2953173515" sldId="259"/>
            <ac:spMk id="10" creationId="{66B726F9-38ED-2465-2CB1-AACAA3E0D89D}"/>
          </ac:spMkLst>
        </pc:spChg>
        <pc:spChg chg="add mod">
          <ac:chgData name="Srinivas Thatisetti" userId="21c3ad35fe80e8a5" providerId="LiveId" clId="{AD809E28-9D20-478D-93CF-D95D91FA77CE}" dt="2025-01-02T18:10:18.159" v="189" actId="1076"/>
          <ac:spMkLst>
            <pc:docMk/>
            <pc:sldMk cId="2953173515" sldId="259"/>
            <ac:spMk id="11" creationId="{8D75A99B-31A4-2115-903D-E49140C47089}"/>
          </ac:spMkLst>
        </pc:spChg>
        <pc:spChg chg="add mod">
          <ac:chgData name="Srinivas Thatisetti" userId="21c3ad35fe80e8a5" providerId="LiveId" clId="{AD809E28-9D20-478D-93CF-D95D91FA77CE}" dt="2025-01-02T18:09:41.179" v="184" actId="1076"/>
          <ac:spMkLst>
            <pc:docMk/>
            <pc:sldMk cId="2953173515" sldId="259"/>
            <ac:spMk id="12" creationId="{6DE9E024-4D8B-F2A1-B195-1A5F9460DD22}"/>
          </ac:spMkLst>
        </pc:spChg>
      </pc:sldChg>
      <pc:sldChg chg="addSp modSp new mod">
        <pc:chgData name="Srinivas Thatisetti" userId="21c3ad35fe80e8a5" providerId="LiveId" clId="{AD809E28-9D20-478D-93CF-D95D91FA77CE}" dt="2025-01-02T18:12:43.926" v="194" actId="207"/>
        <pc:sldMkLst>
          <pc:docMk/>
          <pc:sldMk cId="1590065478" sldId="260"/>
        </pc:sldMkLst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4" creationId="{50798849-A809-3A4D-876D-554406C2AF1F}"/>
          </ac:spMkLst>
        </pc:spChg>
        <pc:spChg chg="add mod">
          <ac:chgData name="Srinivas Thatisetti" userId="21c3ad35fe80e8a5" providerId="LiveId" clId="{AD809E28-9D20-478D-93CF-D95D91FA77CE}" dt="2025-01-02T18:12:43.926" v="194" actId="207"/>
          <ac:spMkLst>
            <pc:docMk/>
            <pc:sldMk cId="1590065478" sldId="260"/>
            <ac:spMk id="5" creationId="{37BD0472-DBC2-FD70-96B8-AC745717FACD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8" creationId="{EC5EF335-5FED-4F72-6D86-4A3DDF254269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9" creationId="{70986B5B-06D5-D280-ED41-C518A275CEBC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0" creationId="{AC628A4A-3CF2-2D81-BCE2-A17722C8DFBC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1" creationId="{788B714F-05AC-52A5-9547-3E74E0E5DD46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2" creationId="{CB6EE006-5AEA-8818-2254-47FD55A4C839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3" creationId="{AACC6A2E-0E9D-11FD-FFF6-0C6C453539E5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4" creationId="{C5E3DCA9-3D95-A3A2-A1E2-DDAA2E1BB8DA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5" creationId="{188A8EC4-887F-8D92-14D0-10ABA00C913C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6" creationId="{969A8184-CDA0-D54D-9BDD-9B7D76C7466F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7" creationId="{98BF5293-0E50-CC9B-494C-2AF3C3F1F41A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8" creationId="{2A42DD36-C5DE-497B-024C-84314AF1F2E2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19" creationId="{2D755B72-ED9B-72F5-C16F-A5D66FBDE3CD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20" creationId="{C4CC5A45-176C-9F85-8FCE-2022320FE87B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21" creationId="{0F70CAE2-EAEA-6D2D-D233-564984308FEA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22" creationId="{E3481401-277C-1B0B-4889-446C74AD3F0C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23" creationId="{66473AC0-B297-3432-B25B-1FE9ACC87283}"/>
          </ac:spMkLst>
        </pc:spChg>
        <pc:spChg chg="add mod">
          <ac:chgData name="Srinivas Thatisetti" userId="21c3ad35fe80e8a5" providerId="LiveId" clId="{AD809E28-9D20-478D-93CF-D95D91FA77CE}" dt="2025-01-02T18:11:58.164" v="193"/>
          <ac:spMkLst>
            <pc:docMk/>
            <pc:sldMk cId="1590065478" sldId="260"/>
            <ac:spMk id="24" creationId="{A52D82A9-EBD7-09E1-4A2B-59CFEC2B0867}"/>
          </ac:spMkLst>
        </pc:spChg>
        <pc:picChg chg="add mod">
          <ac:chgData name="Srinivas Thatisetti" userId="21c3ad35fe80e8a5" providerId="LiveId" clId="{AD809E28-9D20-478D-93CF-D95D91FA77CE}" dt="2025-01-02T18:11:58.164" v="193"/>
          <ac:picMkLst>
            <pc:docMk/>
            <pc:sldMk cId="1590065478" sldId="260"/>
            <ac:picMk id="6" creationId="{DF23F497-80CC-67A5-63F5-E5B7171A7FA1}"/>
          </ac:picMkLst>
        </pc:picChg>
        <pc:picChg chg="add mod">
          <ac:chgData name="Srinivas Thatisetti" userId="21c3ad35fe80e8a5" providerId="LiveId" clId="{AD809E28-9D20-478D-93CF-D95D91FA77CE}" dt="2025-01-02T18:11:58.164" v="193"/>
          <ac:picMkLst>
            <pc:docMk/>
            <pc:sldMk cId="1590065478" sldId="260"/>
            <ac:picMk id="7" creationId="{A2E485C7-2CD2-4266-BB88-03DF90FED9B7}"/>
          </ac:picMkLst>
        </pc:picChg>
      </pc:sldChg>
      <pc:sldChg chg="addSp modSp new mod">
        <pc:chgData name="Srinivas Thatisetti" userId="21c3ad35fe80e8a5" providerId="LiveId" clId="{AD809E28-9D20-478D-93CF-D95D91FA77CE}" dt="2025-01-02T18:13:33.622" v="197" actId="207"/>
        <pc:sldMkLst>
          <pc:docMk/>
          <pc:sldMk cId="2894300279" sldId="261"/>
        </pc:sldMkLst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4" creationId="{C136049F-E43C-2CC9-C210-3549E0E15C05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5" creationId="{0B5C736B-D897-6DAB-3966-213449B13258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6" creationId="{DF093CA9-F1B3-39A4-4B45-0FD7B15DC613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8" creationId="{79917572-C9AB-5037-5921-E79CD44DCF38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9" creationId="{958DD720-64A0-8952-EB52-64A0D093CF73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10" creationId="{663AA610-A0B5-0D46-47FD-949E3AB7285E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11" creationId="{1399A2DE-87EF-A2E1-AEAD-43DE312ECEF5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12" creationId="{0C1A9E48-E955-3CCF-20D2-BC9DE7504780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13" creationId="{370B1085-4E6A-91D8-6DC6-2206F5217C61}"/>
          </ac:spMkLst>
        </pc:spChg>
        <pc:spChg chg="add mod">
          <ac:chgData name="Srinivas Thatisetti" userId="21c3ad35fe80e8a5" providerId="LiveId" clId="{AD809E28-9D20-478D-93CF-D95D91FA77CE}" dt="2025-01-02T18:13:33.622" v="197" actId="207"/>
          <ac:spMkLst>
            <pc:docMk/>
            <pc:sldMk cId="2894300279" sldId="261"/>
            <ac:spMk id="14" creationId="{280571E0-F5CA-8CA2-9AA2-8AE4ECA3B230}"/>
          </ac:spMkLst>
        </pc:spChg>
        <pc:picChg chg="add mod">
          <ac:chgData name="Srinivas Thatisetti" userId="21c3ad35fe80e8a5" providerId="LiveId" clId="{AD809E28-9D20-478D-93CF-D95D91FA77CE}" dt="2025-01-02T18:13:33.622" v="197" actId="207"/>
          <ac:picMkLst>
            <pc:docMk/>
            <pc:sldMk cId="2894300279" sldId="261"/>
            <ac:picMk id="7" creationId="{9E8F0E6B-7FA3-0279-BDAA-6E96155AC438}"/>
          </ac:picMkLst>
        </pc:picChg>
      </pc:sldChg>
      <pc:sldChg chg="addSp modSp new mod">
        <pc:chgData name="Srinivas Thatisetti" userId="21c3ad35fe80e8a5" providerId="LiveId" clId="{AD809E28-9D20-478D-93CF-D95D91FA77CE}" dt="2025-01-02T18:16:17.336" v="202" actId="1076"/>
        <pc:sldMkLst>
          <pc:docMk/>
          <pc:sldMk cId="346640946" sldId="262"/>
        </pc:sldMkLst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4" creationId="{4D60D739-7141-2DDA-D773-5909E66348BF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5" creationId="{902A4C50-FC1F-06F0-2541-EDCA9BDD4EFA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7" creationId="{FCD525B1-14DC-1525-BD96-1CD0F5316CE0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8" creationId="{2AADFA7D-C665-46A9-B5CE-10541BF74E63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9" creationId="{945A5DA5-E988-3C7F-9C0F-544EBB731529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0" creationId="{0E1D9712-0B4E-5453-3D4F-CFCD75BF92C7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1" creationId="{2991BFBC-78DA-1F72-54A0-59C4B3544501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2" creationId="{2FF1D52B-356E-3CAD-0CD6-773A04D2F8DD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3" creationId="{D5C86EF0-4CAC-5AD2-5C93-2F95F4C5574F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4" creationId="{2A3177A8-EDA6-B6CE-1156-E140CEE03C4A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5" creationId="{620E92E8-F09C-BEA8-C1EF-E907D991DC56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6" creationId="{FADB55A1-F00B-315C-02FE-D72021E3D5AC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7" creationId="{0FB0FDE8-CD93-EA2C-735B-FDA234E40852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8" creationId="{4087996E-117D-2712-F97B-9DDB62BD4CB1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19" creationId="{215719B8-A850-18E2-9049-38474B5A1F15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20" creationId="{1B74DE81-4503-AC28-0FC4-D73B928CE4BC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21" creationId="{27DD5ACD-2E98-AC94-8B48-ABBD77558122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22" creationId="{2AB37117-75CD-9131-1635-3C52BBCF66C5}"/>
          </ac:spMkLst>
        </pc:spChg>
        <pc:spChg chg="add mod">
          <ac:chgData name="Srinivas Thatisetti" userId="21c3ad35fe80e8a5" providerId="LiveId" clId="{AD809E28-9D20-478D-93CF-D95D91FA77CE}" dt="2025-01-02T18:15:41.212" v="200" actId="207"/>
          <ac:spMkLst>
            <pc:docMk/>
            <pc:sldMk cId="346640946" sldId="262"/>
            <ac:spMk id="23" creationId="{F41270A7-6EEF-24E1-B388-1EB5ACD9DCDC}"/>
          </ac:spMkLst>
        </pc:spChg>
        <pc:picChg chg="add mod">
          <ac:chgData name="Srinivas Thatisetti" userId="21c3ad35fe80e8a5" providerId="LiveId" clId="{AD809E28-9D20-478D-93CF-D95D91FA77CE}" dt="2025-01-02T18:16:17.336" v="202" actId="1076"/>
          <ac:picMkLst>
            <pc:docMk/>
            <pc:sldMk cId="346640946" sldId="262"/>
            <ac:picMk id="6" creationId="{56794A09-531B-2460-7989-73541040FD63}"/>
          </ac:picMkLst>
        </pc:picChg>
      </pc:sldChg>
      <pc:sldChg chg="addSp modSp new mod">
        <pc:chgData name="Srinivas Thatisetti" userId="21c3ad35fe80e8a5" providerId="LiveId" clId="{AD809E28-9D20-478D-93CF-D95D91FA77CE}" dt="2025-01-02T18:26:52.980" v="205" actId="207"/>
        <pc:sldMkLst>
          <pc:docMk/>
          <pc:sldMk cId="3108004563" sldId="263"/>
        </pc:sldMkLst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4" creationId="{9648E9CB-6EC5-BA37-BEB8-7FBE69FC2530}"/>
          </ac:spMkLst>
        </pc:spChg>
        <pc:spChg chg="add mod">
          <ac:chgData name="Srinivas Thatisetti" userId="21c3ad35fe80e8a5" providerId="LiveId" clId="{AD809E28-9D20-478D-93CF-D95D91FA77CE}" dt="2025-01-02T18:26:52.980" v="205" actId="207"/>
          <ac:spMkLst>
            <pc:docMk/>
            <pc:sldMk cId="3108004563" sldId="263"/>
            <ac:spMk id="5" creationId="{EA63CEA3-0889-1D46-9356-83200D49EE44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6" creationId="{AD5FA135-6AE1-00BD-F461-4FF5544F7DB2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8" creationId="{0435B26D-2AD5-5A5F-F91B-50F5B1471AA6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9" creationId="{ACF8F38B-14FB-3C52-3B93-78E16D86CCD1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11" creationId="{8FF8B456-5381-7429-9420-9726422E8EFE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12" creationId="{1652B52A-B1B1-FB35-7DF4-9317D26C201C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14" creationId="{5CE79E67-A4EB-C699-1198-CBBDD637DF71}"/>
          </ac:spMkLst>
        </pc:spChg>
        <pc:spChg chg="add mod">
          <ac:chgData name="Srinivas Thatisetti" userId="21c3ad35fe80e8a5" providerId="LiveId" clId="{AD809E28-9D20-478D-93CF-D95D91FA77CE}" dt="2025-01-02T18:26:17.343" v="204"/>
          <ac:spMkLst>
            <pc:docMk/>
            <pc:sldMk cId="3108004563" sldId="263"/>
            <ac:spMk id="15" creationId="{4D23495F-5F0B-D216-275A-73783C9CEBC6}"/>
          </ac:spMkLst>
        </pc:spChg>
        <pc:picChg chg="add mod">
          <ac:chgData name="Srinivas Thatisetti" userId="21c3ad35fe80e8a5" providerId="LiveId" clId="{AD809E28-9D20-478D-93CF-D95D91FA77CE}" dt="2025-01-02T18:26:17.343" v="204"/>
          <ac:picMkLst>
            <pc:docMk/>
            <pc:sldMk cId="3108004563" sldId="263"/>
            <ac:picMk id="7" creationId="{40DDE312-9666-2B87-E434-BEF1DE902399}"/>
          </ac:picMkLst>
        </pc:picChg>
        <pc:picChg chg="add mod">
          <ac:chgData name="Srinivas Thatisetti" userId="21c3ad35fe80e8a5" providerId="LiveId" clId="{AD809E28-9D20-478D-93CF-D95D91FA77CE}" dt="2025-01-02T18:26:17.343" v="204"/>
          <ac:picMkLst>
            <pc:docMk/>
            <pc:sldMk cId="3108004563" sldId="263"/>
            <ac:picMk id="10" creationId="{2353476C-89D1-E118-F8BC-D1B495332EAB}"/>
          </ac:picMkLst>
        </pc:picChg>
        <pc:picChg chg="add mod">
          <ac:chgData name="Srinivas Thatisetti" userId="21c3ad35fe80e8a5" providerId="LiveId" clId="{AD809E28-9D20-478D-93CF-D95D91FA77CE}" dt="2025-01-02T18:26:17.343" v="204"/>
          <ac:picMkLst>
            <pc:docMk/>
            <pc:sldMk cId="3108004563" sldId="263"/>
            <ac:picMk id="13" creationId="{21CEDBEA-5074-541A-9A35-4A14210CE886}"/>
          </ac:picMkLst>
        </pc:picChg>
      </pc:sldChg>
      <pc:sldChg chg="addSp modSp new mod">
        <pc:chgData name="Srinivas Thatisetti" userId="21c3ad35fe80e8a5" providerId="LiveId" clId="{AD809E28-9D20-478D-93CF-D95D91FA77CE}" dt="2025-01-02T18:31:39.050" v="208" actId="207"/>
        <pc:sldMkLst>
          <pc:docMk/>
          <pc:sldMk cId="4107950818" sldId="264"/>
        </pc:sldMkLst>
        <pc:spChg chg="add mod">
          <ac:chgData name="Srinivas Thatisetti" userId="21c3ad35fe80e8a5" providerId="LiveId" clId="{AD809E28-9D20-478D-93CF-D95D91FA77CE}" dt="2025-01-02T18:31:17.418" v="207"/>
          <ac:spMkLst>
            <pc:docMk/>
            <pc:sldMk cId="4107950818" sldId="264"/>
            <ac:spMk id="4" creationId="{7EC07D91-D783-2525-EAB3-9807C1431173}"/>
          </ac:spMkLst>
        </pc:spChg>
        <pc:spChg chg="add mod">
          <ac:chgData name="Srinivas Thatisetti" userId="21c3ad35fe80e8a5" providerId="LiveId" clId="{AD809E28-9D20-478D-93CF-D95D91FA77CE}" dt="2025-01-02T18:31:39.050" v="208" actId="207"/>
          <ac:spMkLst>
            <pc:docMk/>
            <pc:sldMk cId="4107950818" sldId="264"/>
            <ac:spMk id="5" creationId="{110D6223-5E8D-C9AA-E343-940A62E0D392}"/>
          </ac:spMkLst>
        </pc:spChg>
        <pc:spChg chg="add mod">
          <ac:chgData name="Srinivas Thatisetti" userId="21c3ad35fe80e8a5" providerId="LiveId" clId="{AD809E28-9D20-478D-93CF-D95D91FA77CE}" dt="2025-01-02T18:31:17.418" v="207"/>
          <ac:spMkLst>
            <pc:docMk/>
            <pc:sldMk cId="4107950818" sldId="264"/>
            <ac:spMk id="8" creationId="{786AC148-3995-5920-456C-64369A076CC6}"/>
          </ac:spMkLst>
        </pc:spChg>
        <pc:spChg chg="add mod">
          <ac:chgData name="Srinivas Thatisetti" userId="21c3ad35fe80e8a5" providerId="LiveId" clId="{AD809E28-9D20-478D-93CF-D95D91FA77CE}" dt="2025-01-02T18:31:17.418" v="207"/>
          <ac:spMkLst>
            <pc:docMk/>
            <pc:sldMk cId="4107950818" sldId="264"/>
            <ac:spMk id="9" creationId="{66B5F1F8-1B09-32AF-ED27-3AFB5EDA8CC3}"/>
          </ac:spMkLst>
        </pc:spChg>
        <pc:spChg chg="add mod">
          <ac:chgData name="Srinivas Thatisetti" userId="21c3ad35fe80e8a5" providerId="LiveId" clId="{AD809E28-9D20-478D-93CF-D95D91FA77CE}" dt="2025-01-02T18:31:17.418" v="207"/>
          <ac:spMkLst>
            <pc:docMk/>
            <pc:sldMk cId="4107950818" sldId="264"/>
            <ac:spMk id="10" creationId="{0BBC3297-E570-CB8C-9EC4-6544D4385703}"/>
          </ac:spMkLst>
        </pc:spChg>
        <pc:picChg chg="add mod">
          <ac:chgData name="Srinivas Thatisetti" userId="21c3ad35fe80e8a5" providerId="LiveId" clId="{AD809E28-9D20-478D-93CF-D95D91FA77CE}" dt="2025-01-02T18:31:17.418" v="207"/>
          <ac:picMkLst>
            <pc:docMk/>
            <pc:sldMk cId="4107950818" sldId="264"/>
            <ac:picMk id="6" creationId="{8AC473A1-8946-EE12-7992-E5293D4EDEC2}"/>
          </ac:picMkLst>
        </pc:picChg>
        <pc:picChg chg="add mod">
          <ac:chgData name="Srinivas Thatisetti" userId="21c3ad35fe80e8a5" providerId="LiveId" clId="{AD809E28-9D20-478D-93CF-D95D91FA77CE}" dt="2025-01-02T18:31:17.418" v="207"/>
          <ac:picMkLst>
            <pc:docMk/>
            <pc:sldMk cId="4107950818" sldId="264"/>
            <ac:picMk id="7" creationId="{D343BE7D-D51A-5B53-5B5F-A33E7AD5B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9E66-9731-BEB1-80E0-6A45C69D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DFE16-5DD7-4CCA-A1B6-263F0DF66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EA5E-78A5-0572-2F79-FE968C03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398E-E003-A2F1-72C7-7123CFD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1A8D-DD58-94A9-219D-48A571F7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EF8E-4608-D958-82C8-058DF0EB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A281-CA97-8D27-D69E-10127063D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2295-DBDC-09D3-7FDC-749230A0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108D-979A-66EB-AFFC-79508D46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29B4-0B25-F231-19CB-A8A4C371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D940-D14B-3DBB-447B-6C149DBB5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86B0-8D80-C7EF-3DF8-996B16A5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2436-6A51-A92F-EE76-4338923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89F1-BA12-F4AF-6DA9-451A72C7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4CDD-51EF-FF78-CA75-13EBA8B4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E0A1-9902-ADBC-0C0E-8701265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9B5A-10E5-6C7A-2743-5E65E653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48BA-E583-A4EC-5D63-692DFCA2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EE62-1999-B4E7-9188-37B87378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687E-8E6F-47AF-22F5-A3C472B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633F-F4E5-F205-4DC4-B8E61CAA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2357-5EFB-D967-9668-A8612636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DE61-95CE-E989-0F21-AFF5F40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AB3C-E50A-BDE5-EB6A-838D0141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EAFB-065E-7389-8C9E-C62CFD71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8E60-F0B6-6F62-2278-B8234E23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FB2-687F-90B9-ABC4-90690892D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B9393-680E-694A-9332-FEF3ECDDE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C8F08-46F5-E900-08FF-627D38CD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28D90-E3C5-1C93-6FF7-D998BD0F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0CBB-885B-D382-CCE1-54B2693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3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D166-423E-1321-C350-E1E00C07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9211-0447-630C-3F56-9426FB7A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3BFA-AD89-A83D-4309-CECE570F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D1168-EF48-B713-E0CC-40652F2EA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91BF1-BA20-15D1-3F64-113E7E99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E41E-C12C-EE00-93A3-38E8BA0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A63C7-BA4A-498A-8B60-1BE48988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A7E7A-846A-1CDE-79AC-204E4C5E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05E1-1AB4-E0B4-32EC-59E9B2A2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A164A-CCDB-978D-D8E8-878E0826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4C47A-B02A-5501-89FE-0D3DF47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B811-90F4-A2B5-455E-8B897707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18102-993D-27A1-878F-8F6872C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5EB5-BA53-B328-6D54-1C4F576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3895-6268-FA5A-ABD8-71DA018A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1564-CEE8-F3D7-D5ED-0334FB48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EE37-79C1-D940-98FE-E9E1E0F8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0FB07-0B9B-8E4C-C3F9-C5B66100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0AA9-886F-DDA4-BE53-96147DAD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ABA9-5951-0B9A-10F9-FDEEFE29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72FD3-2079-2E21-EFAD-F85767D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BEB-6F8A-1052-A91D-2B2CA1A8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AA3E8-211A-B603-1A67-A83E474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1A79-5E65-E2D9-829A-B80E4887D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23E87-33FE-B041-404D-83709431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2378A-2B1F-CCA1-E64E-E9265461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0E8E-29A6-86BA-93F5-BB988FF3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5179B-A889-7485-5E86-8F90AAC0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5AA79-B7C3-B06E-8B6E-BDCDB97A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3EF8-D2F3-5A35-6048-A9AFCB31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C896-A069-4B08-BFD7-BB73433BF8D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FE93-F41C-F7B2-F2FC-CB65E142F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FF82-72B0-161A-E6B0-695CF0F2D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98F1-6BB5-477C-8BB8-D5310BA80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BA1A-A7AF-D916-5C57-499F7AFE5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6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</a:br>
            <a:br>
              <a:rPr lang="en-US" sz="6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</a:br>
            <a:br>
              <a:rPr lang="en-US" sz="6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</a:br>
            <a:br>
              <a:rPr lang="en-US" sz="6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</a:br>
            <a:br>
              <a:rPr lang="en-US" sz="6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</a:br>
            <a:r>
              <a:rPr lang="en-US" sz="44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OTP Verification System in Python-Project Presentation</a:t>
            </a:r>
            <a:br>
              <a:rPr lang="en-US" sz="6000" dirty="0"/>
            </a:br>
            <a:r>
              <a:rPr lang="en-US" dirty="0"/>
              <a:t>                                            </a:t>
            </a:r>
            <a:r>
              <a:rPr lang="en-US" sz="4400" b="1" dirty="0"/>
              <a:t>S10011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7BBE-EC82-0472-4B68-9301C6D3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OTP Verification System in Python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DB9A-4DE5-B27C-3CEF-5C45DD69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creation of a robust One-Time Password (OTP) verification system using Python, ensuring secure user authentication.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6BB9-4E07-2D38-0D03-AB2DFBB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6" y="1289464"/>
            <a:ext cx="4695334" cy="10118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OTP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3879-D5DF-139C-42E0-C0D713DF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99" y="2680294"/>
            <a:ext cx="3298220" cy="7189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unique, temporary code used to authenticate a user's identity.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D1F2D6-CA22-67D4-DA6E-747AB5B599AA}"/>
              </a:ext>
            </a:extLst>
          </p:cNvPr>
          <p:cNvSpPr txBox="1">
            <a:spLocks/>
          </p:cNvSpPr>
          <p:nvPr/>
        </p:nvSpPr>
        <p:spPr>
          <a:xfrm>
            <a:off x="4639924" y="2726619"/>
            <a:ext cx="3188343" cy="718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an additional layer of protection beyond traditional login credentials.</a:t>
            </a: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C42D2F-E9BF-66A0-37CD-3E0173CE39A0}"/>
              </a:ext>
            </a:extLst>
          </p:cNvPr>
          <p:cNvSpPr txBox="1">
            <a:spLocks/>
          </p:cNvSpPr>
          <p:nvPr/>
        </p:nvSpPr>
        <p:spPr>
          <a:xfrm>
            <a:off x="8425536" y="2733213"/>
            <a:ext cx="3694634" cy="685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Commonly used in banking, e-commerce, and other sensitive transactions.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B726F9-38ED-2465-2CB1-AACAA3E0D89D}"/>
              </a:ext>
            </a:extLst>
          </p:cNvPr>
          <p:cNvSpPr/>
          <p:nvPr/>
        </p:nvSpPr>
        <p:spPr>
          <a:xfrm>
            <a:off x="257970" y="2680294"/>
            <a:ext cx="384611" cy="685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75A99B-31A4-2115-903D-E49140C47089}"/>
              </a:ext>
            </a:extLst>
          </p:cNvPr>
          <p:cNvSpPr/>
          <p:nvPr/>
        </p:nvSpPr>
        <p:spPr>
          <a:xfrm>
            <a:off x="4126048" y="2648779"/>
            <a:ext cx="384611" cy="7488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E9E024-4D8B-F2A1-B195-1A5F9460DD22}"/>
              </a:ext>
            </a:extLst>
          </p:cNvPr>
          <p:cNvSpPr/>
          <p:nvPr/>
        </p:nvSpPr>
        <p:spPr>
          <a:xfrm>
            <a:off x="7934596" y="2663591"/>
            <a:ext cx="384611" cy="6858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317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7133-D581-167F-CC04-15321C12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8083-B344-6F6B-349C-08D6FE66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50798849-A809-3A4D-876D-554406C2AF1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37BD0472-DBC2-FD70-96B8-AC745717FAC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DF23F497-80CC-67A5-63F5-E5B7171A7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A2E485C7-2CD2-4266-BB88-03DF90FE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" y="2120503"/>
            <a:ext cx="3102173" cy="398859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C5EF335-5FED-4F72-6D86-4A3DDF254269}"/>
              </a:ext>
            </a:extLst>
          </p:cNvPr>
          <p:cNvSpPr/>
          <p:nvPr/>
        </p:nvSpPr>
        <p:spPr>
          <a:xfrm>
            <a:off x="4490799" y="1458516"/>
            <a:ext cx="73122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Generating Random OTP</a:t>
            </a:r>
            <a:endParaRPr lang="en-US" sz="4374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70986B5B-06D5-D280-ED41-C518A275CEBC}"/>
              </a:ext>
            </a:extLst>
          </p:cNvPr>
          <p:cNvSpPr/>
          <p:nvPr/>
        </p:nvSpPr>
        <p:spPr>
          <a:xfrm>
            <a:off x="4801910" y="2486144"/>
            <a:ext cx="44410" cy="4284821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AC628A4A-3CF2-2D81-BCE2-A17722C8DFBC}"/>
              </a:ext>
            </a:extLst>
          </p:cNvPr>
          <p:cNvSpPr/>
          <p:nvPr/>
        </p:nvSpPr>
        <p:spPr>
          <a:xfrm>
            <a:off x="5074027" y="2887444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788B714F-05AC-52A5-9547-3E74E0E5DD46}"/>
              </a:ext>
            </a:extLst>
          </p:cNvPr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B6EE006-5AEA-8818-2254-47FD55A4C839}"/>
              </a:ext>
            </a:extLst>
          </p:cNvPr>
          <p:cNvSpPr/>
          <p:nvPr/>
        </p:nvSpPr>
        <p:spPr>
          <a:xfrm>
            <a:off x="4749701" y="270140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AACC6A2E-0E9D-11FD-FFF6-0C6C453539E5}"/>
              </a:ext>
            </a:extLst>
          </p:cNvPr>
          <p:cNvSpPr/>
          <p:nvPr/>
        </p:nvSpPr>
        <p:spPr>
          <a:xfrm>
            <a:off x="60461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Using Randomness</a:t>
            </a:r>
            <a:endParaRPr lang="en-US" sz="2187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C5E3DCA9-3D95-A3A2-A1E2-DDAA2E1BB8DA}"/>
              </a:ext>
            </a:extLst>
          </p:cNvPr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Leveraging Python's random module to create a unique OTP.</a:t>
            </a:r>
            <a:endParaRPr lang="en-US" sz="1750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188A8EC4-887F-8D92-14D0-10ABA00C913C}"/>
              </a:ext>
            </a:extLst>
          </p:cNvPr>
          <p:cNvSpPr/>
          <p:nvPr/>
        </p:nvSpPr>
        <p:spPr>
          <a:xfrm>
            <a:off x="5074027" y="4389775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6" name="Shape 10">
            <a:extLst>
              <a:ext uri="{FF2B5EF4-FFF2-40B4-BE49-F238E27FC236}">
                <a16:creationId xmlns:a16="http://schemas.microsoft.com/office/drawing/2014/main" id="{969A8184-CDA0-D54D-9BDD-9B7D76C7466F}"/>
              </a:ext>
            </a:extLst>
          </p:cNvPr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98BF5293-0E50-CC9B-494C-2AF3C3F1F41A}"/>
              </a:ext>
            </a:extLst>
          </p:cNvPr>
          <p:cNvSpPr/>
          <p:nvPr/>
        </p:nvSpPr>
        <p:spPr>
          <a:xfrm>
            <a:off x="4721364" y="420374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2A42DD36-C5DE-497B-024C-84314AF1F2E2}"/>
              </a:ext>
            </a:extLst>
          </p:cNvPr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Set OTP Length</a:t>
            </a:r>
            <a:endParaRPr lang="en-US" sz="2187" dirty="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2D755B72-ED9B-72F5-C16F-A5D66FBDE3CD}"/>
              </a:ext>
            </a:extLst>
          </p:cNvPr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Determine the appropriate length for your OTP, typically 4-6 digits.</a:t>
            </a:r>
            <a:endParaRPr lang="en-US" sz="1750" dirty="0"/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C4CC5A45-176C-9F85-8FCE-2022320FE87B}"/>
              </a:ext>
            </a:extLst>
          </p:cNvPr>
          <p:cNvSpPr/>
          <p:nvPr/>
        </p:nvSpPr>
        <p:spPr>
          <a:xfrm>
            <a:off x="5074027" y="5892105"/>
            <a:ext cx="777597" cy="44410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21" name="Shape 15">
            <a:extLst>
              <a:ext uri="{FF2B5EF4-FFF2-40B4-BE49-F238E27FC236}">
                <a16:creationId xmlns:a16="http://schemas.microsoft.com/office/drawing/2014/main" id="{0F70CAE2-EAEA-6D2D-D233-564984308FEA}"/>
              </a:ext>
            </a:extLst>
          </p:cNvPr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E3481401-277C-1B0B-4889-446C74AD3F0C}"/>
              </a:ext>
            </a:extLst>
          </p:cNvPr>
          <p:cNvSpPr/>
          <p:nvPr/>
        </p:nvSpPr>
        <p:spPr>
          <a:xfrm>
            <a:off x="4721364" y="570607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66473AC0-B297-3432-B25B-1FE9ACC87283}"/>
              </a:ext>
            </a:extLst>
          </p:cNvPr>
          <p:cNvSpPr/>
          <p:nvPr/>
        </p:nvSpPr>
        <p:spPr>
          <a:xfrm>
            <a:off x="6046113" y="5712976"/>
            <a:ext cx="28048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Store OTP Securely</a:t>
            </a:r>
            <a:endParaRPr lang="en-US" sz="2187" dirty="0"/>
          </a:p>
        </p:txBody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A52D82A9-EBD7-09E1-4A2B-59CFEC2B0867}"/>
              </a:ext>
            </a:extLst>
          </p:cNvPr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the OTP is stored safely, either in memory or a database.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9006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248F-49AF-679A-5373-07B7779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9A3E-2CD3-240F-28D8-A4679A57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C136049F-E43C-2CC9-C210-3549E0E15C05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B5C736B-D897-6DAB-3966-213449B13258}"/>
              </a:ext>
            </a:extLst>
          </p:cNvPr>
          <p:cNvSpPr/>
          <p:nvPr/>
        </p:nvSpPr>
        <p:spPr>
          <a:xfrm>
            <a:off x="-959556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F093CA9-F1B3-39A4-4B45-0FD7B15DC613}"/>
              </a:ext>
            </a:extLst>
          </p:cNvPr>
          <p:cNvSpPr/>
          <p:nvPr/>
        </p:nvSpPr>
        <p:spPr>
          <a:xfrm>
            <a:off x="2037993" y="1328261"/>
            <a:ext cx="7003494" cy="1388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Sending OTP via SMS or Email</a:t>
            </a:r>
            <a:endParaRPr lang="en-US" sz="4374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9E8F0E6B-7FA3-0279-BDAA-6E96155A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97" y="1356003"/>
            <a:ext cx="2604611" cy="2604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79917572-C9AB-5037-5921-E79CD44DCF38}"/>
              </a:ext>
            </a:extLst>
          </p:cNvPr>
          <p:cNvSpPr/>
          <p:nvPr/>
        </p:nvSpPr>
        <p:spPr>
          <a:xfrm>
            <a:off x="2037993" y="4460438"/>
            <a:ext cx="10554414" cy="355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58DD720-64A0-8952-EB52-64A0D093CF73}"/>
              </a:ext>
            </a:extLst>
          </p:cNvPr>
          <p:cNvSpPr/>
          <p:nvPr/>
        </p:nvSpPr>
        <p:spPr>
          <a:xfrm>
            <a:off x="2037993" y="5287923"/>
            <a:ext cx="2777490" cy="347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SMS Integration</a:t>
            </a:r>
            <a:endParaRPr lang="en-US" sz="2187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63AA610-A0B5-0D46-47FD-949E3AB7285E}"/>
              </a:ext>
            </a:extLst>
          </p:cNvPr>
          <p:cNvSpPr/>
          <p:nvPr/>
        </p:nvSpPr>
        <p:spPr>
          <a:xfrm>
            <a:off x="2037993" y="5857280"/>
            <a:ext cx="3156347" cy="1066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Use a third-party SMS gateway to deliver the OTP to the user's phone</a:t>
            </a:r>
            <a:endParaRPr lang="en-US" sz="17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399A2DE-87EF-A2E1-AEAD-43DE312ECEF5}"/>
              </a:ext>
            </a:extLst>
          </p:cNvPr>
          <p:cNvSpPr/>
          <p:nvPr/>
        </p:nvSpPr>
        <p:spPr>
          <a:xfrm>
            <a:off x="5743932" y="5287923"/>
            <a:ext cx="2777490" cy="347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Email Integration</a:t>
            </a:r>
            <a:endParaRPr lang="en-US" sz="2187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0C1A9E48-E955-3CCF-20D2-BC9DE7504780}"/>
              </a:ext>
            </a:extLst>
          </p:cNvPr>
          <p:cNvSpPr/>
          <p:nvPr/>
        </p:nvSpPr>
        <p:spPr>
          <a:xfrm>
            <a:off x="5743932" y="5857280"/>
            <a:ext cx="3156347" cy="1066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Send the OTP to the user's registered email address for verification.</a:t>
            </a:r>
            <a:endParaRPr lang="en-US" sz="175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370B1085-4E6A-91D8-6DC6-2206F5217C61}"/>
              </a:ext>
            </a:extLst>
          </p:cNvPr>
          <p:cNvSpPr/>
          <p:nvPr/>
        </p:nvSpPr>
        <p:spPr>
          <a:xfrm>
            <a:off x="9449872" y="5287923"/>
            <a:ext cx="2777490" cy="347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Reliable Delivery</a:t>
            </a:r>
            <a:endParaRPr lang="en-US" sz="2187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280571E0-F5CA-8CA2-9AA2-8AE4ECA3B230}"/>
              </a:ext>
            </a:extLst>
          </p:cNvPr>
          <p:cNvSpPr/>
          <p:nvPr/>
        </p:nvSpPr>
        <p:spPr>
          <a:xfrm>
            <a:off x="9449872" y="5857280"/>
            <a:ext cx="3157538" cy="1066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the OTP is delivered promptly and securely to the user.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943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67A-6D4D-AB95-4445-77DD331D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55DD-4FD7-99E0-C539-7F829DB9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4D60D739-7141-2DDA-D773-5909E66348B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902A4C50-FC1F-06F0-2541-EDCA9BDD4EFA}"/>
              </a:ext>
            </a:extLst>
          </p:cNvPr>
          <p:cNvSpPr/>
          <p:nvPr/>
        </p:nvSpPr>
        <p:spPr>
          <a:xfrm>
            <a:off x="-699911" y="62305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6794A09-531B-2460-7989-73541040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0" y="183474"/>
            <a:ext cx="13930489" cy="2428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FCD525B1-14DC-1525-BD96-1CD0F5316CE0}"/>
              </a:ext>
            </a:extLst>
          </p:cNvPr>
          <p:cNvSpPr/>
          <p:nvPr/>
        </p:nvSpPr>
        <p:spPr>
          <a:xfrm>
            <a:off x="2700338" y="2963585"/>
            <a:ext cx="5130284" cy="607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82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Verifying OTP Input</a:t>
            </a:r>
            <a:endParaRPr lang="en-US" sz="3825" dirty="0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2AADFA7D-C665-46A9-B5CE-10541BF74E63}"/>
              </a:ext>
            </a:extLst>
          </p:cNvPr>
          <p:cNvSpPr/>
          <p:nvPr/>
        </p:nvSpPr>
        <p:spPr>
          <a:xfrm>
            <a:off x="2700338" y="5778579"/>
            <a:ext cx="9229725" cy="38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945A5DA5-E988-3C7F-9C0F-544EBB731529}"/>
              </a:ext>
            </a:extLst>
          </p:cNvPr>
          <p:cNvSpPr/>
          <p:nvPr/>
        </p:nvSpPr>
        <p:spPr>
          <a:xfrm>
            <a:off x="4939784" y="5098494"/>
            <a:ext cx="38814" cy="680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0E1D9712-0B4E-5453-3D4F-CFCD75BF92C7}"/>
              </a:ext>
            </a:extLst>
          </p:cNvPr>
          <p:cNvSpPr/>
          <p:nvPr/>
        </p:nvSpPr>
        <p:spPr>
          <a:xfrm>
            <a:off x="4740593" y="5559981"/>
            <a:ext cx="437198" cy="437198"/>
          </a:xfrm>
          <a:prstGeom prst="roundRect">
            <a:avLst>
              <a:gd name="adj" fmla="val 2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2991BFBC-78DA-1F72-54A0-59C4B3544501}"/>
              </a:ext>
            </a:extLst>
          </p:cNvPr>
          <p:cNvSpPr/>
          <p:nvPr/>
        </p:nvSpPr>
        <p:spPr>
          <a:xfrm>
            <a:off x="4894183" y="5596414"/>
            <a:ext cx="130016" cy="364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95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FF1D52B-356E-3CAD-0CD6-773A04D2F8DD}"/>
              </a:ext>
            </a:extLst>
          </p:cNvPr>
          <p:cNvSpPr/>
          <p:nvPr/>
        </p:nvSpPr>
        <p:spPr>
          <a:xfrm>
            <a:off x="3744754" y="3862268"/>
            <a:ext cx="2428875" cy="303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Input</a:t>
            </a:r>
            <a:endParaRPr lang="en-US" sz="1913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5C86EF0-4CAC-5AD2-5C93-2F95F4C5574F}"/>
              </a:ext>
            </a:extLst>
          </p:cNvPr>
          <p:cNvSpPr/>
          <p:nvPr/>
        </p:nvSpPr>
        <p:spPr>
          <a:xfrm>
            <a:off x="2894648" y="4282440"/>
            <a:ext cx="4129088" cy="621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Prompt the user to enter the OTP received via SMS or email.</a:t>
            </a:r>
            <a:endParaRPr lang="en-US" sz="153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A3177A8-EDA6-B6CE-1156-E140CEE03C4A}"/>
              </a:ext>
            </a:extLst>
          </p:cNvPr>
          <p:cNvSpPr/>
          <p:nvPr/>
        </p:nvSpPr>
        <p:spPr>
          <a:xfrm>
            <a:off x="7295793" y="5778579"/>
            <a:ext cx="38814" cy="680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620E92E8-F09C-BEA8-C1EF-E907D991DC56}"/>
              </a:ext>
            </a:extLst>
          </p:cNvPr>
          <p:cNvSpPr/>
          <p:nvPr/>
        </p:nvSpPr>
        <p:spPr>
          <a:xfrm>
            <a:off x="7096601" y="5559981"/>
            <a:ext cx="437198" cy="437198"/>
          </a:xfrm>
          <a:prstGeom prst="roundRect">
            <a:avLst>
              <a:gd name="adj" fmla="val 2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FADB55A1-F00B-315C-02FE-D72021E3D5AC}"/>
              </a:ext>
            </a:extLst>
          </p:cNvPr>
          <p:cNvSpPr/>
          <p:nvPr/>
        </p:nvSpPr>
        <p:spPr>
          <a:xfrm>
            <a:off x="7225427" y="5596414"/>
            <a:ext cx="179546" cy="364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95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0FB0FDE8-CD93-EA2C-735B-FDA234E40852}"/>
              </a:ext>
            </a:extLst>
          </p:cNvPr>
          <p:cNvSpPr/>
          <p:nvPr/>
        </p:nvSpPr>
        <p:spPr>
          <a:xfrm>
            <a:off x="5566588" y="6683335"/>
            <a:ext cx="3317677" cy="303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Match Against Stored OTP</a:t>
            </a:r>
            <a:endParaRPr lang="en-US" sz="1913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4087996E-117D-2712-F97B-9DDB62BD4CB1}"/>
              </a:ext>
            </a:extLst>
          </p:cNvPr>
          <p:cNvSpPr/>
          <p:nvPr/>
        </p:nvSpPr>
        <p:spPr>
          <a:xfrm>
            <a:off x="5250656" y="7073146"/>
            <a:ext cx="4129088" cy="621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Verify the user's input against the OTP stored in your system.</a:t>
            </a:r>
            <a:endParaRPr lang="en-US" sz="1530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215719B8-A850-18E2-9049-38474B5A1F15}"/>
              </a:ext>
            </a:extLst>
          </p:cNvPr>
          <p:cNvSpPr/>
          <p:nvPr/>
        </p:nvSpPr>
        <p:spPr>
          <a:xfrm>
            <a:off x="9651802" y="5098494"/>
            <a:ext cx="38814" cy="680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20" name="Shape 15">
            <a:extLst>
              <a:ext uri="{FF2B5EF4-FFF2-40B4-BE49-F238E27FC236}">
                <a16:creationId xmlns:a16="http://schemas.microsoft.com/office/drawing/2014/main" id="{1B74DE81-4503-AC28-0FC4-D73B928CE4BC}"/>
              </a:ext>
            </a:extLst>
          </p:cNvPr>
          <p:cNvSpPr/>
          <p:nvPr/>
        </p:nvSpPr>
        <p:spPr>
          <a:xfrm>
            <a:off x="9452610" y="5559981"/>
            <a:ext cx="437198" cy="437198"/>
          </a:xfrm>
          <a:prstGeom prst="roundRect">
            <a:avLst>
              <a:gd name="adj" fmla="val 2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27DD5ACD-2E98-AC94-8B48-ABBD77558122}"/>
              </a:ext>
            </a:extLst>
          </p:cNvPr>
          <p:cNvSpPr/>
          <p:nvPr/>
        </p:nvSpPr>
        <p:spPr>
          <a:xfrm>
            <a:off x="9581436" y="5596414"/>
            <a:ext cx="179546" cy="364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869"/>
              </a:lnSpc>
              <a:buNone/>
            </a:pPr>
            <a:r>
              <a:rPr lang="en-US" sz="229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95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2AB37117-75CD-9131-1635-3C52BBCF66C5}"/>
              </a:ext>
            </a:extLst>
          </p:cNvPr>
          <p:cNvSpPr/>
          <p:nvPr/>
        </p:nvSpPr>
        <p:spPr>
          <a:xfrm>
            <a:off x="8324255" y="3862268"/>
            <a:ext cx="2693789" cy="303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none" rtlCol="0" anchor="t"/>
          <a:lstStyle/>
          <a:p>
            <a:pPr marL="0" indent="0" algn="ctr">
              <a:lnSpc>
                <a:spcPts val="2391"/>
              </a:lnSpc>
              <a:buNone/>
            </a:pPr>
            <a:r>
              <a:rPr lang="en-US" sz="1913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Authentication Result</a:t>
            </a:r>
            <a:endParaRPr lang="en-US" sz="1913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F41270A7-6EEF-24E1-B388-1EB5ACD9DCDC}"/>
              </a:ext>
            </a:extLst>
          </p:cNvPr>
          <p:cNvSpPr/>
          <p:nvPr/>
        </p:nvSpPr>
        <p:spPr>
          <a:xfrm>
            <a:off x="7606665" y="4282440"/>
            <a:ext cx="4129088" cy="6217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 algn="ctr">
              <a:lnSpc>
                <a:spcPts val="2448"/>
              </a:lnSpc>
              <a:buNone/>
            </a:pPr>
            <a:r>
              <a:rPr lang="en-US" sz="153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feedback on the success or failure of the OTP verification.</a:t>
            </a:r>
            <a:endParaRPr lang="en-US" sz="1530" dirty="0"/>
          </a:p>
        </p:txBody>
      </p:sp>
    </p:spTree>
    <p:extLst>
      <p:ext uri="{BB962C8B-B14F-4D97-AF65-F5344CB8AC3E}">
        <p14:creationId xmlns:p14="http://schemas.microsoft.com/office/powerpoint/2010/main" val="34664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FF78-BB22-7AD8-4897-C84CE88A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DB68-9608-53B0-9BE2-727E16D0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9648E9CB-6EC5-BA37-BEB8-7FBE69FC253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EA63CEA3-0889-1D46-9356-83200D49EE44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AD5FA135-6AE1-00BD-F461-4FF5544F7DB2}"/>
              </a:ext>
            </a:extLst>
          </p:cNvPr>
          <p:cNvSpPr/>
          <p:nvPr/>
        </p:nvSpPr>
        <p:spPr>
          <a:xfrm>
            <a:off x="2037993" y="17028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Implementing Two-Factor Authentication</a:t>
            </a:r>
            <a:endParaRPr lang="en-US" sz="4374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0DDE312-9666-2B87-E434-BEF1DE90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535918"/>
            <a:ext cx="3518059" cy="888682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435B26D-2AD5-5A5F-F91B-50F5B1471AA6}"/>
              </a:ext>
            </a:extLst>
          </p:cNvPr>
          <p:cNvSpPr/>
          <p:nvPr/>
        </p:nvSpPr>
        <p:spPr>
          <a:xfrm>
            <a:off x="2260163" y="4757857"/>
            <a:ext cx="28990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Username/Password</a:t>
            </a:r>
            <a:endParaRPr lang="en-US" sz="2187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ACF8F38B-14FB-3C52-3B93-78E16D86CCD1}"/>
              </a:ext>
            </a:extLst>
          </p:cNvPr>
          <p:cNvSpPr/>
          <p:nvPr/>
        </p:nvSpPr>
        <p:spPr>
          <a:xfrm>
            <a:off x="2260163" y="5238274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login with username and password.</a:t>
            </a:r>
            <a:endParaRPr lang="en-US" sz="175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2353476C-89D1-E118-F8BC-D1B49533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52" y="3535918"/>
            <a:ext cx="3518178" cy="88868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8FF8B456-5381-7429-9420-9726422E8EFE}"/>
              </a:ext>
            </a:extLst>
          </p:cNvPr>
          <p:cNvSpPr/>
          <p:nvPr/>
        </p:nvSpPr>
        <p:spPr>
          <a:xfrm>
            <a:off x="5778222" y="47578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OTP Verification</a:t>
            </a:r>
            <a:endParaRPr lang="en-US" sz="2187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1652B52A-B1B1-FB35-7DF4-9317D26C201C}"/>
              </a:ext>
            </a:extLst>
          </p:cNvPr>
          <p:cNvSpPr/>
          <p:nvPr/>
        </p:nvSpPr>
        <p:spPr>
          <a:xfrm>
            <a:off x="5778222" y="523827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Prompt the user to enter the OTP received on their device.</a:t>
            </a:r>
            <a:endParaRPr lang="en-US" sz="1750" dirty="0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21CEDBEA-5074-541A-9A35-4A14210CE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9" y="3535918"/>
            <a:ext cx="3518178" cy="888682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5CE79E67-A4EB-C699-1198-CBBDD637DF71}"/>
              </a:ext>
            </a:extLst>
          </p:cNvPr>
          <p:cNvSpPr/>
          <p:nvPr/>
        </p:nvSpPr>
        <p:spPr>
          <a:xfrm>
            <a:off x="9296400" y="47578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Secure Access</a:t>
            </a:r>
            <a:endParaRPr lang="en-US" sz="2187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D23495F-5F0B-D216-275A-73783C9CEBC6}"/>
              </a:ext>
            </a:extLst>
          </p:cNvPr>
          <p:cNvSpPr/>
          <p:nvPr/>
        </p:nvSpPr>
        <p:spPr>
          <a:xfrm>
            <a:off x="9296400" y="5238274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Grant the user access only upon successful OTP verification.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0800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EB51-C518-35EE-2716-F2F380AF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DF41-AF5D-AE20-E299-84FAE9FE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7EC07D91-D783-2525-EAB3-9807C143117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110D6223-5E8D-C9AA-E343-940A62E0D39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AC473A1-8946-EE12-7992-E5293D4E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343BE7D-D51A-5B53-5B5F-A33E7AD5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4" y="944761"/>
            <a:ext cx="4930973" cy="6339959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786AC148-3995-5920-456C-64369A076CC6}"/>
              </a:ext>
            </a:extLst>
          </p:cNvPr>
          <p:cNvSpPr/>
          <p:nvPr/>
        </p:nvSpPr>
        <p:spPr>
          <a:xfrm>
            <a:off x="6319599" y="241804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6B5F1F8-1B09-32AF-ED27-3AFB5EDA8CC3}"/>
              </a:ext>
            </a:extLst>
          </p:cNvPr>
          <p:cNvSpPr/>
          <p:nvPr/>
        </p:nvSpPr>
        <p:spPr>
          <a:xfrm>
            <a:off x="6319599" y="41400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 robust OTP verification system in Python to enhance the security of your applications.</a:t>
            </a:r>
            <a:endParaRPr lang="en-US" sz="17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BBC3297-E570-CB8C-9EC4-6544D4385703}"/>
              </a:ext>
            </a:extLst>
          </p:cNvPr>
          <p:cNvSpPr/>
          <p:nvPr/>
        </p:nvSpPr>
        <p:spPr>
          <a:xfrm>
            <a:off x="6319599" y="510075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advanced techniques like biometric authentication and hardware security keys for even stronger multi-factor authentication.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10795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Libre Baskerville</vt:lpstr>
      <vt:lpstr>Open Sans</vt:lpstr>
      <vt:lpstr>Office Theme</vt:lpstr>
      <vt:lpstr>     OTP Verification System in Python-Project Presentation                                             S10011</vt:lpstr>
      <vt:lpstr>OTP Verification System in Python </vt:lpstr>
      <vt:lpstr>Introduction to OTP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Thatisetti</dc:creator>
  <cp:lastModifiedBy>Srinivas Thatisetti</cp:lastModifiedBy>
  <cp:revision>1</cp:revision>
  <dcterms:created xsi:type="dcterms:W3CDTF">2025-01-02T15:23:17Z</dcterms:created>
  <dcterms:modified xsi:type="dcterms:W3CDTF">2025-01-02T18:53:33Z</dcterms:modified>
</cp:coreProperties>
</file>