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10"/>
  </p:notesMasterIdLst>
  <p:sldIdLst>
    <p:sldId id="256" r:id="rId2"/>
    <p:sldId id="262" r:id="rId3"/>
    <p:sldId id="261" r:id="rId4"/>
    <p:sldId id="259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5E12D-E395-44EC-B10F-D625E00726A1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34789-BC65-4439-8B74-142E2D6D1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789-BC65-4439-8B74-142E2D6D1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8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224-7AD1-431F-92CC-AC2E1209913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4180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889719"/>
      </p:ext>
    </p:extLst>
  </p:cSld>
  <p:clrMapOvr>
    <a:masterClrMapping/>
  </p:clrMapOvr>
  <p:transition spd="slow">
    <p:wip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851758"/>
      </p:ext>
    </p:extLst>
  </p:cSld>
  <p:clrMapOvr>
    <a:masterClrMapping/>
  </p:clrMapOvr>
  <p:transition spd="slow">
    <p:wip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676226"/>
      </p:ext>
    </p:extLst>
  </p:cSld>
  <p:clrMapOvr>
    <a:masterClrMapping/>
  </p:clrMapOvr>
  <p:transition spd="slow">
    <p:wip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604079"/>
      </p:ext>
    </p:extLst>
  </p:cSld>
  <p:clrMapOvr>
    <a:masterClrMapping/>
  </p:clrMapOvr>
  <p:transition spd="slow">
    <p:wip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9060"/>
      </p:ext>
    </p:extLst>
  </p:cSld>
  <p:clrMapOvr>
    <a:masterClrMapping/>
  </p:clrMapOvr>
  <p:transition spd="slow">
    <p:wip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59204"/>
      </p:ext>
    </p:extLst>
  </p:cSld>
  <p:clrMapOvr>
    <a:masterClrMapping/>
  </p:clrMapOvr>
  <p:transition spd="slow">
    <p:wip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D143-4371-4B90-A381-7F4A6C506DDF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0155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C3AA-334C-47C2-9975-2D1DE012CE40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911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A4-875D-43D3-B1C4-5C707C05ABEE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97728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224A-16ED-4959-90E0-4C4959B8DA0B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63508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865D-00A3-4E71-9B07-74910FB7B3FB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687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DC8-1948-467A-9C96-CDD1BB510488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894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0AE-1B94-44D5-B22B-CC1A40C94E11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57018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4F33-24DD-417D-BA7D-E69F5B26DE3B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0965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B6D-036C-430F-8504-CDF7B8F8B05F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48396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9DD-2644-4323-9E82-D3AA01FBA2C5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9463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92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ransition spd="slow">
    <p:wipe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b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GAME</a:t>
            </a:r>
            <a:r>
              <a:rPr lang="ja-JP" altLang="en-US" sz="66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altLang="ja-JP" sz="6600" b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Title</a:t>
            </a:r>
            <a:endParaRPr lang="ja-JP" altLang="en-US" sz="6600" b="0" dirty="0">
              <a:solidFill>
                <a:schemeClr val="accent6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ゲームジャンル</a:t>
            </a:r>
            <a:endParaRPr kumimoji="1" lang="en-US" altLang="ja-JP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ja-JP" alt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弾幕シューティング</a:t>
            </a:r>
          </a:p>
        </p:txBody>
      </p:sp>
    </p:spTree>
    <p:extLst>
      <p:ext uri="{BB962C8B-B14F-4D97-AF65-F5344CB8AC3E}">
        <p14:creationId xmlns:p14="http://schemas.microsoft.com/office/powerpoint/2010/main" val="3060788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1516" y="636896"/>
            <a:ext cx="1379029" cy="1326321"/>
          </a:xfrm>
        </p:spPr>
        <p:txBody>
          <a:bodyPr/>
          <a:lstStyle/>
          <a:p>
            <a:pPr algn="l"/>
            <a:r>
              <a:rPr kumimoji="1" lang="ja-JP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目次</a:t>
            </a:r>
            <a:endParaRPr kumimoji="1" lang="ja-JP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16424" y="1963217"/>
            <a:ext cx="2934074" cy="1518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コンセプト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ゲーム画面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各画面ごとの操作方法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651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6" y="609601"/>
            <a:ext cx="1987060" cy="823274"/>
          </a:xfrm>
        </p:spPr>
        <p:txBody>
          <a:bodyPr/>
          <a:lstStyle/>
          <a:p>
            <a:pPr algn="l"/>
            <a:r>
              <a:rPr kumimoji="1" lang="ja-JP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コンセプト</a:t>
            </a:r>
            <a:endParaRPr kumimoji="1" lang="ja-JP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51655" y="1899853"/>
            <a:ext cx="566644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/>
              <a:t>難易度低めの簡単弾幕シューティングゲーム</a:t>
            </a:r>
            <a:endParaRPr kumimoji="1" lang="en-US" altLang="ja-JP" sz="2200" dirty="0" smtClean="0"/>
          </a:p>
          <a:p>
            <a:endParaRPr lang="en-US" altLang="ja-JP" sz="2000" dirty="0"/>
          </a:p>
          <a:p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弾幕</a:t>
            </a:r>
            <a:r>
              <a:rPr lang="ja-JP" altLang="en-US" sz="2000" dirty="0"/>
              <a:t>ゲームが初めてでも</a:t>
            </a:r>
            <a:r>
              <a:rPr lang="ja-JP" altLang="en-US" sz="2000" dirty="0" smtClean="0"/>
              <a:t>楽しめ</a:t>
            </a:r>
            <a:r>
              <a:rPr lang="ja-JP" altLang="en-US" sz="2000" dirty="0"/>
              <a:t>るよう</a:t>
            </a:r>
            <a:r>
              <a:rPr lang="ja-JP" altLang="en-US" sz="2000" dirty="0" smtClean="0"/>
              <a:t>に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プレイヤーの当たり判定（小）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ボスの当たり判定（大）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855373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655444" y="1595079"/>
            <a:ext cx="6800193" cy="414764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0319" y="536028"/>
            <a:ext cx="2439005" cy="72521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ゲーム画面</a:t>
            </a:r>
            <a:endParaRPr kumimoji="1" lang="ja-JP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00088" y="1905289"/>
            <a:ext cx="2605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左上数字　    </a:t>
            </a:r>
            <a:r>
              <a:rPr kumimoji="1" lang="en-US" altLang="ja-JP" b="1" i="1" dirty="0" smtClean="0"/>
              <a:t>Player HP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中央上数字　</a:t>
            </a:r>
            <a:r>
              <a:rPr lang="en-US" altLang="ja-JP" b="1" i="1" dirty="0" smtClean="0"/>
              <a:t>Boss HP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左下文字　 　</a:t>
            </a:r>
            <a:r>
              <a:rPr lang="ja-JP" altLang="en-US" b="1" i="1" dirty="0" smtClean="0"/>
              <a:t>操作方法</a:t>
            </a:r>
            <a:endParaRPr lang="en-US" altLang="ja-JP" b="1" i="1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中央</a:t>
            </a:r>
            <a:r>
              <a:rPr lang="ja-JP" altLang="en-US" dirty="0"/>
              <a:t>最</a:t>
            </a:r>
            <a:r>
              <a:rPr kumimoji="1" lang="ja-JP" altLang="en-US" dirty="0" smtClean="0"/>
              <a:t>下　　　　</a:t>
            </a:r>
            <a:r>
              <a:rPr kumimoji="1" lang="en-US" altLang="ja-JP" b="1" i="1" dirty="0" smtClean="0"/>
              <a:t>Player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中央最上　　　　</a:t>
            </a:r>
            <a:r>
              <a:rPr lang="en-US" altLang="ja-JP" b="1" i="1" dirty="0" smtClean="0"/>
              <a:t>Boss</a:t>
            </a:r>
            <a:endParaRPr kumimoji="1" lang="ja-JP" altLang="en-US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25718" y="5023159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Boss HP</a:t>
            </a:r>
            <a:r>
              <a:rPr lang="ja-JP" altLang="en-US" dirty="0"/>
              <a:t>が</a:t>
            </a:r>
            <a:r>
              <a:rPr lang="ja-JP" altLang="en-US" b="1" i="1" dirty="0" smtClean="0"/>
              <a:t>０</a:t>
            </a:r>
            <a:r>
              <a:rPr lang="ja-JP" altLang="en-US" dirty="0" smtClean="0"/>
              <a:t>で</a:t>
            </a:r>
            <a:r>
              <a:rPr lang="ja-JP" altLang="en-US" dirty="0"/>
              <a:t>クリア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09452" y="4633773"/>
            <a:ext cx="219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Boss</a:t>
            </a:r>
            <a:r>
              <a:rPr lang="ja-JP" altLang="en-US" dirty="0"/>
              <a:t> 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は最大</a:t>
            </a:r>
            <a:r>
              <a:rPr kumimoji="1" lang="en-US" altLang="ja-JP" b="1" i="1" dirty="0" smtClean="0"/>
              <a:t>6000</a:t>
            </a:r>
            <a:endParaRPr kumimoji="1" lang="ja-JP" altLang="en-US" b="1" i="1" dirty="0"/>
          </a:p>
        </p:txBody>
      </p:sp>
      <p:sp>
        <p:nvSpPr>
          <p:cNvPr id="5" name="テキスト ボックス 4"/>
          <p:cNvSpPr txBox="1"/>
          <p:nvPr/>
        </p:nvSpPr>
        <p:spPr>
          <a:xfrm flipH="1">
            <a:off x="10091670" y="4599915"/>
            <a:ext cx="18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Player HP</a:t>
            </a:r>
            <a:r>
              <a:rPr kumimoji="1" lang="ja-JP" altLang="en-US" dirty="0" smtClean="0"/>
              <a:t>は</a:t>
            </a:r>
            <a:r>
              <a:rPr kumimoji="1" lang="en-US" altLang="ja-JP" b="1" i="1" dirty="0" smtClean="0"/>
              <a:t>300</a:t>
            </a:r>
          </a:p>
        </p:txBody>
      </p:sp>
      <p:pic>
        <p:nvPicPr>
          <p:cNvPr id="24" name="図 23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1" y="1727772"/>
            <a:ext cx="6596842" cy="370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38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965883" cy="1326321"/>
          </a:xfrm>
        </p:spPr>
        <p:txBody>
          <a:bodyPr/>
          <a:lstStyle/>
          <a:p>
            <a:pPr algn="l"/>
            <a:r>
              <a:rPr kumimoji="1" lang="ja-JP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操作方法</a:t>
            </a:r>
            <a:endParaRPr kumimoji="1" lang="ja-JP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9612" y="2064881"/>
            <a:ext cx="2743805" cy="26708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タイトル画面</a:t>
            </a:r>
            <a:endParaRPr kumimoji="1" lang="en-US" altLang="ja-JP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　</a:t>
            </a:r>
            <a:r>
              <a:rPr lang="ja-JP" altLang="en-US" dirty="0"/>
              <a:t>難易度</a:t>
            </a:r>
            <a:r>
              <a:rPr kumimoji="1" lang="en-US" altLang="ja-JP" b="1" i="1" dirty="0" smtClean="0"/>
              <a:t>Easy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en-US" altLang="ja-JP" dirty="0" smtClean="0"/>
              <a:t>X</a:t>
            </a:r>
            <a:r>
              <a:rPr lang="ja-JP" altLang="en-US" dirty="0" smtClean="0"/>
              <a:t>　難易度</a:t>
            </a:r>
            <a:r>
              <a:rPr lang="en-US" altLang="ja-JP" b="1" i="1" dirty="0" smtClean="0"/>
              <a:t>Normal</a:t>
            </a:r>
            <a:endParaRPr kumimoji="1" lang="en-US" altLang="ja-JP" b="1" i="1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en-US" altLang="ja-JP" dirty="0" smtClean="0"/>
              <a:t>C</a:t>
            </a:r>
            <a:r>
              <a:rPr lang="ja-JP" altLang="en-US" dirty="0" smtClean="0"/>
              <a:t>　難易度</a:t>
            </a:r>
            <a:r>
              <a:rPr lang="en-US" altLang="ja-JP" b="1" i="1" dirty="0" smtClean="0"/>
              <a:t>Hard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kumimoji="1" lang="en-US" altLang="ja-JP" dirty="0" smtClean="0">
                <a:effectLst/>
              </a:rPr>
              <a:t>V</a:t>
            </a:r>
            <a:r>
              <a:rPr kumimoji="1" lang="ja-JP" altLang="en-US" dirty="0" smtClean="0">
                <a:effectLst/>
              </a:rPr>
              <a:t>　難易度</a:t>
            </a:r>
            <a:r>
              <a:rPr kumimoji="1" lang="en-US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</a:t>
            </a:r>
          </a:p>
        </p:txBody>
      </p:sp>
      <p:pic>
        <p:nvPicPr>
          <p:cNvPr id="9" name="図 8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27" y="1763611"/>
            <a:ext cx="7753158" cy="4312693"/>
          </a:xfrm>
          <a:prstGeom prst="rect">
            <a:avLst/>
          </a:prstGeom>
        </p:spPr>
      </p:pic>
      <p:sp>
        <p:nvSpPr>
          <p:cNvPr id="14" name="タイトル 1"/>
          <p:cNvSpPr txBox="1">
            <a:spLocks/>
          </p:cNvSpPr>
          <p:nvPr/>
        </p:nvSpPr>
        <p:spPr>
          <a:xfrm>
            <a:off x="1979228" y="471639"/>
            <a:ext cx="2661313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タイトル画面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870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71" y="2109368"/>
            <a:ext cx="6476438" cy="363634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49639" y="1821970"/>
            <a:ext cx="5002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ゲーム中</a:t>
            </a:r>
            <a:endParaRPr lang="en-US" altLang="ja-JP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ja-JP" altLang="en-US" dirty="0"/>
              <a:t>移動　</a:t>
            </a:r>
            <a:r>
              <a:rPr lang="en-US" altLang="ja-JP" b="1" i="1" dirty="0"/>
              <a:t>WASD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ja-JP" altLang="en-US" dirty="0" smtClean="0"/>
              <a:t>攻撃１</a:t>
            </a:r>
            <a:r>
              <a:rPr lang="ja-JP" altLang="en-US" dirty="0"/>
              <a:t>　</a:t>
            </a:r>
            <a:r>
              <a:rPr lang="en-US" altLang="ja-JP" b="1" i="1" dirty="0" smtClean="0"/>
              <a:t>SPACE</a:t>
            </a:r>
            <a:r>
              <a:rPr lang="ja-JP" altLang="en-US" b="1" i="1" dirty="0" smtClean="0"/>
              <a:t>　（押している間オート）</a:t>
            </a:r>
            <a:endParaRPr lang="en-US" altLang="ja-JP" b="1" i="1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ja-JP" altLang="en-US" dirty="0" smtClean="0"/>
              <a:t>攻撃２</a:t>
            </a:r>
            <a:r>
              <a:rPr lang="ja-JP" altLang="en-US" b="1" i="1" dirty="0" smtClean="0"/>
              <a:t>マウス</a:t>
            </a:r>
            <a:r>
              <a:rPr lang="ja-JP" altLang="en-US" b="1" i="1" dirty="0"/>
              <a:t>（</a:t>
            </a:r>
            <a:r>
              <a:rPr lang="en-US" altLang="ja-JP" b="1" i="1" dirty="0"/>
              <a:t>L</a:t>
            </a:r>
            <a:r>
              <a:rPr lang="ja-JP" altLang="en-US" b="1" i="1" dirty="0" smtClean="0"/>
              <a:t>）　（マウスカーソル方向）</a:t>
            </a:r>
            <a:endParaRPr lang="en-US" altLang="ja-JP" b="1" i="1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806711" y="418531"/>
            <a:ext cx="2661313" cy="1326321"/>
          </a:xfrm>
        </p:spPr>
        <p:txBody>
          <a:bodyPr/>
          <a:lstStyle/>
          <a:p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0973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53355" y="445826"/>
            <a:ext cx="2661313" cy="1326321"/>
          </a:xfrm>
        </p:spPr>
        <p:txBody>
          <a:bodyPr/>
          <a:lstStyle/>
          <a:p>
            <a:r>
              <a:rPr kumimoji="1" lang="ja-JP" altLang="en-US" dirty="0" smtClean="0"/>
              <a:t>リザルト画面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68" y="2138153"/>
            <a:ext cx="6710335" cy="37167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9972" y="1891609"/>
            <a:ext cx="3317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リザルト画面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b="1" i="1" dirty="0"/>
              <a:t>マウス（</a:t>
            </a:r>
            <a:r>
              <a:rPr lang="en-US" altLang="ja-JP" b="1" i="1" dirty="0"/>
              <a:t>L</a:t>
            </a:r>
            <a:r>
              <a:rPr lang="ja-JP" altLang="en-US" b="1" i="1" dirty="0"/>
              <a:t>）　ゲーム終了</a:t>
            </a:r>
            <a:endParaRPr lang="en-US" altLang="ja-JP" b="1" i="1" dirty="0"/>
          </a:p>
          <a:p>
            <a:pPr>
              <a:buFont typeface="Wingdings" panose="05000000000000000000" pitchFamily="2" charset="2"/>
              <a:buChar char="u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5266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28596" y="559836"/>
            <a:ext cx="9551437" cy="6195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830647" y="6193880"/>
            <a:ext cx="112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動画場所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2258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ダマスク</Template>
  <TotalTime>909</TotalTime>
  <Words>84</Words>
  <Application>Microsoft Office PowerPoint</Application>
  <PresentationFormat>ワイド画面</PresentationFormat>
  <Paragraphs>44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ＭＳ Ｐゴシック</vt:lpstr>
      <vt:lpstr>游ゴシック</vt:lpstr>
      <vt:lpstr>Arial</vt:lpstr>
      <vt:lpstr>Bookman Old Style</vt:lpstr>
      <vt:lpstr>Mongolian Baiti</vt:lpstr>
      <vt:lpstr>Rockwell</vt:lpstr>
      <vt:lpstr>Wingdings</vt:lpstr>
      <vt:lpstr>Damask</vt:lpstr>
      <vt:lpstr>GAME Title</vt:lpstr>
      <vt:lpstr>目次</vt:lpstr>
      <vt:lpstr>コンセプト</vt:lpstr>
      <vt:lpstr>ゲーム画面</vt:lpstr>
      <vt:lpstr>操作方法</vt:lpstr>
      <vt:lpstr>ゲーム画面</vt:lpstr>
      <vt:lpstr>リザルト画面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takumi</dc:creator>
  <cp:lastModifiedBy>takumi</cp:lastModifiedBy>
  <cp:revision>68</cp:revision>
  <dcterms:created xsi:type="dcterms:W3CDTF">2022-11-21T02:39:43Z</dcterms:created>
  <dcterms:modified xsi:type="dcterms:W3CDTF">2022-12-19T04:38:36Z</dcterms:modified>
</cp:coreProperties>
</file>