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8"/>
  </p:notesMasterIdLst>
  <p:sldIdLst>
    <p:sldId id="256" r:id="rId2"/>
    <p:sldId id="261" r:id="rId3"/>
    <p:sldId id="259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5E12D-E395-44EC-B10F-D625E00726A1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34789-BC65-4439-8B74-142E2D6D1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224-7AD1-431F-92CC-AC2E1209913D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8897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8517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6762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6040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90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592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D143-4371-4B90-A381-7F4A6C506DDF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0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C3AA-334C-47C2-9975-2D1DE012CE40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A4-875D-43D3-B1C4-5C707C05ABEE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97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224A-16ED-4959-90E0-4C4959B8DA0B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3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865D-00A3-4E71-9B07-74910FB7B3FB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DC8-1948-467A-9C96-CDD1BB510488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0AE-1B94-44D5-B22B-CC1A40C94E11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5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4F33-24DD-417D-BA7D-E69F5B26DE3B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0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B6D-036C-430F-8504-CDF7B8F8B05F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48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9DD-2644-4323-9E82-D3AA01FBA2C5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9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EAA5-3C28-47F3-9716-B8DB2CB9DDDD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92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b="0" dirty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Title</a:t>
            </a:r>
            <a:r>
              <a:rPr lang="ja-JP" altLang="en-US" sz="6600" b="0" dirty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（未定）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ゲームジャンル</a:t>
            </a:r>
            <a:endParaRPr kumimoji="1" lang="en-US" altLang="ja-JP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弾幕シューティング</a:t>
            </a:r>
          </a:p>
        </p:txBody>
      </p:sp>
    </p:spTree>
    <p:extLst>
      <p:ext uri="{BB962C8B-B14F-4D97-AF65-F5344CB8AC3E}">
        <p14:creationId xmlns:p14="http://schemas.microsoft.com/office/powerpoint/2010/main" val="306078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11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41" y="2088321"/>
            <a:ext cx="6264765" cy="3503183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6" y="609600"/>
            <a:ext cx="1987060" cy="1326321"/>
          </a:xfrm>
        </p:spPr>
        <p:txBody>
          <a:bodyPr/>
          <a:lstStyle/>
          <a:p>
            <a:pPr algn="l"/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00505" y="1566589"/>
            <a:ext cx="31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弾幕シューティング</a:t>
            </a:r>
            <a:r>
              <a:rPr lang="ja-JP" altLang="en-US" dirty="0" smtClean="0"/>
              <a:t>を遊びたい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090041" y="2088321"/>
            <a:ext cx="6474372" cy="38027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37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7230512" y="3947049"/>
            <a:ext cx="2414330" cy="148441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28872" y="1128548"/>
            <a:ext cx="6800193" cy="414764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0319" y="536028"/>
            <a:ext cx="2439005" cy="72521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ゲーム画面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コンテンツ プレースホルダー 11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9" y="1261242"/>
            <a:ext cx="6597297" cy="3689131"/>
          </a:xfrm>
        </p:spPr>
      </p:pic>
      <p:sp>
        <p:nvSpPr>
          <p:cNvPr id="13" name="テキスト ボックス 12"/>
          <p:cNvSpPr txBox="1"/>
          <p:nvPr/>
        </p:nvSpPr>
        <p:spPr>
          <a:xfrm>
            <a:off x="7504386" y="1460938"/>
            <a:ext cx="2569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左上数字　    </a:t>
            </a:r>
            <a:r>
              <a:rPr kumimoji="1" lang="en-US" altLang="ja-JP" dirty="0" err="1" smtClean="0"/>
              <a:t>Player_HP</a:t>
            </a:r>
            <a:endParaRPr kumimoji="1" lang="en-US" altLang="ja-JP" dirty="0" smtClean="0"/>
          </a:p>
          <a:p>
            <a:r>
              <a:rPr lang="ja-JP" altLang="en-US" dirty="0" smtClean="0"/>
              <a:t>中央上数字　</a:t>
            </a:r>
            <a:r>
              <a:rPr lang="en-US" altLang="ja-JP" dirty="0" err="1" smtClean="0"/>
              <a:t>Boss_HP</a:t>
            </a:r>
            <a:endParaRPr lang="en-US" altLang="ja-JP" dirty="0" smtClean="0"/>
          </a:p>
          <a:p>
            <a:r>
              <a:rPr kumimoji="1" lang="ja-JP" altLang="en-US" dirty="0" smtClean="0"/>
              <a:t>左下文字　 　</a:t>
            </a:r>
            <a:r>
              <a:rPr lang="ja-JP" altLang="en-US" dirty="0" smtClean="0"/>
              <a:t>操作方法</a:t>
            </a:r>
            <a:endParaRPr lang="en-US" altLang="ja-JP" dirty="0" smtClean="0"/>
          </a:p>
          <a:p>
            <a:r>
              <a:rPr kumimoji="1" lang="ja-JP" altLang="en-US" dirty="0" smtClean="0"/>
              <a:t>中央下　　　　</a:t>
            </a:r>
            <a:r>
              <a:rPr kumimoji="1" lang="en-US" altLang="ja-JP" dirty="0" smtClean="0"/>
              <a:t>Player</a:t>
            </a:r>
          </a:p>
          <a:p>
            <a:r>
              <a:rPr lang="ja-JP" altLang="en-US" dirty="0" smtClean="0"/>
              <a:t>中央上　　　　</a:t>
            </a:r>
            <a:r>
              <a:rPr lang="en-US" altLang="ja-JP" dirty="0" smtClean="0"/>
              <a:t>Boss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704083" y="3405352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BossHP</a:t>
            </a:r>
            <a:r>
              <a:rPr kumimoji="1" lang="ja-JP" altLang="en-US" dirty="0" smtClean="0"/>
              <a:t>が３００以下でクリア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61" y="4022494"/>
            <a:ext cx="2228798" cy="1253699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9364717" y="4950373"/>
            <a:ext cx="2522483" cy="155770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279" y="5049908"/>
            <a:ext cx="2415357" cy="13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3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操作方法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タイトル画面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　</a:t>
            </a:r>
            <a:r>
              <a:rPr lang="ja-JP" altLang="en-US" dirty="0"/>
              <a:t>難易度</a:t>
            </a:r>
            <a:r>
              <a:rPr kumimoji="1" lang="en-US" altLang="ja-JP" dirty="0" smtClean="0"/>
              <a:t>Easy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smtClean="0"/>
              <a:t>X</a:t>
            </a:r>
            <a:r>
              <a:rPr lang="ja-JP" altLang="en-US" dirty="0" smtClean="0"/>
              <a:t>　難易度</a:t>
            </a:r>
            <a:r>
              <a:rPr lang="en-US" altLang="ja-JP" dirty="0" smtClean="0"/>
              <a:t>Hard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ゲーム中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移動　</a:t>
            </a:r>
            <a:r>
              <a:rPr lang="en-US" altLang="ja-JP" dirty="0"/>
              <a:t>WASD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攻撃　</a:t>
            </a:r>
            <a:r>
              <a:rPr lang="en-US" altLang="ja-JP" dirty="0" smtClean="0"/>
              <a:t>SPACE</a:t>
            </a:r>
            <a:r>
              <a:rPr lang="ja-JP" altLang="en-US" dirty="0" smtClean="0"/>
              <a:t>＆</a:t>
            </a:r>
            <a:r>
              <a:rPr lang="ja-JP" altLang="en-US" dirty="0"/>
              <a:t>マウス（</a:t>
            </a:r>
            <a:r>
              <a:rPr lang="en-US" altLang="ja-JP" dirty="0"/>
              <a:t>L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リザルト</a:t>
            </a:r>
            <a:r>
              <a:rPr lang="ja-JP" altLang="en-US" dirty="0" smtClean="0"/>
              <a:t>画面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マウス左　ゲーム終了</a:t>
            </a:r>
            <a:endParaRPr kumimoji="1" lang="en-US" altLang="ja-JP" dirty="0" smtClean="0"/>
          </a:p>
          <a:p>
            <a:pPr marL="2057400" lvl="6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9987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96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こだわったところ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467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ダマスク</Template>
  <TotalTime>207</TotalTime>
  <Words>29</Words>
  <Application>Microsoft Office PowerPoint</Application>
  <PresentationFormat>ワイド画面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ＭＳ Ｐゴシック</vt:lpstr>
      <vt:lpstr>游ゴシック</vt:lpstr>
      <vt:lpstr>Arial</vt:lpstr>
      <vt:lpstr>Bookman Old Style</vt:lpstr>
      <vt:lpstr>Mongolian Baiti</vt:lpstr>
      <vt:lpstr>Rockwell</vt:lpstr>
      <vt:lpstr>Wingdings</vt:lpstr>
      <vt:lpstr>Damask</vt:lpstr>
      <vt:lpstr>Title（未定）</vt:lpstr>
      <vt:lpstr>コンセプト</vt:lpstr>
      <vt:lpstr>ゲーム画面</vt:lpstr>
      <vt:lpstr>操作方法</vt:lpstr>
      <vt:lpstr>PowerPoint プレゼンテーション</vt:lpstr>
      <vt:lpstr>こだわったところ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takumi</dc:creator>
  <cp:lastModifiedBy>takumi</cp:lastModifiedBy>
  <cp:revision>19</cp:revision>
  <dcterms:created xsi:type="dcterms:W3CDTF">2022-11-21T02:39:43Z</dcterms:created>
  <dcterms:modified xsi:type="dcterms:W3CDTF">2022-11-28T04:44:05Z</dcterms:modified>
</cp:coreProperties>
</file>