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4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0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7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0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2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8806-2BAF-4A21-8419-74B272B76C3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68C6-B7D7-4693-BBD0-C3673471B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シューティング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個人製作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931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5701878" y="5613400"/>
            <a:ext cx="13208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Player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5816600" y="381000"/>
            <a:ext cx="1181100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r>
              <a:rPr kumimoji="1" lang="en-US" altLang="ja-JP" dirty="0" smtClean="0"/>
              <a:t>Boss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9867900" y="1739900"/>
            <a:ext cx="6096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1943100" y="1720850"/>
            <a:ext cx="6096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8900" y="88900"/>
            <a:ext cx="2374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/>
              <a:t>最初３００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5988" y="246182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プレイヤーを狙って攻撃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0788" y="25273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プレイヤーを狙って攻撃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37288" y="52440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マウスカーソル方向へ攻撃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60617" y="1411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拡散攻撃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37400" y="5760134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被弾　</a:t>
            </a:r>
            <a:r>
              <a:rPr kumimoji="1" lang="en-US" altLang="ja-JP" dirty="0" smtClean="0"/>
              <a:t>HP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２００</a:t>
            </a:r>
            <a:endParaRPr kumimoji="1" lang="en-US" altLang="ja-JP" dirty="0" smtClean="0"/>
          </a:p>
          <a:p>
            <a:r>
              <a:rPr kumimoji="1" lang="en-US" altLang="ja-JP" dirty="0" smtClean="0"/>
              <a:t>Boss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＋１００</a:t>
            </a:r>
            <a:endParaRPr kumimoji="1" lang="en-US" altLang="ja-JP" dirty="0" smtClean="0"/>
          </a:p>
          <a:p>
            <a:r>
              <a:rPr lang="en-US" altLang="ja-JP" dirty="0" smtClean="0"/>
              <a:t>Mob</a:t>
            </a:r>
            <a:r>
              <a:rPr lang="ja-JP" altLang="en-US" dirty="0" smtClean="0"/>
              <a:t>に</a:t>
            </a:r>
            <a:r>
              <a:rPr lang="en-US" altLang="ja-JP" dirty="0"/>
              <a:t>Hit</a:t>
            </a:r>
            <a:r>
              <a:rPr lang="ja-JP" altLang="en-US" dirty="0"/>
              <a:t>　</a:t>
            </a:r>
            <a:r>
              <a:rPr lang="en-US" altLang="ja-JP" dirty="0"/>
              <a:t>HP</a:t>
            </a:r>
            <a:r>
              <a:rPr lang="ja-JP" altLang="en-US" dirty="0" smtClean="0"/>
              <a:t>＋５０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37400" y="508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左右移動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956" y="780107"/>
            <a:ext cx="25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５０００でクリア</a:t>
            </a:r>
            <a:endParaRPr lang="en-US" altLang="ja-JP" dirty="0" smtClean="0"/>
          </a:p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０で</a:t>
            </a:r>
            <a:r>
              <a:rPr lang="ja-JP" altLang="en-US" dirty="0"/>
              <a:t>ゲームオーバー</a:t>
            </a:r>
            <a:endParaRPr kumimoji="1" lang="en-US" altLang="ja-JP" dirty="0" smtClean="0"/>
          </a:p>
          <a:p>
            <a:r>
              <a:rPr lang="ja-JP" altLang="en-US" dirty="0"/>
              <a:t>タイトル</a:t>
            </a:r>
            <a:r>
              <a:rPr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60664" y="27397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被弾か画面下</a:t>
            </a:r>
            <a:r>
              <a:rPr lang="ja-JP" altLang="en-US" dirty="0" smtClean="0"/>
              <a:t>で消える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78849" y="28966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被弾か画面下で消える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52458" y="5760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上下左右移動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737736" y="1712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↙　↓　↘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71529" y="3081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下移動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600337" y="3273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下移動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71529" y="33975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時間経過で出現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77253" y="35508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時間経過で出現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6111965" y="2373341"/>
            <a:ext cx="6096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4853" y="316074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プレイヤーを狙って攻撃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22914" y="35300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被弾か画面下で消える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722118" y="38544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下移動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99034" y="41320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時間経過で出現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1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9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79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シューティング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</dc:creator>
  <cp:lastModifiedBy>takumi</cp:lastModifiedBy>
  <cp:revision>10</cp:revision>
  <dcterms:created xsi:type="dcterms:W3CDTF">2022-11-02T00:28:55Z</dcterms:created>
  <dcterms:modified xsi:type="dcterms:W3CDTF">2022-11-02T06:12:35Z</dcterms:modified>
</cp:coreProperties>
</file>