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7"/>
  </p:notesMasterIdLst>
  <p:sldIdLst>
    <p:sldId id="256" r:id="rId2"/>
    <p:sldId id="262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E12D-E395-44EC-B10F-D625E00726A1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4789-BC65-4439-8B74-142E2D6D1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34789-BC65-4439-8B74-142E2D6D1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8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224-7AD1-431F-92CC-AC2E1209913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8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89719"/>
      </p:ext>
    </p:extLst>
  </p:cSld>
  <p:clrMapOvr>
    <a:masterClrMapping/>
  </p:clrMapOvr>
  <p:transition spd="slow">
    <p:wip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51758"/>
      </p:ext>
    </p:extLst>
  </p:cSld>
  <p:clrMapOvr>
    <a:masterClrMapping/>
  </p:clrMapOvr>
  <p:transition spd="slow">
    <p:wip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676226"/>
      </p:ext>
    </p:extLst>
  </p:cSld>
  <p:clrMapOvr>
    <a:masterClrMapping/>
  </p:clrMapOvr>
  <p:transition spd="slow">
    <p:wip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04079"/>
      </p:ext>
    </p:extLst>
  </p:cSld>
  <p:clrMapOvr>
    <a:masterClrMapping/>
  </p:clrMapOvr>
  <p:transition spd="slow">
    <p:wip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060"/>
      </p:ext>
    </p:extLst>
  </p:cSld>
  <p:clrMapOvr>
    <a:masterClrMapping/>
  </p:clrMapOvr>
  <p:transition spd="slow">
    <p:wip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59204"/>
      </p:ext>
    </p:extLst>
  </p:cSld>
  <p:clrMapOvr>
    <a:masterClrMapping/>
  </p:clrMapOvr>
  <p:transition spd="slow">
    <p:wip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143-4371-4B90-A381-7F4A6C506DD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0155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3AA-334C-47C2-9975-2D1DE012CE40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1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A4-875D-43D3-B1C4-5C707C05ABEE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7728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24A-16ED-4959-90E0-4C4959B8DA0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350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865D-00A3-4E71-9B07-74910FB7B3F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8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DC8-1948-467A-9C96-CDD1BB510488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94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0AE-1B94-44D5-B22B-CC1A40C94E11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7018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4F33-24DD-417D-BA7D-E69F5B26DE3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965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B6D-036C-430F-8504-CDF7B8F8B05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839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9DD-2644-4323-9E82-D3AA01FBA2C5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463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EAA5-3C28-47F3-9716-B8DB2CB9DDD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0" dirty="0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GAME</a:t>
            </a:r>
            <a:r>
              <a:rPr lang="ja-JP" altLang="en-US" sz="6600" b="0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altLang="ja-JP" sz="6600" b="0" dirty="0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Title</a:t>
            </a:r>
            <a:endParaRPr lang="ja-JP" altLang="en-US" sz="6600" b="0" dirty="0">
              <a:solidFill>
                <a:schemeClr val="accent1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ゲームジャンル</a:t>
            </a:r>
            <a:endParaRPr kumimoji="1" lang="en-US" altLang="ja-JP" dirty="0" smtClean="0"/>
          </a:p>
          <a:p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弾幕シューティング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060788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516" y="636896"/>
            <a:ext cx="1379029" cy="1326321"/>
          </a:xfrm>
        </p:spPr>
        <p:txBody>
          <a:bodyPr/>
          <a:lstStyle/>
          <a:p>
            <a:pPr algn="l"/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0138" y="1859522"/>
            <a:ext cx="1897644" cy="1793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ゲーム画面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操作方法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79" y="6249879"/>
            <a:ext cx="608119" cy="608119"/>
          </a:xfrm>
          <a:prstGeom prst="rect">
            <a:avLst/>
          </a:prstGeom>
        </p:spPr>
      </p:pic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4" y="1253422"/>
            <a:ext cx="4313974" cy="23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6" y="609601"/>
            <a:ext cx="1987060" cy="823274"/>
          </a:xfrm>
        </p:spPr>
        <p:txBody>
          <a:bodyPr/>
          <a:lstStyle/>
          <a:p>
            <a:pPr algn="l"/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977540"/>
            <a:ext cx="4615909" cy="2566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80" y="6249880"/>
            <a:ext cx="608120" cy="60812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917434" y="1517716"/>
            <a:ext cx="56664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難易度低めの簡単弾幕シューティングゲーム</a:t>
            </a:r>
            <a:endParaRPr kumimoji="1" lang="en-US" altLang="ja-JP" sz="22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弾幕</a:t>
            </a:r>
            <a:r>
              <a:rPr lang="ja-JP" altLang="en-US" sz="2000" dirty="0"/>
              <a:t>ゲームが初めてでも</a:t>
            </a:r>
            <a:r>
              <a:rPr lang="ja-JP" altLang="en-US" sz="2000" dirty="0" smtClean="0"/>
              <a:t>楽しめ</a:t>
            </a:r>
            <a:r>
              <a:rPr lang="ja-JP" altLang="en-US" sz="2000" dirty="0"/>
              <a:t>るよう</a:t>
            </a:r>
            <a:r>
              <a:rPr lang="ja-JP" altLang="en-US" sz="2000" dirty="0" smtClean="0"/>
              <a:t>に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プレイヤー</a:t>
            </a:r>
            <a:r>
              <a:rPr lang="ja-JP" altLang="en-US" sz="2000" dirty="0" smtClean="0"/>
              <a:t>の動きの</a:t>
            </a:r>
            <a:r>
              <a:rPr lang="ja-JP" altLang="en-US" sz="2400" b="1" dirty="0" smtClean="0"/>
              <a:t>反転と同じ動き</a:t>
            </a:r>
            <a:r>
              <a:rPr lang="ja-JP" altLang="en-US" sz="2000" dirty="0" smtClean="0"/>
              <a:t>をボスがしてくる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プレイヤー</a:t>
            </a:r>
            <a:r>
              <a:rPr lang="ja-JP" altLang="en-US" sz="2000" dirty="0" smtClean="0"/>
              <a:t>の当たり判定（小）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ボスの当たり判定（大）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55373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230512" y="3947049"/>
            <a:ext cx="2414330" cy="148441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8872" y="1128548"/>
            <a:ext cx="6800193" cy="41476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19" y="536028"/>
            <a:ext cx="2439005" cy="72521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14896" y="319085"/>
            <a:ext cx="2605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左上数字　    </a:t>
            </a:r>
            <a:r>
              <a:rPr kumimoji="1" lang="en-US" altLang="ja-JP" b="1" i="1" dirty="0" smtClean="0"/>
              <a:t>Player HP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中央上数字　</a:t>
            </a:r>
            <a:r>
              <a:rPr lang="en-US" altLang="ja-JP" b="1" i="1" dirty="0" smtClean="0"/>
              <a:t>Boss HP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左下文字　 　</a:t>
            </a:r>
            <a:r>
              <a:rPr lang="ja-JP" altLang="en-US" b="1" i="1" dirty="0" smtClean="0"/>
              <a:t>操作方法</a:t>
            </a:r>
            <a:endParaRPr lang="en-US" altLang="ja-JP" b="1" i="1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中央</a:t>
            </a:r>
            <a:r>
              <a:rPr lang="ja-JP" altLang="en-US" dirty="0"/>
              <a:t>最</a:t>
            </a:r>
            <a:r>
              <a:rPr kumimoji="1" lang="ja-JP" altLang="en-US" dirty="0" smtClean="0"/>
              <a:t>下　　　　</a:t>
            </a:r>
            <a:r>
              <a:rPr kumimoji="1" lang="en-US" altLang="ja-JP" b="1" i="1" dirty="0" smtClean="0"/>
              <a:t>Player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中央最上　　　　</a:t>
            </a:r>
            <a:r>
              <a:rPr lang="en-US" altLang="ja-JP" b="1" i="1" dirty="0" smtClean="0"/>
              <a:t>Boss</a:t>
            </a:r>
            <a:endParaRPr kumimoji="1" lang="ja-JP" altLang="en-US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40526" y="3436955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Boss HP</a:t>
            </a:r>
            <a:r>
              <a:rPr lang="ja-JP" altLang="en-US" dirty="0"/>
              <a:t>が</a:t>
            </a:r>
            <a:r>
              <a:rPr lang="ja-JP" altLang="en-US" b="1" i="1" dirty="0" smtClean="0"/>
              <a:t>０</a:t>
            </a:r>
            <a:r>
              <a:rPr lang="ja-JP" altLang="en-US" dirty="0" smtClean="0"/>
              <a:t>で</a:t>
            </a:r>
            <a:r>
              <a:rPr lang="ja-JP" altLang="en-US" dirty="0"/>
              <a:t>クリア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61" y="4022494"/>
            <a:ext cx="2228798" cy="1253699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9364717" y="4950373"/>
            <a:ext cx="2522483" cy="15577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279" y="5049908"/>
            <a:ext cx="2415357" cy="1358638"/>
          </a:xfrm>
          <a:prstGeom prst="rect">
            <a:avLst/>
          </a:prstGeom>
        </p:spPr>
      </p:pic>
      <p:pic>
        <p:nvPicPr>
          <p:cNvPr id="16" name="図 15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9" y="1286066"/>
            <a:ext cx="6590591" cy="36643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224260" y="3047569"/>
            <a:ext cx="21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Boss</a:t>
            </a:r>
            <a:r>
              <a:rPr lang="ja-JP" altLang="en-US" dirty="0"/>
              <a:t> 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は最大</a:t>
            </a:r>
            <a:r>
              <a:rPr kumimoji="1" lang="en-US" altLang="ja-JP" b="1" i="1" dirty="0" smtClean="0"/>
              <a:t>6000</a:t>
            </a:r>
            <a:endParaRPr kumimoji="1" lang="ja-JP" altLang="en-US" b="1" i="1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9606478" y="3013711"/>
            <a:ext cx="18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Player HP</a:t>
            </a:r>
            <a:r>
              <a:rPr kumimoji="1" lang="ja-JP" altLang="en-US" dirty="0" smtClean="0"/>
              <a:t>は</a:t>
            </a:r>
            <a:r>
              <a:rPr kumimoji="1" lang="en-US" altLang="ja-JP" b="1" i="1" dirty="0" smtClean="0"/>
              <a:t>300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80" y="6249880"/>
            <a:ext cx="608120" cy="6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8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0103" y="1691722"/>
            <a:ext cx="2743805" cy="18550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タイトル画面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　</a:t>
            </a:r>
            <a:r>
              <a:rPr lang="ja-JP" altLang="en-US" dirty="0"/>
              <a:t>難易度</a:t>
            </a:r>
            <a:r>
              <a:rPr kumimoji="1" lang="en-US" altLang="ja-JP" b="1" i="1" dirty="0" smtClean="0"/>
              <a:t>Easy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 smtClean="0"/>
              <a:t>X</a:t>
            </a:r>
            <a:r>
              <a:rPr lang="ja-JP" altLang="en-US" dirty="0" smtClean="0"/>
              <a:t>　難易度</a:t>
            </a:r>
            <a:r>
              <a:rPr lang="en-US" altLang="ja-JP" b="1" i="1" dirty="0" smtClean="0"/>
              <a:t>Normal</a:t>
            </a:r>
            <a:endParaRPr kumimoji="1" lang="en-US" altLang="ja-JP" b="1" i="1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dirty="0" smtClean="0"/>
              <a:t>C</a:t>
            </a:r>
            <a:r>
              <a:rPr lang="ja-JP" altLang="en-US" dirty="0" smtClean="0"/>
              <a:t>　難易度</a:t>
            </a:r>
            <a:r>
              <a:rPr lang="en-US" altLang="ja-JP" b="1" i="1" dirty="0" smtClean="0"/>
              <a:t>Hard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ja-JP" dirty="0" smtClean="0">
                <a:effectLst/>
              </a:rPr>
              <a:t>V</a:t>
            </a:r>
            <a:r>
              <a:rPr kumimoji="1" lang="ja-JP" altLang="en-US" dirty="0" smtClean="0">
                <a:effectLst/>
              </a:rPr>
              <a:t>　難易度</a:t>
            </a:r>
            <a:r>
              <a:rPr kumimoji="1"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endParaRPr kumimoji="1" lang="en-US" altLang="ja-JP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3908" y="1693793"/>
            <a:ext cx="5002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ゲーム中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/>
              <a:t>移動　</a:t>
            </a:r>
            <a:r>
              <a:rPr lang="en-US" altLang="ja-JP" b="1" i="1" dirty="0"/>
              <a:t>WASD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攻撃１</a:t>
            </a:r>
            <a:r>
              <a:rPr lang="ja-JP" altLang="en-US" dirty="0"/>
              <a:t>　</a:t>
            </a:r>
            <a:r>
              <a:rPr lang="en-US" altLang="ja-JP" b="1" i="1" dirty="0" smtClean="0"/>
              <a:t>SPACE</a:t>
            </a:r>
            <a:r>
              <a:rPr lang="ja-JP" altLang="en-US" b="1" i="1" dirty="0" smtClean="0"/>
              <a:t>　</a:t>
            </a:r>
            <a:r>
              <a:rPr lang="ja-JP" altLang="en-US" b="1" i="1" dirty="0" smtClean="0"/>
              <a:t>（押している間オート</a:t>
            </a:r>
            <a:r>
              <a:rPr lang="ja-JP" altLang="en-US" b="1" i="1" dirty="0" smtClean="0"/>
              <a:t>）</a:t>
            </a:r>
            <a:endParaRPr lang="en-US" altLang="ja-JP" b="1" i="1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dirty="0" smtClean="0"/>
              <a:t>攻撃２</a:t>
            </a:r>
            <a:r>
              <a:rPr lang="ja-JP" altLang="en-US" b="1" i="1" dirty="0" smtClean="0"/>
              <a:t>マウス</a:t>
            </a:r>
            <a:r>
              <a:rPr lang="ja-JP" altLang="en-US" b="1" i="1" dirty="0"/>
              <a:t>（</a:t>
            </a:r>
            <a:r>
              <a:rPr lang="en-US" altLang="ja-JP" b="1" i="1" dirty="0"/>
              <a:t>L</a:t>
            </a:r>
            <a:r>
              <a:rPr lang="ja-JP" altLang="en-US" b="1" i="1" dirty="0" smtClean="0"/>
              <a:t>）　（</a:t>
            </a:r>
            <a:r>
              <a:rPr lang="ja-JP" altLang="en-US" b="1" i="1" dirty="0" smtClean="0"/>
              <a:t>マウスカーソル方向</a:t>
            </a:r>
            <a:r>
              <a:rPr lang="ja-JP" altLang="en-US" b="1" i="1" dirty="0" smtClean="0"/>
              <a:t>）</a:t>
            </a:r>
            <a:endParaRPr lang="en-US" altLang="ja-JP" b="1" i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87559" y="1695930"/>
            <a:ext cx="4004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リザルト画面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b="1" i="1" dirty="0"/>
              <a:t>マウス（</a:t>
            </a:r>
            <a:r>
              <a:rPr lang="en-US" altLang="ja-JP" b="1" i="1" dirty="0"/>
              <a:t>L</a:t>
            </a:r>
            <a:r>
              <a:rPr lang="ja-JP" altLang="en-US" b="1" i="1" dirty="0"/>
              <a:t>）　ゲーム終了</a:t>
            </a:r>
            <a:endParaRPr lang="en-US" altLang="ja-JP" b="1" i="1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4983814" y="3171121"/>
            <a:ext cx="5517931" cy="35348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17" y="3360850"/>
            <a:ext cx="5172924" cy="286519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482" y="6242482"/>
            <a:ext cx="615518" cy="615518"/>
          </a:xfrm>
          <a:prstGeom prst="rect">
            <a:avLst/>
          </a:prstGeom>
        </p:spPr>
      </p:pic>
      <p:pic>
        <p:nvPicPr>
          <p:cNvPr id="10" name="図 9" descr="画面の領域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17" y="3354726"/>
            <a:ext cx="5175335" cy="2877438"/>
          </a:xfrm>
          <a:prstGeom prst="rect">
            <a:avLst/>
          </a:prstGeom>
        </p:spPr>
      </p:pic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18" y="3365044"/>
            <a:ext cx="5172923" cy="2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0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715</TotalTime>
  <Words>86</Words>
  <Application>Microsoft Office PowerPoint</Application>
  <PresentationFormat>ワイド画面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Ｐゴシック</vt:lpstr>
      <vt:lpstr>游ゴシック</vt:lpstr>
      <vt:lpstr>Arial</vt:lpstr>
      <vt:lpstr>Bookman Old Style</vt:lpstr>
      <vt:lpstr>Mongolian Baiti</vt:lpstr>
      <vt:lpstr>Rockwell</vt:lpstr>
      <vt:lpstr>Wingdings</vt:lpstr>
      <vt:lpstr>Damask</vt:lpstr>
      <vt:lpstr>GAME Title</vt:lpstr>
      <vt:lpstr>目次</vt:lpstr>
      <vt:lpstr>コンセプト</vt:lpstr>
      <vt:lpstr>ゲーム画面</vt:lpstr>
      <vt:lpstr>操作方法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takumi</dc:creator>
  <cp:lastModifiedBy>takumi</cp:lastModifiedBy>
  <cp:revision>55</cp:revision>
  <dcterms:created xsi:type="dcterms:W3CDTF">2022-11-21T02:39:43Z</dcterms:created>
  <dcterms:modified xsi:type="dcterms:W3CDTF">2022-12-19T00:17:14Z</dcterms:modified>
</cp:coreProperties>
</file>