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F7676-0DAB-4F09-91A7-7309742F78C1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DBE9D83-F520-46B6-9032-9C1734003EE6}">
      <dgm:prSet/>
      <dgm:spPr/>
      <dgm:t>
        <a:bodyPr/>
        <a:lstStyle/>
        <a:p>
          <a:pPr rtl="0"/>
          <a:endParaRPr lang="ja-JP" dirty="0"/>
        </a:p>
      </dgm:t>
    </dgm:pt>
    <dgm:pt modelId="{9EC0E674-DE2B-4B3A-A7EB-CA316353F512}" type="parTrans" cxnId="{CD583BC6-F051-4AFC-9C68-F2127B649BD2}">
      <dgm:prSet/>
      <dgm:spPr/>
      <dgm:t>
        <a:bodyPr/>
        <a:lstStyle/>
        <a:p>
          <a:endParaRPr kumimoji="1" lang="ja-JP" altLang="en-US"/>
        </a:p>
      </dgm:t>
    </dgm:pt>
    <dgm:pt modelId="{793D7C68-BAA4-4495-8EF0-B09E925B1797}" type="sibTrans" cxnId="{CD583BC6-F051-4AFC-9C68-F2127B649BD2}">
      <dgm:prSet/>
      <dgm:spPr/>
      <dgm:t>
        <a:bodyPr/>
        <a:lstStyle/>
        <a:p>
          <a:endParaRPr kumimoji="1" lang="ja-JP" altLang="en-US"/>
        </a:p>
      </dgm:t>
    </dgm:pt>
    <dgm:pt modelId="{F174D827-B32C-4B7A-BB53-F3435C7547B2}">
      <dgm:prSet/>
      <dgm:spPr/>
      <dgm:t>
        <a:bodyPr/>
        <a:lstStyle/>
        <a:p>
          <a:pPr rtl="0"/>
          <a:endParaRPr lang="ja-JP" dirty="0"/>
        </a:p>
      </dgm:t>
    </dgm:pt>
    <dgm:pt modelId="{0EA77D6D-6090-4F24-B78B-7EFC0C0A080A}" type="parTrans" cxnId="{6A66C236-9A8B-4FAB-A1FB-EC33F1DD96CD}">
      <dgm:prSet/>
      <dgm:spPr/>
      <dgm:t>
        <a:bodyPr/>
        <a:lstStyle/>
        <a:p>
          <a:endParaRPr kumimoji="1" lang="ja-JP" altLang="en-US"/>
        </a:p>
      </dgm:t>
    </dgm:pt>
    <dgm:pt modelId="{532DA147-2E6B-496D-AA85-CA2BD1977CE7}" type="sibTrans" cxnId="{6A66C236-9A8B-4FAB-A1FB-EC33F1DD96CD}">
      <dgm:prSet/>
      <dgm:spPr/>
      <dgm:t>
        <a:bodyPr/>
        <a:lstStyle/>
        <a:p>
          <a:endParaRPr kumimoji="1" lang="ja-JP" altLang="en-US"/>
        </a:p>
      </dgm:t>
    </dgm:pt>
    <dgm:pt modelId="{5832F9CB-DFD8-4E20-96D6-EF45F11E57A7}">
      <dgm:prSet/>
      <dgm:spPr/>
      <dgm:t>
        <a:bodyPr/>
        <a:lstStyle/>
        <a:p>
          <a:pPr rtl="0"/>
          <a:endParaRPr lang="ja-JP" dirty="0"/>
        </a:p>
      </dgm:t>
    </dgm:pt>
    <dgm:pt modelId="{9130A300-E38D-4895-B77B-AEA69392970C}" type="parTrans" cxnId="{8A01E95C-2711-4289-919B-7EA56A0D8C6D}">
      <dgm:prSet/>
      <dgm:spPr/>
      <dgm:t>
        <a:bodyPr/>
        <a:lstStyle/>
        <a:p>
          <a:endParaRPr kumimoji="1" lang="ja-JP" altLang="en-US"/>
        </a:p>
      </dgm:t>
    </dgm:pt>
    <dgm:pt modelId="{908B8C5C-DB90-488D-BEBF-47EB7AA5F72A}" type="sibTrans" cxnId="{8A01E95C-2711-4289-919B-7EA56A0D8C6D}">
      <dgm:prSet/>
      <dgm:spPr/>
      <dgm:t>
        <a:bodyPr/>
        <a:lstStyle/>
        <a:p>
          <a:endParaRPr kumimoji="1" lang="ja-JP" altLang="en-US"/>
        </a:p>
      </dgm:t>
    </dgm:pt>
    <dgm:pt modelId="{0CE8EF7D-B30D-4079-89D8-B8F6FB19FE1B}">
      <dgm:prSet/>
      <dgm:spPr/>
      <dgm:t>
        <a:bodyPr/>
        <a:lstStyle/>
        <a:p>
          <a:pPr rtl="0"/>
          <a:r>
            <a:rPr lang="ja-JP" altLang="en-US" dirty="0" smtClean="0"/>
            <a:t>コンセプト</a:t>
          </a:r>
          <a:endParaRPr lang="ja-JP" dirty="0"/>
        </a:p>
      </dgm:t>
    </dgm:pt>
    <dgm:pt modelId="{4EEAAFCA-0B57-4DF2-B350-D4219A3F7FDF}" type="parTrans" cxnId="{D51CE44F-5A80-4000-8F8D-B4D2545A63C3}">
      <dgm:prSet/>
      <dgm:spPr/>
      <dgm:t>
        <a:bodyPr/>
        <a:lstStyle/>
        <a:p>
          <a:endParaRPr kumimoji="1" lang="ja-JP" altLang="en-US"/>
        </a:p>
      </dgm:t>
    </dgm:pt>
    <dgm:pt modelId="{BF3B0089-ED78-4F05-AE9C-0C2AAA16C6F5}" type="sibTrans" cxnId="{D51CE44F-5A80-4000-8F8D-B4D2545A63C3}">
      <dgm:prSet/>
      <dgm:spPr/>
      <dgm:t>
        <a:bodyPr/>
        <a:lstStyle/>
        <a:p>
          <a:endParaRPr kumimoji="1" lang="ja-JP" altLang="en-US"/>
        </a:p>
      </dgm:t>
    </dgm:pt>
    <dgm:pt modelId="{C6769FA5-C229-4926-B6B6-FEE2C4C421A6}">
      <dgm:prSet/>
      <dgm:spPr/>
      <dgm:t>
        <a:bodyPr/>
        <a:lstStyle/>
        <a:p>
          <a:pPr rtl="0"/>
          <a:r>
            <a:rPr lang="ja-JP" altLang="en-US" dirty="0" smtClean="0"/>
            <a:t>操作方法</a:t>
          </a:r>
          <a:endParaRPr lang="ja-JP" dirty="0"/>
        </a:p>
      </dgm:t>
    </dgm:pt>
    <dgm:pt modelId="{6A523693-B639-471D-ADDA-C2C87C4E7109}" type="parTrans" cxnId="{F30456AA-A434-47D4-9A83-FEE97B885CAB}">
      <dgm:prSet/>
      <dgm:spPr/>
      <dgm:t>
        <a:bodyPr/>
        <a:lstStyle/>
        <a:p>
          <a:endParaRPr kumimoji="1" lang="ja-JP" altLang="en-US"/>
        </a:p>
      </dgm:t>
    </dgm:pt>
    <dgm:pt modelId="{07663A03-7CC8-4663-A8EB-358E2E83FB9A}" type="sibTrans" cxnId="{F30456AA-A434-47D4-9A83-FEE97B885CAB}">
      <dgm:prSet/>
      <dgm:spPr/>
      <dgm:t>
        <a:bodyPr/>
        <a:lstStyle/>
        <a:p>
          <a:endParaRPr kumimoji="1" lang="ja-JP" altLang="en-US"/>
        </a:p>
      </dgm:t>
    </dgm:pt>
    <dgm:pt modelId="{EA684D56-C12D-4F19-A457-87830C0413DF}">
      <dgm:prSet/>
      <dgm:spPr/>
      <dgm:t>
        <a:bodyPr/>
        <a:lstStyle/>
        <a:p>
          <a:pPr rtl="0"/>
          <a:r>
            <a:rPr lang="ja-JP" altLang="en-US" dirty="0" smtClean="0"/>
            <a:t>こだわったところ</a:t>
          </a:r>
          <a:endParaRPr lang="ja-JP" dirty="0"/>
        </a:p>
      </dgm:t>
    </dgm:pt>
    <dgm:pt modelId="{F4F869D8-7DFA-4B53-82E4-D7003F25746A}" type="parTrans" cxnId="{020075C2-7AFF-48E0-AC90-21F8B69D7BE4}">
      <dgm:prSet/>
      <dgm:spPr/>
      <dgm:t>
        <a:bodyPr/>
        <a:lstStyle/>
        <a:p>
          <a:endParaRPr kumimoji="1" lang="ja-JP" altLang="en-US"/>
        </a:p>
      </dgm:t>
    </dgm:pt>
    <dgm:pt modelId="{931B6F02-BCFE-40F9-AB42-82EDBDFA552D}" type="sibTrans" cxnId="{020075C2-7AFF-48E0-AC90-21F8B69D7BE4}">
      <dgm:prSet/>
      <dgm:spPr/>
      <dgm:t>
        <a:bodyPr/>
        <a:lstStyle/>
        <a:p>
          <a:endParaRPr kumimoji="1" lang="ja-JP" altLang="en-US"/>
        </a:p>
      </dgm:t>
    </dgm:pt>
    <dgm:pt modelId="{1B8017CE-1CBE-4FF5-82EA-2AB8B26D8BFD}" type="pres">
      <dgm:prSet presAssocID="{7EBF7676-0DAB-4F09-91A7-7309742F78C1}" presName="linearFlow" presStyleCnt="0">
        <dgm:presLayoutVars>
          <dgm:dir/>
          <dgm:animLvl val="lvl"/>
          <dgm:resizeHandles val="exact"/>
        </dgm:presLayoutVars>
      </dgm:prSet>
      <dgm:spPr/>
    </dgm:pt>
    <dgm:pt modelId="{C67BAC97-EA0B-44A3-9810-3F7F926C5BFC}" type="pres">
      <dgm:prSet presAssocID="{4DBE9D83-F520-46B6-9032-9C1734003EE6}" presName="composite" presStyleCnt="0"/>
      <dgm:spPr/>
    </dgm:pt>
    <dgm:pt modelId="{207454EE-7378-452D-BBAA-A70CED7162C8}" type="pres">
      <dgm:prSet presAssocID="{4DBE9D83-F520-46B6-9032-9C1734003EE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1AD0C59-9540-403A-9359-9BB6E60025D9}" type="pres">
      <dgm:prSet presAssocID="{4DBE9D83-F520-46B6-9032-9C1734003EE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41FEE80-5E48-4BE7-9BAC-35E42C10C70D}" type="pres">
      <dgm:prSet presAssocID="{793D7C68-BAA4-4495-8EF0-B09E925B1797}" presName="sp" presStyleCnt="0"/>
      <dgm:spPr/>
    </dgm:pt>
    <dgm:pt modelId="{1E566EE7-659F-486B-B241-8EF778CC013A}" type="pres">
      <dgm:prSet presAssocID="{F174D827-B32C-4B7A-BB53-F3435C7547B2}" presName="composite" presStyleCnt="0"/>
      <dgm:spPr/>
    </dgm:pt>
    <dgm:pt modelId="{2DD283D9-22D8-4789-9598-BD2CC779F36C}" type="pres">
      <dgm:prSet presAssocID="{F174D827-B32C-4B7A-BB53-F3435C7547B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A855813-C182-441F-8345-B18F0932C587}" type="pres">
      <dgm:prSet presAssocID="{F174D827-B32C-4B7A-BB53-F3435C7547B2}" presName="descendantText" presStyleLbl="alignAcc1" presStyleIdx="1" presStyleCnt="3">
        <dgm:presLayoutVars>
          <dgm:bulletEnabled val="1"/>
        </dgm:presLayoutVars>
      </dgm:prSet>
      <dgm:spPr/>
    </dgm:pt>
    <dgm:pt modelId="{917AFC42-1475-4631-B7EF-F9B2A2499D62}" type="pres">
      <dgm:prSet presAssocID="{532DA147-2E6B-496D-AA85-CA2BD1977CE7}" presName="sp" presStyleCnt="0"/>
      <dgm:spPr/>
    </dgm:pt>
    <dgm:pt modelId="{12B80253-E1BB-4D76-8DAA-73365CBB29B2}" type="pres">
      <dgm:prSet presAssocID="{5832F9CB-DFD8-4E20-96D6-EF45F11E57A7}" presName="composite" presStyleCnt="0"/>
      <dgm:spPr/>
    </dgm:pt>
    <dgm:pt modelId="{340C2240-7123-43B0-BD0E-5364BEA3EB8C}" type="pres">
      <dgm:prSet presAssocID="{5832F9CB-DFD8-4E20-96D6-EF45F11E57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8B816D3-9611-443D-A865-A448C23FFF06}" type="pres">
      <dgm:prSet presAssocID="{5832F9CB-DFD8-4E20-96D6-EF45F11E57A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A66C236-9A8B-4FAB-A1FB-EC33F1DD96CD}" srcId="{7EBF7676-0DAB-4F09-91A7-7309742F78C1}" destId="{F174D827-B32C-4B7A-BB53-F3435C7547B2}" srcOrd="1" destOrd="0" parTransId="{0EA77D6D-6090-4F24-B78B-7EFC0C0A080A}" sibTransId="{532DA147-2E6B-496D-AA85-CA2BD1977CE7}"/>
    <dgm:cxn modelId="{F30456AA-A434-47D4-9A83-FEE97B885CAB}" srcId="{F174D827-B32C-4B7A-BB53-F3435C7547B2}" destId="{C6769FA5-C229-4926-B6B6-FEE2C4C421A6}" srcOrd="0" destOrd="0" parTransId="{6A523693-B639-471D-ADDA-C2C87C4E7109}" sibTransId="{07663A03-7CC8-4663-A8EB-358E2E83FB9A}"/>
    <dgm:cxn modelId="{C4D6024C-3D45-40EF-9A47-C8E714E67140}" type="presOf" srcId="{EA684D56-C12D-4F19-A457-87830C0413DF}" destId="{08B816D3-9611-443D-A865-A448C23FFF06}" srcOrd="0" destOrd="0" presId="urn:microsoft.com/office/officeart/2005/8/layout/chevron2"/>
    <dgm:cxn modelId="{0239A77F-A1ED-45A0-A154-DB53753930C9}" type="presOf" srcId="{C6769FA5-C229-4926-B6B6-FEE2C4C421A6}" destId="{AA855813-C182-441F-8345-B18F0932C587}" srcOrd="0" destOrd="0" presId="urn:microsoft.com/office/officeart/2005/8/layout/chevron2"/>
    <dgm:cxn modelId="{D51CE44F-5A80-4000-8F8D-B4D2545A63C3}" srcId="{4DBE9D83-F520-46B6-9032-9C1734003EE6}" destId="{0CE8EF7D-B30D-4079-89D8-B8F6FB19FE1B}" srcOrd="0" destOrd="0" parTransId="{4EEAAFCA-0B57-4DF2-B350-D4219A3F7FDF}" sibTransId="{BF3B0089-ED78-4F05-AE9C-0C2AAA16C6F5}"/>
    <dgm:cxn modelId="{666615F5-FA3E-42A0-9941-18F3CA0BC905}" type="presOf" srcId="{0CE8EF7D-B30D-4079-89D8-B8F6FB19FE1B}" destId="{71AD0C59-9540-403A-9359-9BB6E60025D9}" srcOrd="0" destOrd="0" presId="urn:microsoft.com/office/officeart/2005/8/layout/chevron2"/>
    <dgm:cxn modelId="{AC54E20A-7858-4019-B097-92A519F0B953}" type="presOf" srcId="{5832F9CB-DFD8-4E20-96D6-EF45F11E57A7}" destId="{340C2240-7123-43B0-BD0E-5364BEA3EB8C}" srcOrd="0" destOrd="0" presId="urn:microsoft.com/office/officeart/2005/8/layout/chevron2"/>
    <dgm:cxn modelId="{AD351D62-8696-40D2-9AB6-782EC007B08D}" type="presOf" srcId="{7EBF7676-0DAB-4F09-91A7-7309742F78C1}" destId="{1B8017CE-1CBE-4FF5-82EA-2AB8B26D8BFD}" srcOrd="0" destOrd="0" presId="urn:microsoft.com/office/officeart/2005/8/layout/chevron2"/>
    <dgm:cxn modelId="{020075C2-7AFF-48E0-AC90-21F8B69D7BE4}" srcId="{5832F9CB-DFD8-4E20-96D6-EF45F11E57A7}" destId="{EA684D56-C12D-4F19-A457-87830C0413DF}" srcOrd="0" destOrd="0" parTransId="{F4F869D8-7DFA-4B53-82E4-D7003F25746A}" sibTransId="{931B6F02-BCFE-40F9-AB42-82EDBDFA552D}"/>
    <dgm:cxn modelId="{8A01E95C-2711-4289-919B-7EA56A0D8C6D}" srcId="{7EBF7676-0DAB-4F09-91A7-7309742F78C1}" destId="{5832F9CB-DFD8-4E20-96D6-EF45F11E57A7}" srcOrd="2" destOrd="0" parTransId="{9130A300-E38D-4895-B77B-AEA69392970C}" sibTransId="{908B8C5C-DB90-488D-BEBF-47EB7AA5F72A}"/>
    <dgm:cxn modelId="{C83491D1-5F9D-4758-B767-3C809F230E12}" type="presOf" srcId="{F174D827-B32C-4B7A-BB53-F3435C7547B2}" destId="{2DD283D9-22D8-4789-9598-BD2CC779F36C}" srcOrd="0" destOrd="0" presId="urn:microsoft.com/office/officeart/2005/8/layout/chevron2"/>
    <dgm:cxn modelId="{F2D077D9-9D94-4DBD-8F18-208CC22389CA}" type="presOf" srcId="{4DBE9D83-F520-46B6-9032-9C1734003EE6}" destId="{207454EE-7378-452D-BBAA-A70CED7162C8}" srcOrd="0" destOrd="0" presId="urn:microsoft.com/office/officeart/2005/8/layout/chevron2"/>
    <dgm:cxn modelId="{CD583BC6-F051-4AFC-9C68-F2127B649BD2}" srcId="{7EBF7676-0DAB-4F09-91A7-7309742F78C1}" destId="{4DBE9D83-F520-46B6-9032-9C1734003EE6}" srcOrd="0" destOrd="0" parTransId="{9EC0E674-DE2B-4B3A-A7EB-CA316353F512}" sibTransId="{793D7C68-BAA4-4495-8EF0-B09E925B1797}"/>
    <dgm:cxn modelId="{3AAFBFAA-1874-4135-A9C5-5FD6E512E6D2}" type="presParOf" srcId="{1B8017CE-1CBE-4FF5-82EA-2AB8B26D8BFD}" destId="{C67BAC97-EA0B-44A3-9810-3F7F926C5BFC}" srcOrd="0" destOrd="0" presId="urn:microsoft.com/office/officeart/2005/8/layout/chevron2"/>
    <dgm:cxn modelId="{1EEA3A82-9918-4166-826B-F5B8CE5EF385}" type="presParOf" srcId="{C67BAC97-EA0B-44A3-9810-3F7F926C5BFC}" destId="{207454EE-7378-452D-BBAA-A70CED7162C8}" srcOrd="0" destOrd="0" presId="urn:microsoft.com/office/officeart/2005/8/layout/chevron2"/>
    <dgm:cxn modelId="{A3D07F67-66DF-4E50-951C-D210346C8365}" type="presParOf" srcId="{C67BAC97-EA0B-44A3-9810-3F7F926C5BFC}" destId="{71AD0C59-9540-403A-9359-9BB6E60025D9}" srcOrd="1" destOrd="0" presId="urn:microsoft.com/office/officeart/2005/8/layout/chevron2"/>
    <dgm:cxn modelId="{B9062991-A6AC-4ACE-971D-9E21FF088C1B}" type="presParOf" srcId="{1B8017CE-1CBE-4FF5-82EA-2AB8B26D8BFD}" destId="{A41FEE80-5E48-4BE7-9BAC-35E42C10C70D}" srcOrd="1" destOrd="0" presId="urn:microsoft.com/office/officeart/2005/8/layout/chevron2"/>
    <dgm:cxn modelId="{C965137D-8925-41CC-B53B-AAD293F9C030}" type="presParOf" srcId="{1B8017CE-1CBE-4FF5-82EA-2AB8B26D8BFD}" destId="{1E566EE7-659F-486B-B241-8EF778CC013A}" srcOrd="2" destOrd="0" presId="urn:microsoft.com/office/officeart/2005/8/layout/chevron2"/>
    <dgm:cxn modelId="{5352DCF0-F57D-4C54-98F1-FA3F0DCB3843}" type="presParOf" srcId="{1E566EE7-659F-486B-B241-8EF778CC013A}" destId="{2DD283D9-22D8-4789-9598-BD2CC779F36C}" srcOrd="0" destOrd="0" presId="urn:microsoft.com/office/officeart/2005/8/layout/chevron2"/>
    <dgm:cxn modelId="{5B8367E2-29C5-4C46-BA6A-B9D7E19953DD}" type="presParOf" srcId="{1E566EE7-659F-486B-B241-8EF778CC013A}" destId="{AA855813-C182-441F-8345-B18F0932C587}" srcOrd="1" destOrd="0" presId="urn:microsoft.com/office/officeart/2005/8/layout/chevron2"/>
    <dgm:cxn modelId="{6150D378-CAA6-4382-92EC-27DDE30D3927}" type="presParOf" srcId="{1B8017CE-1CBE-4FF5-82EA-2AB8B26D8BFD}" destId="{917AFC42-1475-4631-B7EF-F9B2A2499D62}" srcOrd="3" destOrd="0" presId="urn:microsoft.com/office/officeart/2005/8/layout/chevron2"/>
    <dgm:cxn modelId="{F893C099-3C76-467D-9C02-FC3C4E74313E}" type="presParOf" srcId="{1B8017CE-1CBE-4FF5-82EA-2AB8B26D8BFD}" destId="{12B80253-E1BB-4D76-8DAA-73365CBB29B2}" srcOrd="4" destOrd="0" presId="urn:microsoft.com/office/officeart/2005/8/layout/chevron2"/>
    <dgm:cxn modelId="{E70A016C-0E80-4300-A9B2-A3D3BEE189E0}" type="presParOf" srcId="{12B80253-E1BB-4D76-8DAA-73365CBB29B2}" destId="{340C2240-7123-43B0-BD0E-5364BEA3EB8C}" srcOrd="0" destOrd="0" presId="urn:microsoft.com/office/officeart/2005/8/layout/chevron2"/>
    <dgm:cxn modelId="{33180205-DBB3-4EB7-AB3A-3A6A4C8A6FE5}" type="presParOf" srcId="{12B80253-E1BB-4D76-8DAA-73365CBB29B2}" destId="{08B816D3-9611-443D-A865-A448C23FFF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454EE-7378-452D-BBAA-A70CED7162C8}">
      <dsp:nvSpPr>
        <dsp:cNvPr id="0" name=""/>
        <dsp:cNvSpPr/>
      </dsp:nvSpPr>
      <dsp:spPr>
        <a:xfrm rot="5400000">
          <a:off x="-204333" y="206049"/>
          <a:ext cx="1362220" cy="9535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sz="2700" kern="1200" dirty="0"/>
        </a:p>
      </dsp:txBody>
      <dsp:txXfrm rot="-5400000">
        <a:off x="0" y="478493"/>
        <a:ext cx="953554" cy="408666"/>
      </dsp:txXfrm>
    </dsp:sp>
    <dsp:sp modelId="{71AD0C59-9540-403A-9359-9BB6E60025D9}">
      <dsp:nvSpPr>
        <dsp:cNvPr id="0" name=""/>
        <dsp:cNvSpPr/>
      </dsp:nvSpPr>
      <dsp:spPr>
        <a:xfrm rot="5400000">
          <a:off x="5210936" y="-4255665"/>
          <a:ext cx="885443" cy="9400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4900" kern="1200" dirty="0" smtClean="0"/>
            <a:t>コンセプト</a:t>
          </a:r>
          <a:endParaRPr lang="ja-JP" sz="4900" kern="1200" dirty="0"/>
        </a:p>
      </dsp:txBody>
      <dsp:txXfrm rot="-5400000">
        <a:off x="953554" y="44941"/>
        <a:ext cx="9356983" cy="798995"/>
      </dsp:txXfrm>
    </dsp:sp>
    <dsp:sp modelId="{2DD283D9-22D8-4789-9598-BD2CC779F36C}">
      <dsp:nvSpPr>
        <dsp:cNvPr id="0" name=""/>
        <dsp:cNvSpPr/>
      </dsp:nvSpPr>
      <dsp:spPr>
        <a:xfrm rot="5400000">
          <a:off x="-204333" y="1370790"/>
          <a:ext cx="1362220" cy="9535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sz="2700" kern="1200" dirty="0"/>
        </a:p>
      </dsp:txBody>
      <dsp:txXfrm rot="-5400000">
        <a:off x="0" y="1643234"/>
        <a:ext cx="953554" cy="408666"/>
      </dsp:txXfrm>
    </dsp:sp>
    <dsp:sp modelId="{AA855813-C182-441F-8345-B18F0932C587}">
      <dsp:nvSpPr>
        <dsp:cNvPr id="0" name=""/>
        <dsp:cNvSpPr/>
      </dsp:nvSpPr>
      <dsp:spPr>
        <a:xfrm rot="5400000">
          <a:off x="5210936" y="-3090924"/>
          <a:ext cx="885443" cy="9400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4900" kern="1200" dirty="0" smtClean="0"/>
            <a:t>操作方法</a:t>
          </a:r>
          <a:endParaRPr lang="ja-JP" sz="4900" kern="1200" dirty="0"/>
        </a:p>
      </dsp:txBody>
      <dsp:txXfrm rot="-5400000">
        <a:off x="953554" y="1209682"/>
        <a:ext cx="9356983" cy="798995"/>
      </dsp:txXfrm>
    </dsp:sp>
    <dsp:sp modelId="{340C2240-7123-43B0-BD0E-5364BEA3EB8C}">
      <dsp:nvSpPr>
        <dsp:cNvPr id="0" name=""/>
        <dsp:cNvSpPr/>
      </dsp:nvSpPr>
      <dsp:spPr>
        <a:xfrm rot="5400000">
          <a:off x="-204333" y="2535531"/>
          <a:ext cx="1362220" cy="95355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ja-JP" sz="2700" kern="1200" dirty="0"/>
        </a:p>
      </dsp:txBody>
      <dsp:txXfrm rot="-5400000">
        <a:off x="0" y="2807975"/>
        <a:ext cx="953554" cy="408666"/>
      </dsp:txXfrm>
    </dsp:sp>
    <dsp:sp modelId="{08B816D3-9611-443D-A865-A448C23FFF06}">
      <dsp:nvSpPr>
        <dsp:cNvPr id="0" name=""/>
        <dsp:cNvSpPr/>
      </dsp:nvSpPr>
      <dsp:spPr>
        <a:xfrm rot="5400000">
          <a:off x="5210936" y="-1926183"/>
          <a:ext cx="885443" cy="94002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4900" kern="1200" dirty="0" smtClean="0"/>
            <a:t>こだわったところ</a:t>
          </a:r>
          <a:endParaRPr lang="ja-JP" sz="4900" kern="1200" dirty="0"/>
        </a:p>
      </dsp:txBody>
      <dsp:txXfrm rot="-5400000">
        <a:off x="953554" y="2374423"/>
        <a:ext cx="9356983" cy="798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E12D-E395-44EC-B10F-D625E00726A1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34789-BC65-4439-8B74-142E2D6D1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2224-7AD1-431F-92CC-AC2E1209913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89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51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676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6040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0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592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143-4371-4B90-A381-7F4A6C506DDF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3AA-334C-47C2-9975-2D1DE012CE40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9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A4-875D-43D3-B1C4-5C707C05ABEE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9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24A-16ED-4959-90E0-4C4959B8DA0B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865D-00A3-4E71-9B07-74910FB7B3FB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ADC8-1948-467A-9C96-CDD1BB510488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10AE-1B94-44D5-B22B-CC1A40C94E11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4F33-24DD-417D-BA7D-E69F5B26DE3B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DB6D-036C-430F-8504-CDF7B8F8B05F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09DD-2644-4323-9E82-D3AA01FBA2C5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EAA5-3C28-47F3-9716-B8DB2CB9DDDD}" type="datetime1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58A6-6271-40A3-A43F-0FB5B4986D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9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950" b="0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Title</a:t>
            </a:r>
            <a:r>
              <a:rPr lang="ja-JP" altLang="en-US" sz="4950" b="0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（未定）</a:t>
            </a:r>
            <a:endParaRPr lang="ja-JP" altLang="en-US" sz="4950" b="0" dirty="0">
              <a:solidFill>
                <a:schemeClr val="accent1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ゲームジャンル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弾幕シューティング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内容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48471"/>
              </p:ext>
            </p:extLst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8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コンセプト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73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操作方法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タイトル画面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　</a:t>
            </a:r>
            <a:r>
              <a:rPr lang="ja-JP" altLang="en-US" dirty="0"/>
              <a:t>難易度</a:t>
            </a:r>
            <a:r>
              <a:rPr kumimoji="1" lang="en-US" altLang="ja-JP" dirty="0" smtClean="0"/>
              <a:t>Easy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 smtClean="0"/>
              <a:t>X</a:t>
            </a:r>
            <a:r>
              <a:rPr lang="ja-JP" altLang="en-US" dirty="0" smtClean="0"/>
              <a:t>　難易度</a:t>
            </a:r>
            <a:r>
              <a:rPr lang="en-US" altLang="ja-JP" dirty="0" smtClean="0"/>
              <a:t>Hard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ゲーム中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移動　</a:t>
            </a:r>
            <a:r>
              <a:rPr lang="en-US" altLang="ja-JP" dirty="0"/>
              <a:t>WASD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攻撃　オート＆マウス（</a:t>
            </a:r>
            <a:r>
              <a:rPr lang="en-US" altLang="ja-JP" dirty="0"/>
              <a:t>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リザルト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 smtClean="0"/>
              <a:t>マウス左　ゲーム終了</a:t>
            </a:r>
            <a:endParaRPr kumimoji="1" lang="en-US" altLang="ja-JP" dirty="0" smtClean="0"/>
          </a:p>
          <a:p>
            <a:pPr marL="2057400" lvl="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987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こだわったところ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46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58</TotalTime>
  <Words>21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Ｐゴシック</vt:lpstr>
      <vt:lpstr>游ゴシック</vt:lpstr>
      <vt:lpstr>Arial</vt:lpstr>
      <vt:lpstr>Bookman Old Style</vt:lpstr>
      <vt:lpstr>Mongolian Baiti</vt:lpstr>
      <vt:lpstr>Rockwell</vt:lpstr>
      <vt:lpstr>Wingdings</vt:lpstr>
      <vt:lpstr>Damask</vt:lpstr>
      <vt:lpstr>Title（未定）</vt:lpstr>
      <vt:lpstr>内容</vt:lpstr>
      <vt:lpstr>コンセプト</vt:lpstr>
      <vt:lpstr>操作方法</vt:lpstr>
      <vt:lpstr>こだわったところ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takumi</dc:creator>
  <cp:lastModifiedBy>takumi</cp:lastModifiedBy>
  <cp:revision>11</cp:revision>
  <dcterms:created xsi:type="dcterms:W3CDTF">2022-11-21T02:39:43Z</dcterms:created>
  <dcterms:modified xsi:type="dcterms:W3CDTF">2022-11-21T03:41:29Z</dcterms:modified>
</cp:coreProperties>
</file>