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18" r:id="rId2"/>
    <p:sldId id="523" r:id="rId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81" d="100"/>
          <a:sy n="81" d="100"/>
        </p:scale>
        <p:origin x="4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053" y="1736458"/>
            <a:ext cx="115212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>
            <a:off x="3377833" y="2260970"/>
            <a:ext cx="0" cy="43268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396141" y="2257178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580384" y="1412776"/>
            <a:ext cx="694394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69531" y="1167915"/>
            <a:ext cx="396833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System </a:t>
            </a:r>
            <a:r>
              <a:rPr lang="en-US" altLang="ja-JP" sz="2400" dirty="0" smtClean="0">
                <a:latin typeface="+mj-ea"/>
                <a:ea typeface="+mj-ea"/>
              </a:rPr>
              <a:t>of Music </a:t>
            </a:r>
            <a:r>
              <a:rPr lang="en-US" altLang="ja-JP" sz="2400" dirty="0" err="1" smtClean="0">
                <a:latin typeface="+mj-ea"/>
                <a:ea typeface="+mj-ea"/>
              </a:rPr>
              <a:t>Visulizar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38" y="2722554"/>
            <a:ext cx="1974684" cy="31030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923941" y="5836436"/>
            <a:ext cx="3005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STM32F4discovery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976062" y="3263914"/>
            <a:ext cx="1010368" cy="61122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DAC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9" name="カギ線コネクタ 18"/>
          <p:cNvCxnSpPr>
            <a:stCxn id="10" idx="1"/>
            <a:endCxn id="15" idx="0"/>
          </p:cNvCxnSpPr>
          <p:nvPr/>
        </p:nvCxnSpPr>
        <p:spPr bwMode="auto">
          <a:xfrm rot="10800000" flipV="1">
            <a:off x="1481247" y="1998068"/>
            <a:ext cx="1322807" cy="126584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テキスト ボックス 28"/>
          <p:cNvSpPr txBox="1"/>
          <p:nvPr/>
        </p:nvSpPr>
        <p:spPr>
          <a:xfrm>
            <a:off x="1510227" y="2425339"/>
            <a:ext cx="60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>
                <a:latin typeface="+mj-ea"/>
                <a:ea typeface="+mj-ea"/>
              </a:rPr>
              <a:t>USB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cxnSp>
        <p:nvCxnSpPr>
          <p:cNvPr id="30" name="カギ線コネクタ 29"/>
          <p:cNvCxnSpPr>
            <a:stCxn id="15" idx="2"/>
          </p:cNvCxnSpPr>
          <p:nvPr/>
        </p:nvCxnSpPr>
        <p:spPr bwMode="auto">
          <a:xfrm rot="16200000" flipH="1">
            <a:off x="1498937" y="3857443"/>
            <a:ext cx="850010" cy="885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テキスト ボックス 31"/>
          <p:cNvSpPr txBox="1"/>
          <p:nvPr/>
        </p:nvSpPr>
        <p:spPr>
          <a:xfrm>
            <a:off x="1392723" y="4754810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>
                <a:latin typeface="+mj-ea"/>
                <a:ea typeface="+mj-ea"/>
              </a:rPr>
              <a:t>Analog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4341322" y="4077072"/>
            <a:ext cx="6671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テキスト ボックス 36"/>
          <p:cNvSpPr txBox="1"/>
          <p:nvPr/>
        </p:nvSpPr>
        <p:spPr>
          <a:xfrm>
            <a:off x="5056896" y="329319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LED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or Something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39" name="直線コネクタ 38"/>
          <p:cNvCxnSpPr/>
          <p:nvPr/>
        </p:nvCxnSpPr>
        <p:spPr bwMode="auto">
          <a:xfrm>
            <a:off x="5076056" y="4581128"/>
            <a:ext cx="20162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正方形/長方形 39"/>
          <p:cNvSpPr/>
          <p:nvPr/>
        </p:nvSpPr>
        <p:spPr bwMode="auto">
          <a:xfrm>
            <a:off x="5364088" y="3933056"/>
            <a:ext cx="144016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5589126" y="3789040"/>
            <a:ext cx="154117" cy="80908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803723" y="4077072"/>
            <a:ext cx="136430" cy="5210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018572" y="4221088"/>
            <a:ext cx="137604" cy="37703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233510" y="3933057"/>
            <a:ext cx="138690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6449196" y="3779384"/>
            <a:ext cx="154117" cy="80908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6680309" y="4196747"/>
            <a:ext cx="137604" cy="37703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360206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0160" y="3075808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5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en-US" altLang="ja-JP" dirty="0" smtClean="0">
                <a:latin typeface="+mj-ea"/>
                <a:ea typeface="+mj-ea"/>
              </a:rPr>
              <a:t>10000Hz</a:t>
            </a:r>
            <a:r>
              <a:rPr lang="ja-JP" altLang="en-US" dirty="0" smtClean="0">
                <a:latin typeface="+mj-ea"/>
                <a:ea typeface="+mj-ea"/>
              </a:rPr>
              <a:t>で</a:t>
            </a:r>
            <a:r>
              <a:rPr lang="en-US" altLang="ja-JP" dirty="0" smtClean="0">
                <a:latin typeface="+mj-ea"/>
                <a:ea typeface="+mj-ea"/>
              </a:rPr>
              <a:t>256</a:t>
            </a:r>
            <a:r>
              <a:rPr lang="ja-JP" altLang="en-US" dirty="0" smtClean="0">
                <a:latin typeface="+mj-ea"/>
                <a:ea typeface="+mj-ea"/>
              </a:rPr>
              <a:t>点アナログ値をサンプリングする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70160" y="3999027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7</a:t>
            </a:r>
            <a:r>
              <a:rPr lang="en-US" altLang="ja-JP" dirty="0" smtClean="0">
                <a:latin typeface="+mj-ea"/>
                <a:ea typeface="+mj-ea"/>
              </a:rPr>
              <a:t>. FFT</a:t>
            </a:r>
            <a:r>
              <a:rPr lang="ja-JP" altLang="en-US" dirty="0" smtClean="0">
                <a:latin typeface="+mj-ea"/>
                <a:ea typeface="+mj-ea"/>
              </a:rPr>
              <a:t>の計算を行う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4" name="直線矢印コネクタ 3"/>
          <p:cNvCxnSpPr>
            <a:endCxn id="8" idx="1"/>
          </p:cNvCxnSpPr>
          <p:nvPr/>
        </p:nvCxnSpPr>
        <p:spPr bwMode="auto">
          <a:xfrm>
            <a:off x="899592" y="3260474"/>
            <a:ext cx="27056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コネクタ 13"/>
          <p:cNvCxnSpPr/>
          <p:nvPr/>
        </p:nvCxnSpPr>
        <p:spPr bwMode="auto">
          <a:xfrm>
            <a:off x="899592" y="3243540"/>
            <a:ext cx="0" cy="1378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/>
          <p:cNvCxnSpPr/>
          <p:nvPr/>
        </p:nvCxnSpPr>
        <p:spPr bwMode="auto">
          <a:xfrm>
            <a:off x="899592" y="4621900"/>
            <a:ext cx="27056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正方形/長方形 17"/>
          <p:cNvSpPr/>
          <p:nvPr/>
        </p:nvSpPr>
        <p:spPr>
          <a:xfrm>
            <a:off x="1170160" y="3534023"/>
            <a:ext cx="569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6</a:t>
            </a:r>
            <a:r>
              <a:rPr lang="en-US" altLang="ja-JP" dirty="0" smtClean="0">
                <a:latin typeface="+mj-ea"/>
                <a:ea typeface="+mj-ea"/>
              </a:rPr>
              <a:t>. IIR</a:t>
            </a:r>
            <a:r>
              <a:rPr lang="ja-JP" altLang="en-US" dirty="0" smtClean="0">
                <a:latin typeface="+mj-ea"/>
                <a:ea typeface="+mj-ea"/>
              </a:rPr>
              <a:t>フィルタを通す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70160" y="4440173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8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得られたパワースペクトルを可視化する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4712" y="1558784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en-US" altLang="ja-JP" dirty="0" smtClean="0">
                <a:latin typeface="+mj-ea"/>
                <a:ea typeface="+mj-ea"/>
              </a:rPr>
              <a:t>. HAL</a:t>
            </a:r>
            <a:r>
              <a:rPr lang="ja-JP" altLang="en-US" dirty="0" smtClean="0">
                <a:latin typeface="+mj-ea"/>
                <a:ea typeface="+mj-ea"/>
              </a:rPr>
              <a:t>ライブラリを初期化する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en-US" altLang="ja-JP" dirty="0" err="1" smtClean="0">
                <a:latin typeface="+mj-ea"/>
                <a:ea typeface="+mj-ea"/>
              </a:rPr>
              <a:t>HAL_Init</a:t>
            </a:r>
            <a:r>
              <a:rPr lang="en-US" altLang="ja-JP" dirty="0" smtClean="0">
                <a:latin typeface="+mj-ea"/>
                <a:ea typeface="+mj-ea"/>
              </a:rPr>
              <a:t>).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4712" y="1927035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クロックの設定を行う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4712" y="2285605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3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周辺回路の設定を行う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4711" y="2678724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4. IIR</a:t>
            </a:r>
            <a:r>
              <a:rPr lang="ja-JP" altLang="en-US" dirty="0" smtClean="0">
                <a:latin typeface="+mj-ea"/>
                <a:ea typeface="+mj-ea"/>
              </a:rPr>
              <a:t>フィルタ</a:t>
            </a:r>
            <a:r>
              <a:rPr lang="ja-JP" altLang="en-US" dirty="0" smtClean="0">
                <a:latin typeface="+mj-ea"/>
                <a:ea typeface="+mj-ea"/>
              </a:rPr>
              <a:t>の設定を行う</a:t>
            </a:r>
            <a:r>
              <a:rPr lang="en-US" altLang="ja-JP" dirty="0" smtClean="0">
                <a:latin typeface="+mj-ea"/>
                <a:ea typeface="+mj-ea"/>
              </a:rPr>
              <a:t>(5000Hz</a:t>
            </a:r>
            <a:r>
              <a:rPr lang="ja-JP" altLang="en-US" dirty="0" smtClean="0">
                <a:latin typeface="+mj-ea"/>
                <a:ea typeface="+mj-ea"/>
              </a:rPr>
              <a:t>の</a:t>
            </a:r>
            <a:r>
              <a:rPr lang="en-US" altLang="ja-JP" dirty="0" smtClean="0">
                <a:latin typeface="+mj-ea"/>
                <a:ea typeface="+mj-ea"/>
              </a:rPr>
              <a:t>LPF)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309885</TotalTime>
  <Words>93</Words>
  <Application>Microsoft Office PowerPoint</Application>
  <PresentationFormat>画面に合わせる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Consolas</vt:lpstr>
      <vt:lpstr>Times New Roman</vt:lpstr>
      <vt:lpstr>inoue_lab</vt:lpstr>
      <vt:lpstr>system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TAKUMI</cp:lastModifiedBy>
  <cp:revision>1746</cp:revision>
  <cp:lastPrinted>2016-07-04T02:35:14Z</cp:lastPrinted>
  <dcterms:created xsi:type="dcterms:W3CDTF">2014-08-08T03:15:17Z</dcterms:created>
  <dcterms:modified xsi:type="dcterms:W3CDTF">2016-08-31T13:57:45Z</dcterms:modified>
</cp:coreProperties>
</file>