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0711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課題7 　情報分岐・繰り返し処理1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249925"/>
            <a:ext cx="8520600" cy="37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1400"/>
              <a:t>パスワードの入力が正解になるまで入力を求め続ける処理。成功すると「ログインしました」と表示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0" y="823025"/>
            <a:ext cx="91440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348200" y="823025"/>
            <a:ext cx="2447604" cy="37800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70" name="Shape 170"/>
          <p:cNvCxnSpPr>
            <a:stCxn id="169" idx="2"/>
          </p:cNvCxnSpPr>
          <p:nvPr/>
        </p:nvCxnSpPr>
        <p:spPr>
          <a:xfrm>
            <a:off x="4572002" y="1201025"/>
            <a:ext cx="3900" cy="3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171"/>
          <p:cNvSpPr/>
          <p:nvPr/>
        </p:nvSpPr>
        <p:spPr>
          <a:xfrm>
            <a:off x="3348200" y="1479200"/>
            <a:ext cx="2447600" cy="378000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パスワードを入力</a:t>
            </a:r>
          </a:p>
        </p:txBody>
      </p:sp>
      <p:cxnSp>
        <p:nvCxnSpPr>
          <p:cNvPr id="172" name="Shape 172"/>
          <p:cNvCxnSpPr>
            <a:stCxn id="171" idx="2"/>
          </p:cNvCxnSpPr>
          <p:nvPr/>
        </p:nvCxnSpPr>
        <p:spPr>
          <a:xfrm>
            <a:off x="4572000" y="1857200"/>
            <a:ext cx="3900" cy="38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/>
          <p:nvPr/>
        </p:nvSpPr>
        <p:spPr>
          <a:xfrm>
            <a:off x="3350150" y="2241787"/>
            <a:ext cx="2447600" cy="47887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正解？</a:t>
            </a:r>
          </a:p>
        </p:txBody>
      </p:sp>
      <p:cxnSp>
        <p:nvCxnSpPr>
          <p:cNvPr id="174" name="Shape 174"/>
          <p:cNvCxnSpPr>
            <a:stCxn id="173" idx="3"/>
          </p:cNvCxnSpPr>
          <p:nvPr/>
        </p:nvCxnSpPr>
        <p:spPr>
          <a:xfrm rot="10800000" flipH="1">
            <a:off x="5797750" y="2472525"/>
            <a:ext cx="7824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5" name="Shape 175"/>
          <p:cNvCxnSpPr>
            <a:stCxn id="173" idx="2"/>
          </p:cNvCxnSpPr>
          <p:nvPr/>
        </p:nvCxnSpPr>
        <p:spPr>
          <a:xfrm>
            <a:off x="4573950" y="2720662"/>
            <a:ext cx="2100" cy="4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6" name="Shape 176"/>
          <p:cNvCxnSpPr>
            <a:endCxn id="171" idx="3"/>
          </p:cNvCxnSpPr>
          <p:nvPr/>
        </p:nvCxnSpPr>
        <p:spPr>
          <a:xfrm rot="10800000">
            <a:off x="5795800" y="1668200"/>
            <a:ext cx="713400" cy="7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5795800" y="2135375"/>
            <a:ext cx="549900" cy="2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78" name="Shape 178"/>
          <p:cNvSpPr txBox="1"/>
          <p:nvPr/>
        </p:nvSpPr>
        <p:spPr>
          <a:xfrm flipH="1">
            <a:off x="4631050" y="2791675"/>
            <a:ext cx="713400" cy="4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79" name="Shape 179"/>
          <p:cNvSpPr/>
          <p:nvPr/>
        </p:nvSpPr>
        <p:spPr>
          <a:xfrm>
            <a:off x="3348200" y="3105275"/>
            <a:ext cx="2447600" cy="478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ログインしました</a:t>
            </a:r>
          </a:p>
        </p:txBody>
      </p:sp>
      <p:cxnSp>
        <p:nvCxnSpPr>
          <p:cNvPr id="180" name="Shape 180"/>
          <p:cNvCxnSpPr>
            <a:stCxn id="179" idx="2"/>
          </p:cNvCxnSpPr>
          <p:nvPr/>
        </p:nvCxnSpPr>
        <p:spPr>
          <a:xfrm>
            <a:off x="4572000" y="3584075"/>
            <a:ext cx="21600" cy="3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1" name="Shape 181"/>
          <p:cNvSpPr/>
          <p:nvPr/>
        </p:nvSpPr>
        <p:spPr>
          <a:xfrm>
            <a:off x="3348199" y="3968675"/>
            <a:ext cx="2447604" cy="3492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画面に合わせる (16:9)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パスワードの入力が正解になるまで入力を求め続ける処理。成功すると「ログインしました」と表示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パスワードの入力が正解になるまで入力を求め続ける処理。成功すると「ログインしました」と表示</dc:title>
  <cp:lastModifiedBy>takuro</cp:lastModifiedBy>
  <cp:revision>1</cp:revision>
  <dcterms:modified xsi:type="dcterms:W3CDTF">2017-03-06T02:45:25Z</dcterms:modified>
</cp:coreProperties>
</file>