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3" name="宇田川拓郎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 dt="2017-03-06T06:29:43.498">
    <p:pos x="6000" y="0"/>
    <p:text>ループの条件は変数名：初期値、増分、終値と表すとする</p:text>
  </p:cm>
  <p:cm authorId="0" idx="2" dt="2017-03-06T06:05:57.052">
    <p:pos x="6000" y="100"/>
    <p:text>もっとも小さいデータを一番上まで運ぶのに N-1 回
2番目のデータを上から2番目まで運ぶのに N-2 回
3番目のデータを上から3番目まで運ぶのに N-3 回
    ：
    ：
最後から2番目のデータを下から2番目に運ぶのに 1 回</p:text>
  </p:cm>
  <p:cm authorId="0" idx="3" dt="2017-03-06T05:58:00.595">
    <p:pos x="6000" y="200"/>
    <p:text>N個の数値データが、1個ずつ箱に入って並べてあります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基礎/フローチャート アルゴリズム　課題12 　</a:t>
            </a:r>
            <a:r>
              <a:rPr lang="ja" sz="1050">
                <a:solidFill>
                  <a:schemeClr val="dk1"/>
                </a:solidFill>
                <a:highlight>
                  <a:srgbClr val="F4F8FA"/>
                </a:highlight>
                <a:latin typeface="Meiryo"/>
                <a:ea typeface="Meiryo"/>
                <a:cs typeface="Meiryo"/>
                <a:sym typeface="Meiryo"/>
              </a:rPr>
              <a:t>バブルソートの処理を書きなさい。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ja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 sz="2400">
                <a:highlight>
                  <a:srgbClr val="F4F8FA"/>
                </a:highlight>
                <a:latin typeface="Meiryo"/>
                <a:ea typeface="Meiryo"/>
                <a:cs typeface="Meiryo"/>
                <a:sym typeface="Meiryo"/>
              </a:rPr>
              <a:t>フローチャートを用いて、バブルソートの処理を書きなさい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0" y="1017725"/>
            <a:ext cx="9144000" cy="436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3130849" y="1017725"/>
            <a:ext cx="2489724" cy="46218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START</a:t>
            </a:r>
          </a:p>
        </p:txBody>
      </p:sp>
      <p:cxnSp>
        <p:nvCxnSpPr>
          <p:cNvPr id="57" name="Shape 57"/>
          <p:cNvCxnSpPr/>
          <p:nvPr/>
        </p:nvCxnSpPr>
        <p:spPr>
          <a:xfrm>
            <a:off x="4375724" y="1248823"/>
            <a:ext cx="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8" name="Shape 58"/>
          <p:cNvSpPr/>
          <p:nvPr/>
        </p:nvSpPr>
        <p:spPr>
          <a:xfrm>
            <a:off x="3127100" y="1628950"/>
            <a:ext cx="2489700" cy="4434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ループ1         </a:t>
            </a:r>
          </a:p>
          <a:p>
            <a:pPr lvl="0" algn="ctr">
              <a:spcBef>
                <a:spcPts val="0"/>
              </a:spcBef>
              <a:buNone/>
            </a:pPr>
            <a:r>
              <a:rPr lang="ja"/>
              <a:t>i:1,1,n-1</a:t>
            </a:r>
          </a:p>
        </p:txBody>
      </p:sp>
      <p:cxnSp>
        <p:nvCxnSpPr>
          <p:cNvPr id="59" name="Shape 59"/>
          <p:cNvCxnSpPr>
            <a:stCxn id="58" idx="1"/>
          </p:cNvCxnSpPr>
          <p:nvPr/>
        </p:nvCxnSpPr>
        <p:spPr>
          <a:xfrm flipH="1">
            <a:off x="4364450" y="2072350"/>
            <a:ext cx="7500" cy="30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0" name="Shape 60"/>
          <p:cNvSpPr/>
          <p:nvPr/>
        </p:nvSpPr>
        <p:spPr>
          <a:xfrm>
            <a:off x="3130875" y="2377962"/>
            <a:ext cx="2489700" cy="4434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ループ2</a:t>
            </a:r>
          </a:p>
          <a:p>
            <a:pPr lvl="0" algn="ctr">
              <a:spcBef>
                <a:spcPts val="0"/>
              </a:spcBef>
              <a:buNone/>
            </a:pPr>
            <a:r>
              <a:rPr lang="ja"/>
              <a:t>j:n,-1,i+1</a:t>
            </a:r>
          </a:p>
        </p:txBody>
      </p:sp>
      <p:cxnSp>
        <p:nvCxnSpPr>
          <p:cNvPr id="61" name="Shape 61"/>
          <p:cNvCxnSpPr>
            <a:stCxn id="60" idx="1"/>
            <a:endCxn id="62" idx="0"/>
          </p:cNvCxnSpPr>
          <p:nvPr/>
        </p:nvCxnSpPr>
        <p:spPr>
          <a:xfrm>
            <a:off x="4375725" y="2821362"/>
            <a:ext cx="0" cy="18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2" name="Shape 62"/>
          <p:cNvSpPr/>
          <p:nvPr/>
        </p:nvSpPr>
        <p:spPr>
          <a:xfrm>
            <a:off x="2996675" y="3009625"/>
            <a:ext cx="2758100" cy="70077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a[j-1]&gt;a[j]</a:t>
            </a:r>
          </a:p>
        </p:txBody>
      </p:sp>
      <p:cxnSp>
        <p:nvCxnSpPr>
          <p:cNvPr id="63" name="Shape 63"/>
          <p:cNvCxnSpPr>
            <a:stCxn id="62" idx="2"/>
          </p:cNvCxnSpPr>
          <p:nvPr/>
        </p:nvCxnSpPr>
        <p:spPr>
          <a:xfrm>
            <a:off x="4375725" y="3710400"/>
            <a:ext cx="7500" cy="3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4" name="Shape 64"/>
          <p:cNvSpPr/>
          <p:nvPr/>
        </p:nvSpPr>
        <p:spPr>
          <a:xfrm>
            <a:off x="3067525" y="3758800"/>
            <a:ext cx="2623900" cy="5727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a[j-1]&gt;とa[j]の値を入れ替える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5" name="Shape 65"/>
          <p:cNvCxnSpPr>
            <a:stCxn id="64" idx="2"/>
          </p:cNvCxnSpPr>
          <p:nvPr/>
        </p:nvCxnSpPr>
        <p:spPr>
          <a:xfrm flipH="1">
            <a:off x="4368375" y="4331500"/>
            <a:ext cx="11100" cy="2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6" name="Shape 66"/>
          <p:cNvSpPr/>
          <p:nvPr/>
        </p:nvSpPr>
        <p:spPr>
          <a:xfrm>
            <a:off x="3134600" y="4535875"/>
            <a:ext cx="2489700" cy="2754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ループ2</a:t>
            </a:r>
          </a:p>
        </p:txBody>
      </p:sp>
      <p:sp>
        <p:nvSpPr>
          <p:cNvPr id="67" name="Shape 67"/>
          <p:cNvSpPr/>
          <p:nvPr/>
        </p:nvSpPr>
        <p:spPr>
          <a:xfrm>
            <a:off x="3134625" y="5015650"/>
            <a:ext cx="2489700" cy="2754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ループ1</a:t>
            </a:r>
          </a:p>
        </p:txBody>
      </p:sp>
      <p:cxnSp>
        <p:nvCxnSpPr>
          <p:cNvPr id="68" name="Shape 68"/>
          <p:cNvCxnSpPr>
            <a:stCxn id="66" idx="1"/>
            <a:endCxn id="67" idx="3"/>
          </p:cNvCxnSpPr>
          <p:nvPr/>
        </p:nvCxnSpPr>
        <p:spPr>
          <a:xfrm>
            <a:off x="4379450" y="4811275"/>
            <a:ext cx="0" cy="20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9" name="Shape 69"/>
          <p:cNvCxnSpPr>
            <a:stCxn id="67" idx="2"/>
          </p:cNvCxnSpPr>
          <p:nvPr/>
        </p:nvCxnSpPr>
        <p:spPr>
          <a:xfrm rot="10800000">
            <a:off x="1982925" y="4591750"/>
            <a:ext cx="1151700" cy="5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0" name="Shape 70"/>
          <p:cNvSpPr/>
          <p:nvPr/>
        </p:nvSpPr>
        <p:spPr>
          <a:xfrm>
            <a:off x="805050" y="4038300"/>
            <a:ext cx="1953072" cy="572723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