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63" y="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1175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基礎/フローチャート　課題4 　条件分岐2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4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入力されたパスワードが正解なら「ログイン成功」と、そうでないなら何も表示しない処理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900"/>
          </a:p>
        </p:txBody>
      </p:sp>
      <p:sp>
        <p:nvSpPr>
          <p:cNvPr id="109" name="Shape 109"/>
          <p:cNvSpPr/>
          <p:nvPr/>
        </p:nvSpPr>
        <p:spPr>
          <a:xfrm>
            <a:off x="3365938" y="1017725"/>
            <a:ext cx="2412125" cy="47887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110" name="Shape 110"/>
          <p:cNvCxnSpPr>
            <a:stCxn id="109" idx="2"/>
          </p:cNvCxnSpPr>
          <p:nvPr/>
        </p:nvCxnSpPr>
        <p:spPr>
          <a:xfrm>
            <a:off x="4572001" y="1496597"/>
            <a:ext cx="39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1" name="Shape 111"/>
          <p:cNvSpPr/>
          <p:nvPr/>
        </p:nvSpPr>
        <p:spPr>
          <a:xfrm>
            <a:off x="3365950" y="1851800"/>
            <a:ext cx="2412125" cy="478875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パスワードを入力</a:t>
            </a:r>
          </a:p>
        </p:txBody>
      </p:sp>
      <p:cxnSp>
        <p:nvCxnSpPr>
          <p:cNvPr id="112" name="Shape 112"/>
          <p:cNvCxnSpPr>
            <a:stCxn id="111" idx="2"/>
          </p:cNvCxnSpPr>
          <p:nvPr/>
        </p:nvCxnSpPr>
        <p:spPr>
          <a:xfrm>
            <a:off x="4572012" y="2330675"/>
            <a:ext cx="3900" cy="4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" name="Shape 113"/>
          <p:cNvSpPr/>
          <p:nvPr/>
        </p:nvSpPr>
        <p:spPr>
          <a:xfrm>
            <a:off x="3365950" y="2773950"/>
            <a:ext cx="2412125" cy="4788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1800"/>
              <a:t>ログイン成功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4572012" y="3288387"/>
            <a:ext cx="3900" cy="42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5" name="Shape 115"/>
          <p:cNvSpPr/>
          <p:nvPr/>
        </p:nvSpPr>
        <p:spPr>
          <a:xfrm>
            <a:off x="3365937" y="3749675"/>
            <a:ext cx="2412125" cy="47887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cxnSp>
        <p:nvCxnSpPr>
          <p:cNvPr id="116" name="Shape 116"/>
          <p:cNvCxnSpPr>
            <a:stCxn id="111" idx="3"/>
          </p:cNvCxnSpPr>
          <p:nvPr/>
        </p:nvCxnSpPr>
        <p:spPr>
          <a:xfrm>
            <a:off x="5778075" y="2091237"/>
            <a:ext cx="9972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>
            <a:endCxn id="115" idx="3"/>
          </p:cNvCxnSpPr>
          <p:nvPr/>
        </p:nvCxnSpPr>
        <p:spPr>
          <a:xfrm flipH="1">
            <a:off x="5778063" y="2135411"/>
            <a:ext cx="997200" cy="18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5778075" y="1745250"/>
            <a:ext cx="926400" cy="3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不正解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572000" y="2366250"/>
            <a:ext cx="926400" cy="4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正解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画面に合わせる (16:9)</PresentationFormat>
  <Paragraphs>8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入力されたパスワードが正解なら「ログイン成功」と、そうでないなら何も表示しない処理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入力されたパスワードが正解なら「ログイン成功」と、そうでないなら何も表示しない処理</dc:title>
  <cp:lastModifiedBy>takuro</cp:lastModifiedBy>
  <cp:revision>1</cp:revision>
  <dcterms:modified xsi:type="dcterms:W3CDTF">2017-03-06T02:38:35Z</dcterms:modified>
</cp:coreProperties>
</file>