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3875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課題8 　情報分岐3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94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1800"/>
              <a:t>入力された数字が1以上なら「入力された数字は1以上です」と表示</a:t>
            </a:r>
          </a:p>
          <a:p>
            <a:pPr lvl="0" indent="1714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sz="18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0なら「入力された数字は0です」と表示</a:t>
            </a:r>
          </a:p>
          <a:p>
            <a:pPr lvl="0" indent="1714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sz="18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0未満なら「入力された数字は0未満です」と表示</a:t>
            </a:r>
            <a:r>
              <a:rPr lang="ja" sz="1800"/>
              <a:t>             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0" y="947100"/>
            <a:ext cx="9144000" cy="419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490100" y="947100"/>
            <a:ext cx="2163833" cy="37249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89" name="Shape 189"/>
          <p:cNvCxnSpPr>
            <a:stCxn id="188" idx="2"/>
          </p:cNvCxnSpPr>
          <p:nvPr/>
        </p:nvCxnSpPr>
        <p:spPr>
          <a:xfrm flipH="1">
            <a:off x="4558217" y="1319592"/>
            <a:ext cx="13800" cy="354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/>
          <p:nvPr/>
        </p:nvSpPr>
        <p:spPr>
          <a:xfrm>
            <a:off x="3490100" y="1603250"/>
            <a:ext cx="2163825" cy="46112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       Xに値の入力</a:t>
            </a:r>
          </a:p>
        </p:txBody>
      </p:sp>
      <p:cxnSp>
        <p:nvCxnSpPr>
          <p:cNvPr id="191" name="Shape 191"/>
          <p:cNvCxnSpPr>
            <a:stCxn id="190" idx="2"/>
          </p:cNvCxnSpPr>
          <p:nvPr/>
        </p:nvCxnSpPr>
        <p:spPr>
          <a:xfrm>
            <a:off x="4572012" y="2064375"/>
            <a:ext cx="3900" cy="2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2" name="Shape 192"/>
          <p:cNvSpPr/>
          <p:nvPr/>
        </p:nvSpPr>
        <p:spPr>
          <a:xfrm>
            <a:off x="3437262" y="2348025"/>
            <a:ext cx="2163825" cy="6565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</a:t>
            </a:r>
          </a:p>
        </p:txBody>
      </p:sp>
      <p:cxnSp>
        <p:nvCxnSpPr>
          <p:cNvPr id="193" name="Shape 193"/>
          <p:cNvCxnSpPr>
            <a:stCxn id="192" idx="3"/>
            <a:endCxn id="194" idx="1"/>
          </p:cNvCxnSpPr>
          <p:nvPr/>
        </p:nvCxnSpPr>
        <p:spPr>
          <a:xfrm>
            <a:off x="5601087" y="2676275"/>
            <a:ext cx="109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>
            <a:stCxn id="192" idx="2"/>
          </p:cNvCxnSpPr>
          <p:nvPr/>
        </p:nvCxnSpPr>
        <p:spPr>
          <a:xfrm flipH="1">
            <a:off x="4512275" y="3004525"/>
            <a:ext cx="6900" cy="6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/>
          <p:nvPr/>
        </p:nvSpPr>
        <p:spPr>
          <a:xfrm>
            <a:off x="6696400" y="2374775"/>
            <a:ext cx="2447600" cy="6030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入力された数字は1以上です</a:t>
            </a:r>
          </a:p>
        </p:txBody>
      </p:sp>
      <p:cxnSp>
        <p:nvCxnSpPr>
          <p:cNvPr id="196" name="Shape 196"/>
          <p:cNvCxnSpPr/>
          <p:nvPr/>
        </p:nvCxnSpPr>
        <p:spPr>
          <a:xfrm flipH="1">
            <a:off x="2341112" y="2682875"/>
            <a:ext cx="11421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7" name="Shape 197"/>
          <p:cNvSpPr txBox="1"/>
          <p:nvPr/>
        </p:nvSpPr>
        <p:spPr>
          <a:xfrm>
            <a:off x="6742400" y="2340975"/>
            <a:ext cx="6300000" cy="77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647050" y="2348025"/>
            <a:ext cx="1049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1以上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387475" y="2348025"/>
            <a:ext cx="10494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0</a:t>
            </a:r>
          </a:p>
        </p:txBody>
      </p:sp>
      <p:sp>
        <p:nvSpPr>
          <p:cNvPr id="200" name="Shape 200"/>
          <p:cNvSpPr/>
          <p:nvPr/>
        </p:nvSpPr>
        <p:spPr>
          <a:xfrm>
            <a:off x="95775" y="2428275"/>
            <a:ext cx="2163825" cy="6030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1714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ja" sz="180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入力された数字は0です</a:t>
            </a:r>
          </a:p>
          <a:p>
            <a:pPr lvl="0" indent="164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　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572025" y="2720525"/>
            <a:ext cx="290700" cy="8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164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ja" sz="180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0</a:t>
            </a:r>
            <a:r>
              <a:rPr lang="ja" sz="120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未満</a:t>
            </a:r>
          </a:p>
        </p:txBody>
      </p:sp>
      <p:sp>
        <p:nvSpPr>
          <p:cNvPr id="202" name="Shape 202"/>
          <p:cNvSpPr/>
          <p:nvPr/>
        </p:nvSpPr>
        <p:spPr>
          <a:xfrm>
            <a:off x="3490100" y="3589800"/>
            <a:ext cx="2316725" cy="4611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16446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ja" sz="120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　　入力された数字は0未満です</a:t>
            </a:r>
          </a:p>
        </p:txBody>
      </p:sp>
      <p:sp>
        <p:nvSpPr>
          <p:cNvPr id="203" name="Shape 203"/>
          <p:cNvSpPr/>
          <p:nvPr/>
        </p:nvSpPr>
        <p:spPr>
          <a:xfrm>
            <a:off x="3406775" y="4636200"/>
            <a:ext cx="2316708" cy="3546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04" name="Shape 204"/>
          <p:cNvCxnSpPr>
            <a:endCxn id="203" idx="0"/>
          </p:cNvCxnSpPr>
          <p:nvPr/>
        </p:nvCxnSpPr>
        <p:spPr>
          <a:xfrm>
            <a:off x="4543829" y="4032900"/>
            <a:ext cx="21300" cy="60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5" name="Shape 205"/>
          <p:cNvCxnSpPr>
            <a:stCxn id="200" idx="2"/>
            <a:endCxn id="203" idx="1"/>
          </p:cNvCxnSpPr>
          <p:nvPr/>
        </p:nvCxnSpPr>
        <p:spPr>
          <a:xfrm>
            <a:off x="1177687" y="3031275"/>
            <a:ext cx="2229000" cy="17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6" name="Shape 206"/>
          <p:cNvCxnSpPr>
            <a:endCxn id="203" idx="3"/>
          </p:cNvCxnSpPr>
          <p:nvPr/>
        </p:nvCxnSpPr>
        <p:spPr>
          <a:xfrm flipH="1">
            <a:off x="5723483" y="3036308"/>
            <a:ext cx="2339400" cy="1777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画面に合わせる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入力された数字が1以上なら「入力された数字は1以上です」と表示 0なら「入力された数字は0です」と表示 0未満なら「入力された数字は0未満です」と表示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入力された数字が1以上なら「入力された数字は1以上です」と表示 0なら「入力された数字は0です」と表示 0未満なら「入力された数字は0未満です」と表示              </dc:title>
  <cp:lastModifiedBy>takuro</cp:lastModifiedBy>
  <cp:revision>1</cp:revision>
  <dcterms:modified xsi:type="dcterms:W3CDTF">2017-03-06T02:47:10Z</dcterms:modified>
</cp:coreProperties>
</file>