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363" y="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25730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基礎/フローチャート　課題11 </a:t>
            </a:r>
            <a:r>
              <a:rPr lang="ja" sz="1050">
                <a:solidFill>
                  <a:schemeClr val="dk1"/>
                </a:solidFill>
                <a:highlight>
                  <a:srgbClr val="F4F8FA"/>
                </a:highlight>
                <a:latin typeface="Meiryo"/>
                <a:ea typeface="Meiryo"/>
                <a:cs typeface="Meiryo"/>
                <a:sym typeface="Meiryo"/>
              </a:rPr>
              <a:t>自動販売機のシステム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2400">
                <a:highlight>
                  <a:srgbClr val="F4F8FA"/>
                </a:highlight>
                <a:latin typeface="Meiryo"/>
                <a:ea typeface="Meiryo"/>
                <a:cs typeface="Meiryo"/>
                <a:sym typeface="Meiryo"/>
              </a:rPr>
              <a:t>フローチャートで自動販売機のシステムを完成させなさい。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000000"/>
                </a:solidFill>
              </a:rPr>
              <a:t>ボタンを押した飲み物が下に出てくる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000000"/>
                </a:solidFill>
              </a:rPr>
              <a:t>ボタンを押した飲み物が下に出てくる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3476200" y="1017724"/>
            <a:ext cx="2370492" cy="38313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cxnSp>
        <p:nvCxnSpPr>
          <p:cNvPr id="252" name="Shape 252"/>
          <p:cNvCxnSpPr>
            <a:stCxn id="251" idx="2"/>
          </p:cNvCxnSpPr>
          <p:nvPr/>
        </p:nvCxnSpPr>
        <p:spPr>
          <a:xfrm>
            <a:off x="4661446" y="1400854"/>
            <a:ext cx="5100" cy="3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3" name="Shape 253"/>
          <p:cNvSpPr/>
          <p:nvPr/>
        </p:nvSpPr>
        <p:spPr>
          <a:xfrm>
            <a:off x="3476200" y="3562300"/>
            <a:ext cx="2370500" cy="4842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1000"/>
              <a:t>ボタンを押した飲み物が下に出てくる</a:t>
            </a:r>
          </a:p>
        </p:txBody>
      </p:sp>
      <p:sp>
        <p:nvSpPr>
          <p:cNvPr id="254" name="Shape 254"/>
          <p:cNvSpPr/>
          <p:nvPr/>
        </p:nvSpPr>
        <p:spPr>
          <a:xfrm>
            <a:off x="3476200" y="1774037"/>
            <a:ext cx="2370500" cy="484250"/>
          </a:xfrm>
          <a:prstGeom prst="flowChartManualInpu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お金を入れてボタンを押す</a:t>
            </a:r>
          </a:p>
        </p:txBody>
      </p:sp>
      <p:cxnSp>
        <p:nvCxnSpPr>
          <p:cNvPr id="255" name="Shape 255"/>
          <p:cNvCxnSpPr>
            <a:stCxn id="254" idx="2"/>
          </p:cNvCxnSpPr>
          <p:nvPr/>
        </p:nvCxnSpPr>
        <p:spPr>
          <a:xfrm>
            <a:off x="4661450" y="2258287"/>
            <a:ext cx="5100" cy="2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6" name="Shape 256"/>
          <p:cNvSpPr/>
          <p:nvPr/>
        </p:nvSpPr>
        <p:spPr>
          <a:xfrm>
            <a:off x="3476200" y="2519600"/>
            <a:ext cx="2370500" cy="5727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成功?</a:t>
            </a:r>
          </a:p>
        </p:txBody>
      </p:sp>
      <p:cxnSp>
        <p:nvCxnSpPr>
          <p:cNvPr id="257" name="Shape 257"/>
          <p:cNvCxnSpPr>
            <a:stCxn id="256" idx="2"/>
            <a:endCxn id="253" idx="0"/>
          </p:cNvCxnSpPr>
          <p:nvPr/>
        </p:nvCxnSpPr>
        <p:spPr>
          <a:xfrm>
            <a:off x="4661450" y="3092300"/>
            <a:ext cx="0" cy="47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8" name="Shape 258"/>
          <p:cNvSpPr txBox="1"/>
          <p:nvPr/>
        </p:nvSpPr>
        <p:spPr>
          <a:xfrm>
            <a:off x="4755875" y="3235175"/>
            <a:ext cx="790200" cy="26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cxnSp>
        <p:nvCxnSpPr>
          <p:cNvPr id="259" name="Shape 259"/>
          <p:cNvCxnSpPr>
            <a:stCxn id="256" idx="3"/>
          </p:cNvCxnSpPr>
          <p:nvPr/>
        </p:nvCxnSpPr>
        <p:spPr>
          <a:xfrm rot="10800000" flipH="1">
            <a:off x="5846700" y="2802950"/>
            <a:ext cx="7281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0" name="Shape 260"/>
          <p:cNvSpPr txBox="1"/>
          <p:nvPr/>
        </p:nvSpPr>
        <p:spPr>
          <a:xfrm>
            <a:off x="5980875" y="2519600"/>
            <a:ext cx="728100" cy="38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  <p:sp>
        <p:nvSpPr>
          <p:cNvPr id="261" name="Shape 261"/>
          <p:cNvSpPr/>
          <p:nvPr/>
        </p:nvSpPr>
        <p:spPr>
          <a:xfrm>
            <a:off x="6574800" y="2570900"/>
            <a:ext cx="2027525" cy="4701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管理会社へ問い合わせ</a:t>
            </a:r>
          </a:p>
        </p:txBody>
      </p:sp>
      <p:cxnSp>
        <p:nvCxnSpPr>
          <p:cNvPr id="262" name="Shape 262"/>
          <p:cNvCxnSpPr>
            <a:stCxn id="261" idx="2"/>
          </p:cNvCxnSpPr>
          <p:nvPr/>
        </p:nvCxnSpPr>
        <p:spPr>
          <a:xfrm>
            <a:off x="7588562" y="304100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3" name="Shape 263"/>
          <p:cNvSpPr/>
          <p:nvPr/>
        </p:nvSpPr>
        <p:spPr>
          <a:xfrm>
            <a:off x="6142375" y="3428900"/>
            <a:ext cx="2689925" cy="3732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管理会社がエラー修正を行う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7588562" y="3802100"/>
            <a:ext cx="3300" cy="46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5" name="Shape 265"/>
          <p:cNvSpPr/>
          <p:nvPr/>
        </p:nvSpPr>
        <p:spPr>
          <a:xfrm>
            <a:off x="5980875" y="4328300"/>
            <a:ext cx="3053800" cy="4842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エラー修正後ボ</a:t>
            </a:r>
            <a:r>
              <a:rPr lang="ja" sz="1200">
                <a:solidFill>
                  <a:schemeClr val="dk1"/>
                </a:solidFill>
              </a:rPr>
              <a:t>タンを押した飲み物が下に出てくる</a:t>
            </a:r>
          </a:p>
          <a:p>
            <a:pPr lvl="0" algn="ctr">
              <a:spcBef>
                <a:spcPts val="0"/>
              </a:spcBef>
              <a:buNone/>
            </a:pPr>
            <a:endParaRPr sz="1200"/>
          </a:p>
        </p:txBody>
      </p:sp>
      <p:cxnSp>
        <p:nvCxnSpPr>
          <p:cNvPr id="266" name="Shape 266"/>
          <p:cNvCxnSpPr>
            <a:stCxn id="253" idx="1"/>
          </p:cNvCxnSpPr>
          <p:nvPr/>
        </p:nvCxnSpPr>
        <p:spPr>
          <a:xfrm flipH="1">
            <a:off x="2251300" y="3804425"/>
            <a:ext cx="1224900" cy="6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7" name="Shape 267"/>
          <p:cNvCxnSpPr>
            <a:stCxn id="265" idx="1"/>
            <a:endCxn id="268" idx="3"/>
          </p:cNvCxnSpPr>
          <p:nvPr/>
        </p:nvCxnSpPr>
        <p:spPr>
          <a:xfrm rot="10800000">
            <a:off x="2310975" y="4570425"/>
            <a:ext cx="366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8" name="Shape 268"/>
          <p:cNvSpPr/>
          <p:nvPr/>
        </p:nvSpPr>
        <p:spPr>
          <a:xfrm>
            <a:off x="59650" y="4190187"/>
            <a:ext cx="2251314" cy="76048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画面に合わせる (16:9)</PresentationFormat>
  <Paragraphs>15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simple-light-2</vt:lpstr>
      <vt:lpstr>フローチャートで自動販売機のシステムを完成させなさい。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フローチャートで自動販売機のシステムを完成させなさい。</dc:title>
  <cp:lastModifiedBy>takuro</cp:lastModifiedBy>
  <cp:revision>1</cp:revision>
  <dcterms:modified xsi:type="dcterms:W3CDTF">2017-03-06T04:48:01Z</dcterms:modified>
</cp:coreProperties>
</file>