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309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課題5 　繰り返し処理1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初期値を1とし、1,3,5,7,9までが表示される処理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0" y="929375"/>
            <a:ext cx="9144000" cy="42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640850" y="929375"/>
            <a:ext cx="1862297" cy="4331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4571999" y="1190084"/>
            <a:ext cx="0" cy="5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/>
          <p:nvPr/>
        </p:nvSpPr>
        <p:spPr>
          <a:xfrm>
            <a:off x="3640850" y="1714762"/>
            <a:ext cx="1862300" cy="433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129" name="Shape 129"/>
          <p:cNvCxnSpPr/>
          <p:nvPr/>
        </p:nvCxnSpPr>
        <p:spPr>
          <a:xfrm flipH="1">
            <a:off x="4526650" y="1978075"/>
            <a:ext cx="6900" cy="4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/>
          <p:nvPr/>
        </p:nvSpPr>
        <p:spPr>
          <a:xfrm>
            <a:off x="3557050" y="2479875"/>
            <a:ext cx="1946100" cy="4005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Xの値が9以下</a:t>
            </a:r>
          </a:p>
        </p:txBody>
      </p:sp>
      <p:cxnSp>
        <p:nvCxnSpPr>
          <p:cNvPr id="131" name="Shape 131"/>
          <p:cNvCxnSpPr/>
          <p:nvPr/>
        </p:nvCxnSpPr>
        <p:spPr>
          <a:xfrm flipH="1">
            <a:off x="4526650" y="2851137"/>
            <a:ext cx="6900" cy="3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2" name="Shape 132"/>
          <p:cNvSpPr/>
          <p:nvPr/>
        </p:nvSpPr>
        <p:spPr>
          <a:xfrm>
            <a:off x="3598950" y="3146412"/>
            <a:ext cx="1946100" cy="3015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Xの値を表示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4513675" y="3447925"/>
            <a:ext cx="10500" cy="3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" name="Shape 134"/>
          <p:cNvSpPr/>
          <p:nvPr/>
        </p:nvSpPr>
        <p:spPr>
          <a:xfrm>
            <a:off x="3557050" y="3722825"/>
            <a:ext cx="1946100" cy="336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Xに2をプラスする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4514275" y="4035600"/>
            <a:ext cx="9300" cy="35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" name="Shape 136"/>
          <p:cNvSpPr/>
          <p:nvPr/>
        </p:nvSpPr>
        <p:spPr>
          <a:xfrm rot="10800000">
            <a:off x="3545875" y="4351682"/>
            <a:ext cx="1946100" cy="3015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cxnSp>
        <p:nvCxnSpPr>
          <p:cNvPr id="137" name="Shape 137"/>
          <p:cNvCxnSpPr/>
          <p:nvPr/>
        </p:nvCxnSpPr>
        <p:spPr>
          <a:xfrm flipH="1">
            <a:off x="4520650" y="4653182"/>
            <a:ext cx="1890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" name="Shape 138"/>
          <p:cNvSpPr/>
          <p:nvPr/>
        </p:nvSpPr>
        <p:spPr>
          <a:xfrm>
            <a:off x="3545875" y="4973225"/>
            <a:ext cx="2000700" cy="301481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画面に合わせる 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初期値を1とし、1,3,5,7,9までが表示される処理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初期値を1とし、1,3,5,7,9までが表示される処理</dc:title>
  <cp:lastModifiedBy>takuro</cp:lastModifiedBy>
  <cp:revision>1</cp:revision>
  <dcterms:modified xsi:type="dcterms:W3CDTF">2017-03-06T02:40:31Z</dcterms:modified>
</cp:coreProperties>
</file>