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63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974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基礎/フローチャート　課題3 　条件分岐1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4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入力された数字が5以上なら「true」と、そうでないなら「false」と表示する処理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455700" y="1152475"/>
            <a:ext cx="2232576" cy="44852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92" name="Shape 92"/>
          <p:cNvCxnSpPr>
            <a:stCxn id="91" idx="2"/>
          </p:cNvCxnSpPr>
          <p:nvPr/>
        </p:nvCxnSpPr>
        <p:spPr>
          <a:xfrm>
            <a:off x="4571988" y="1600998"/>
            <a:ext cx="4200" cy="37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/>
          <p:nvPr/>
        </p:nvSpPr>
        <p:spPr>
          <a:xfrm>
            <a:off x="3455700" y="1972700"/>
            <a:ext cx="2232575" cy="572725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Xに数値を入力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562675" y="2545425"/>
            <a:ext cx="18600" cy="4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95"/>
          <p:cNvSpPr/>
          <p:nvPr/>
        </p:nvSpPr>
        <p:spPr>
          <a:xfrm>
            <a:off x="3455700" y="2993925"/>
            <a:ext cx="2232575" cy="5727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Xが5以上</a:t>
            </a:r>
          </a:p>
        </p:txBody>
      </p:sp>
      <p:cxnSp>
        <p:nvCxnSpPr>
          <p:cNvPr id="96" name="Shape 96"/>
          <p:cNvCxnSpPr>
            <a:stCxn id="95" idx="2"/>
          </p:cNvCxnSpPr>
          <p:nvPr/>
        </p:nvCxnSpPr>
        <p:spPr>
          <a:xfrm>
            <a:off x="4571987" y="3566650"/>
            <a:ext cx="39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97"/>
          <p:cNvSpPr/>
          <p:nvPr/>
        </p:nvSpPr>
        <p:spPr>
          <a:xfrm>
            <a:off x="3455700" y="4015475"/>
            <a:ext cx="2232575" cy="4485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true</a:t>
            </a:r>
          </a:p>
        </p:txBody>
      </p:sp>
      <p:cxnSp>
        <p:nvCxnSpPr>
          <p:cNvPr id="98" name="Shape 98"/>
          <p:cNvCxnSpPr>
            <a:stCxn id="97" idx="2"/>
          </p:cNvCxnSpPr>
          <p:nvPr/>
        </p:nvCxnSpPr>
        <p:spPr>
          <a:xfrm>
            <a:off x="4571987" y="4464000"/>
            <a:ext cx="3900" cy="27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99"/>
          <p:cNvSpPr/>
          <p:nvPr/>
        </p:nvSpPr>
        <p:spPr>
          <a:xfrm>
            <a:off x="3455675" y="4742650"/>
            <a:ext cx="2232576" cy="371681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00" name="Shape 100"/>
          <p:cNvCxnSpPr>
            <a:stCxn id="95" idx="3"/>
          </p:cNvCxnSpPr>
          <p:nvPr/>
        </p:nvCxnSpPr>
        <p:spPr>
          <a:xfrm>
            <a:off x="5688275" y="3280287"/>
            <a:ext cx="1228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/>
          <p:nvPr/>
        </p:nvSpPr>
        <p:spPr>
          <a:xfrm>
            <a:off x="6917075" y="3060100"/>
            <a:ext cx="1915225" cy="4485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false</a:t>
            </a:r>
          </a:p>
        </p:txBody>
      </p:sp>
      <p:cxnSp>
        <p:nvCxnSpPr>
          <p:cNvPr id="102" name="Shape 102"/>
          <p:cNvCxnSpPr>
            <a:stCxn id="101" idx="2"/>
            <a:endCxn id="99" idx="3"/>
          </p:cNvCxnSpPr>
          <p:nvPr/>
        </p:nvCxnSpPr>
        <p:spPr>
          <a:xfrm flipH="1">
            <a:off x="5688287" y="3508600"/>
            <a:ext cx="2186400" cy="14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画面に合わせる (16:9)</PresentationFormat>
  <Paragraphs>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入力された数字が5以上なら「true」と、そうでないなら「false」と表示する処理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入力された数字が5以上なら「true」と、そうでないなら「false」と表示する処理</dc:title>
  <cp:lastModifiedBy>takuro</cp:lastModifiedBy>
  <cp:revision>1</cp:revision>
  <dcterms:modified xsi:type="dcterms:W3CDTF">2017-03-06T02:36:06Z</dcterms:modified>
</cp:coreProperties>
</file>