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62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363" y="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61683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ja">
                <a:solidFill>
                  <a:schemeClr val="dk1"/>
                </a:solidFill>
              </a:rPr>
              <a:t>基礎/フローチャート　課題6 　繰り返し処理2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 sz="2400">
                <a:highlight>
                  <a:srgbClr val="F4F8FA"/>
                </a:highlight>
                <a:latin typeface="Meiryo"/>
                <a:ea typeface="Meiryo"/>
                <a:cs typeface="Meiryo"/>
                <a:sym typeface="Meiryo"/>
              </a:rPr>
              <a:t>「Hello World!」と3回表示させる処理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0" y="1017725"/>
            <a:ext cx="9144000" cy="438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569925" y="1085100"/>
            <a:ext cx="2004155" cy="354726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START</a:t>
            </a:r>
          </a:p>
        </p:txBody>
      </p:sp>
      <p:cxnSp>
        <p:nvCxnSpPr>
          <p:cNvPr id="146" name="Shape 146"/>
          <p:cNvCxnSpPr/>
          <p:nvPr/>
        </p:nvCxnSpPr>
        <p:spPr>
          <a:xfrm flipH="1">
            <a:off x="4567503" y="1439763"/>
            <a:ext cx="9000" cy="30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7" name="Shape 147"/>
          <p:cNvCxnSpPr/>
          <p:nvPr/>
        </p:nvCxnSpPr>
        <p:spPr>
          <a:xfrm>
            <a:off x="4572000" y="2010300"/>
            <a:ext cx="0" cy="3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8" name="Shape 148"/>
          <p:cNvSpPr/>
          <p:nvPr/>
        </p:nvSpPr>
        <p:spPr>
          <a:xfrm>
            <a:off x="3569850" y="2394450"/>
            <a:ext cx="2004300" cy="3546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i &lt; 4</a:t>
            </a:r>
          </a:p>
        </p:txBody>
      </p:sp>
      <p:sp>
        <p:nvSpPr>
          <p:cNvPr id="149" name="Shape 149"/>
          <p:cNvSpPr/>
          <p:nvPr/>
        </p:nvSpPr>
        <p:spPr>
          <a:xfrm>
            <a:off x="3569925" y="1708797"/>
            <a:ext cx="2004150" cy="3015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i = 1</a:t>
            </a:r>
          </a:p>
        </p:txBody>
      </p:sp>
      <p:sp>
        <p:nvSpPr>
          <p:cNvPr id="150" name="Shape 150"/>
          <p:cNvSpPr/>
          <p:nvPr/>
        </p:nvSpPr>
        <p:spPr>
          <a:xfrm>
            <a:off x="3570000" y="3133200"/>
            <a:ext cx="2004150" cy="3547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iの値を表示</a:t>
            </a:r>
          </a:p>
        </p:txBody>
      </p:sp>
      <p:cxnSp>
        <p:nvCxnSpPr>
          <p:cNvPr id="151" name="Shape 151"/>
          <p:cNvCxnSpPr>
            <a:stCxn id="148" idx="1"/>
            <a:endCxn id="150" idx="0"/>
          </p:cNvCxnSpPr>
          <p:nvPr/>
        </p:nvCxnSpPr>
        <p:spPr>
          <a:xfrm>
            <a:off x="4572000" y="2749050"/>
            <a:ext cx="0" cy="38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2" name="Shape 152"/>
          <p:cNvSpPr/>
          <p:nvPr/>
        </p:nvSpPr>
        <p:spPr>
          <a:xfrm>
            <a:off x="3570150" y="3703675"/>
            <a:ext cx="2004150" cy="3840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3以下?</a:t>
            </a:r>
          </a:p>
        </p:txBody>
      </p:sp>
      <p:cxnSp>
        <p:nvCxnSpPr>
          <p:cNvPr id="153" name="Shape 153"/>
          <p:cNvCxnSpPr/>
          <p:nvPr/>
        </p:nvCxnSpPr>
        <p:spPr>
          <a:xfrm>
            <a:off x="4572075" y="3419875"/>
            <a:ext cx="0" cy="28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4" name="Shape 154"/>
          <p:cNvCxnSpPr>
            <a:stCxn id="152" idx="3"/>
          </p:cNvCxnSpPr>
          <p:nvPr/>
        </p:nvCxnSpPr>
        <p:spPr>
          <a:xfrm>
            <a:off x="5574300" y="3895675"/>
            <a:ext cx="349500" cy="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5" name="Shape 155"/>
          <p:cNvCxnSpPr/>
          <p:nvPr/>
        </p:nvCxnSpPr>
        <p:spPr>
          <a:xfrm>
            <a:off x="4560075" y="4087675"/>
            <a:ext cx="24300" cy="36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6" name="Shape 156"/>
          <p:cNvSpPr txBox="1"/>
          <p:nvPr/>
        </p:nvSpPr>
        <p:spPr>
          <a:xfrm>
            <a:off x="5427300" y="3526675"/>
            <a:ext cx="1081800" cy="35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YES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572075" y="4013975"/>
            <a:ext cx="230700" cy="66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/>
              <a:t>NO</a:t>
            </a:r>
          </a:p>
        </p:txBody>
      </p:sp>
      <p:sp>
        <p:nvSpPr>
          <p:cNvPr id="158" name="Shape 158"/>
          <p:cNvSpPr/>
          <p:nvPr/>
        </p:nvSpPr>
        <p:spPr>
          <a:xfrm rot="10800000">
            <a:off x="3547150" y="4527325"/>
            <a:ext cx="2101500" cy="368700"/>
          </a:xfrm>
          <a:prstGeom prst="snip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9" name="Shape 159"/>
          <p:cNvCxnSpPr>
            <a:stCxn id="158" idx="3"/>
          </p:cNvCxnSpPr>
          <p:nvPr/>
        </p:nvCxnSpPr>
        <p:spPr>
          <a:xfrm flipH="1">
            <a:off x="4585000" y="4896025"/>
            <a:ext cx="12900" cy="21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0" name="Shape 160"/>
          <p:cNvSpPr/>
          <p:nvPr/>
        </p:nvSpPr>
        <p:spPr>
          <a:xfrm>
            <a:off x="3547150" y="5079650"/>
            <a:ext cx="2172528" cy="301481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ja"/>
              <a:t>END</a:t>
            </a:r>
          </a:p>
        </p:txBody>
      </p:sp>
      <p:sp>
        <p:nvSpPr>
          <p:cNvPr id="161" name="Shape 161"/>
          <p:cNvSpPr/>
          <p:nvPr/>
        </p:nvSpPr>
        <p:spPr>
          <a:xfrm>
            <a:off x="5923800" y="3657050"/>
            <a:ext cx="2908500" cy="4907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ja">
                <a:solidFill>
                  <a:schemeClr val="dk1"/>
                </a:solidFill>
                <a:highlight>
                  <a:srgbClr val="F4F8FA"/>
                </a:highlight>
                <a:latin typeface="Meiryo"/>
                <a:ea typeface="Meiryo"/>
                <a:cs typeface="Meiryo"/>
                <a:sym typeface="Meiryo"/>
              </a:rPr>
              <a:t>「Hello World!」と3回表示</a:t>
            </a:r>
          </a:p>
        </p:txBody>
      </p:sp>
      <p:cxnSp>
        <p:nvCxnSpPr>
          <p:cNvPr id="162" name="Shape 162"/>
          <p:cNvCxnSpPr>
            <a:stCxn id="161" idx="2"/>
            <a:endCxn id="160" idx="3"/>
          </p:cNvCxnSpPr>
          <p:nvPr/>
        </p:nvCxnSpPr>
        <p:spPr>
          <a:xfrm flipH="1">
            <a:off x="5719650" y="4147825"/>
            <a:ext cx="1658400" cy="108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画面に合わせる (16:9)</PresentationFormat>
  <Paragraphs>11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simple-light-2</vt:lpstr>
      <vt:lpstr>「Hello World!」と3回表示させる処理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「Hello World!」と3回表示させる処理</dc:title>
  <cp:lastModifiedBy>takuro</cp:lastModifiedBy>
  <cp:revision>1</cp:revision>
  <dcterms:modified xsi:type="dcterms:W3CDTF">2017-03-06T02:42:28Z</dcterms:modified>
</cp:coreProperties>
</file>