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416" y="-47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71640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 dirty="0"/>
              <a:t>基礎/フローチャート　課題1 　文字の表示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ja" sz="1000">
                <a:solidFill>
                  <a:schemeClr val="dk2"/>
                </a:solidFill>
              </a:rPr>
              <a:t>‹#›</a:t>
            </a:fld>
            <a:endParaRPr lang="ja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 sz="1800">
                <a:highlight>
                  <a:srgbClr val="F4F8FA"/>
                </a:highlight>
                <a:latin typeface="Meiryo"/>
                <a:ea typeface="Meiryo"/>
                <a:cs typeface="Meiryo"/>
                <a:sym typeface="Meiryo"/>
              </a:rPr>
              <a:t>実行すると「こんにちは」と画面に表示する処理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050">
              <a:highlight>
                <a:srgbClr val="F4F8FA"/>
              </a:highlight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3400800" y="2244150"/>
            <a:ext cx="2300100" cy="75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sz="1200"/>
          </a:p>
          <a:p>
            <a:pPr lvl="0" algn="l" rtl="0">
              <a:spcBef>
                <a:spcPts val="0"/>
              </a:spcBef>
              <a:buNone/>
            </a:pPr>
            <a:r>
              <a:rPr lang="ja" sz="900"/>
              <a:t>　　文字「こんにちは」を画面に表示</a:t>
            </a:r>
          </a:p>
          <a:p>
            <a:pPr lvl="0" algn="l">
              <a:spcBef>
                <a:spcPts val="0"/>
              </a:spcBef>
              <a:buNone/>
            </a:pPr>
            <a:r>
              <a:rPr lang="ja" sz="900"/>
              <a:t>     </a:t>
            </a:r>
            <a:r>
              <a:rPr lang="ja"/>
              <a:t>         </a:t>
            </a:r>
          </a:p>
        </p:txBody>
      </p:sp>
      <p:cxnSp>
        <p:nvCxnSpPr>
          <p:cNvPr id="57" name="Shape 57"/>
          <p:cNvCxnSpPr/>
          <p:nvPr/>
        </p:nvCxnSpPr>
        <p:spPr>
          <a:xfrm flipH="1">
            <a:off x="4543800" y="1747950"/>
            <a:ext cx="14100" cy="49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8" name="Shape 58"/>
          <p:cNvCxnSpPr>
            <a:stCxn id="56" idx="2"/>
          </p:cNvCxnSpPr>
          <p:nvPr/>
        </p:nvCxnSpPr>
        <p:spPr>
          <a:xfrm>
            <a:off x="4550850" y="2997150"/>
            <a:ext cx="4200" cy="41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59"/>
          <p:cNvSpPr/>
          <p:nvPr/>
        </p:nvSpPr>
        <p:spPr>
          <a:xfrm>
            <a:off x="3400800" y="3416250"/>
            <a:ext cx="2300076" cy="572723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END</a:t>
            </a:r>
          </a:p>
        </p:txBody>
      </p:sp>
      <p:sp>
        <p:nvSpPr>
          <p:cNvPr id="60" name="Shape 60"/>
          <p:cNvSpPr/>
          <p:nvPr/>
        </p:nvSpPr>
        <p:spPr>
          <a:xfrm>
            <a:off x="3400800" y="1154120"/>
            <a:ext cx="2300076" cy="57272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START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画面に合わせる (16:9)</PresentationFormat>
  <Paragraphs>7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simple-light-2</vt:lpstr>
      <vt:lpstr>実行すると「こんにちは」と画面に表示する処理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実行すると「こんにちは」と画面に表示する処理 </dc:title>
  <cp:lastModifiedBy>takuro</cp:lastModifiedBy>
  <cp:revision>1</cp:revision>
  <dcterms:modified xsi:type="dcterms:W3CDTF">2017-03-06T02:16:43Z</dcterms:modified>
</cp:coreProperties>
</file>