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宇田川拓郎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06T06:59:18.108" idx="4">
    <p:pos x="6000" y="0"/>
    <p:text>探索値：X, Array.length:配列の長さ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4666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基礎/フローチャート アルゴリズム　課題13　</a:t>
            </a:r>
            <a:r>
              <a:rPr lang="ja" sz="105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フローチャートを用いて、リニアサーチの処理を書きなさい。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フローチャートを用いて、リニアサーチの処理を書きなさい。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692400" y="1152475"/>
            <a:ext cx="1759211" cy="40251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82" name="Shape 82"/>
          <p:cNvCxnSpPr>
            <a:stCxn id="81" idx="2"/>
          </p:cNvCxnSpPr>
          <p:nvPr/>
        </p:nvCxnSpPr>
        <p:spPr>
          <a:xfrm flipH="1">
            <a:off x="4562106" y="1554991"/>
            <a:ext cx="9900" cy="27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83"/>
          <p:cNvSpPr/>
          <p:nvPr/>
        </p:nvSpPr>
        <p:spPr>
          <a:xfrm>
            <a:off x="3692400" y="1848675"/>
            <a:ext cx="1759200" cy="278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0→i</a:t>
            </a:r>
          </a:p>
        </p:txBody>
      </p:sp>
      <p:cxnSp>
        <p:nvCxnSpPr>
          <p:cNvPr id="84" name="Shape 84"/>
          <p:cNvCxnSpPr>
            <a:stCxn id="83" idx="2"/>
          </p:cNvCxnSpPr>
          <p:nvPr/>
        </p:nvCxnSpPr>
        <p:spPr>
          <a:xfrm>
            <a:off x="4572000" y="2127375"/>
            <a:ext cx="51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/>
          <p:nvPr/>
        </p:nvSpPr>
        <p:spPr>
          <a:xfrm>
            <a:off x="3518450" y="2421050"/>
            <a:ext cx="2161775" cy="5727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array[i]=x</a:t>
            </a:r>
          </a:p>
        </p:txBody>
      </p:sp>
      <p:cxnSp>
        <p:nvCxnSpPr>
          <p:cNvPr id="86" name="Shape 86"/>
          <p:cNvCxnSpPr>
            <a:stCxn id="85" idx="3"/>
          </p:cNvCxnSpPr>
          <p:nvPr/>
        </p:nvCxnSpPr>
        <p:spPr>
          <a:xfrm rot="10800000" flipH="1">
            <a:off x="5680225" y="2698400"/>
            <a:ext cx="7155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380925" y="2698475"/>
            <a:ext cx="462300" cy="5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>
            <a:stCxn id="85" idx="2"/>
          </p:cNvCxnSpPr>
          <p:nvPr/>
        </p:nvCxnSpPr>
        <p:spPr>
          <a:xfrm>
            <a:off x="4599337" y="2993750"/>
            <a:ext cx="75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/>
          <p:nvPr/>
        </p:nvSpPr>
        <p:spPr>
          <a:xfrm>
            <a:off x="3518450" y="3287425"/>
            <a:ext cx="2161775" cy="278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i+1→i</a:t>
            </a:r>
          </a:p>
        </p:txBody>
      </p:sp>
      <p:sp>
        <p:nvSpPr>
          <p:cNvPr id="90" name="Shape 90"/>
          <p:cNvSpPr/>
          <p:nvPr/>
        </p:nvSpPr>
        <p:spPr>
          <a:xfrm>
            <a:off x="3220275" y="3742075"/>
            <a:ext cx="2713375" cy="3327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i&lt;array.length</a:t>
            </a:r>
          </a:p>
        </p:txBody>
      </p:sp>
      <p:cxnSp>
        <p:nvCxnSpPr>
          <p:cNvPr id="91" name="Shape 91"/>
          <p:cNvCxnSpPr>
            <a:stCxn id="89" idx="2"/>
            <a:endCxn id="90" idx="0"/>
          </p:cNvCxnSpPr>
          <p:nvPr/>
        </p:nvCxnSpPr>
        <p:spPr>
          <a:xfrm flipH="1">
            <a:off x="4576837" y="3566125"/>
            <a:ext cx="22500" cy="1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/>
          <p:nvPr/>
        </p:nvCxnSpPr>
        <p:spPr>
          <a:xfrm>
            <a:off x="4583850" y="4074775"/>
            <a:ext cx="22800" cy="2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/>
          <p:nvPr/>
        </p:nvSpPr>
        <p:spPr>
          <a:xfrm>
            <a:off x="3518450" y="4278800"/>
            <a:ext cx="2161775" cy="278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データ無しと出力</a:t>
            </a:r>
          </a:p>
        </p:txBody>
      </p:sp>
      <p:cxnSp>
        <p:nvCxnSpPr>
          <p:cNvPr id="94" name="Shape 94"/>
          <p:cNvCxnSpPr>
            <a:stCxn id="93" idx="2"/>
          </p:cNvCxnSpPr>
          <p:nvPr/>
        </p:nvCxnSpPr>
        <p:spPr>
          <a:xfrm>
            <a:off x="4599337" y="4557500"/>
            <a:ext cx="22500" cy="2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95"/>
          <p:cNvSpPr/>
          <p:nvPr/>
        </p:nvSpPr>
        <p:spPr>
          <a:xfrm>
            <a:off x="3518450" y="4785700"/>
            <a:ext cx="2161782" cy="3159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96" name="Shape 96"/>
          <p:cNvSpPr/>
          <p:nvPr/>
        </p:nvSpPr>
        <p:spPr>
          <a:xfrm>
            <a:off x="6291475" y="3287425"/>
            <a:ext cx="2012675" cy="551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ja"/>
              <a:t>　　探索結果を出力</a:t>
            </a:r>
          </a:p>
        </p:txBody>
      </p:sp>
      <p:cxnSp>
        <p:nvCxnSpPr>
          <p:cNvPr id="97" name="Shape 97"/>
          <p:cNvCxnSpPr>
            <a:stCxn id="96" idx="2"/>
            <a:endCxn id="95" idx="3"/>
          </p:cNvCxnSpPr>
          <p:nvPr/>
        </p:nvCxnSpPr>
        <p:spPr>
          <a:xfrm flipH="1">
            <a:off x="5680212" y="3839125"/>
            <a:ext cx="1617600" cy="11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98"/>
          <p:cNvSpPr txBox="1"/>
          <p:nvPr/>
        </p:nvSpPr>
        <p:spPr>
          <a:xfrm>
            <a:off x="5635475" y="2400300"/>
            <a:ext cx="715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81325" y="2966825"/>
            <a:ext cx="715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cxnSp>
        <p:nvCxnSpPr>
          <p:cNvPr id="100" name="Shape 100"/>
          <p:cNvCxnSpPr>
            <a:stCxn id="90" idx="1"/>
          </p:cNvCxnSpPr>
          <p:nvPr/>
        </p:nvCxnSpPr>
        <p:spPr>
          <a:xfrm flipH="1">
            <a:off x="2370375" y="3908425"/>
            <a:ext cx="8499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>
            <a:endCxn id="83" idx="2"/>
          </p:cNvCxnSpPr>
          <p:nvPr/>
        </p:nvCxnSpPr>
        <p:spPr>
          <a:xfrm rot="10800000" flipH="1">
            <a:off x="2400300" y="2127375"/>
            <a:ext cx="2171700" cy="174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2728300" y="3637725"/>
            <a:ext cx="7155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830325" y="3921025"/>
            <a:ext cx="849900" cy="2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画面に合わせる 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フローチャートを用いて、リニアサーチの処理を書きなさい。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フローチャートを用いて、リニアサーチの処理を書きなさい。 </dc:title>
  <cp:lastModifiedBy>takuro</cp:lastModifiedBy>
  <cp:revision>1</cp:revision>
  <dcterms:modified xsi:type="dcterms:W3CDTF">2017-03-06T07:06:56Z</dcterms:modified>
</cp:coreProperties>
</file>