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4BDE5-A5B9-CCE2-3354-A7EC81484319}" v="387" dt="2022-12-01T00:37:20.749"/>
    <p1510:client id="{FB8C46B9-9F37-4184-9C18-61542E0E7B14}" v="375" dt="2022-11-29T03:23:2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6" autoAdjust="0"/>
  </p:normalViewPr>
  <p:slideViewPr>
    <p:cSldViewPr snapToGrid="0">
      <p:cViewPr varScale="1">
        <p:scale>
          <a:sx n="37" d="100"/>
          <a:sy n="37" d="100"/>
        </p:scale>
        <p:origin x="2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Aidan Kyte" userId="S::tkyte@email.uscupstate.edu::5b57a524-36e5-484b-8010-9fe72bd95aa6" providerId="AD" clId="Web-{3024B824-26AE-4616-AC89-8066B0F93465}"/>
    <pc:docChg chg="mod addSld modSld">
      <pc:chgData name="Thomas Aidan Kyte" userId="S::tkyte@email.uscupstate.edu::5b57a524-36e5-484b-8010-9fe72bd95aa6" providerId="AD" clId="Web-{3024B824-26AE-4616-AC89-8066B0F93465}" dt="2022-11-29T02:51:44.250" v="303" actId="1076"/>
      <pc:docMkLst>
        <pc:docMk/>
      </pc:docMkLst>
      <pc:sldChg chg="modSp">
        <pc:chgData name="Thomas Aidan Kyte" userId="S::tkyte@email.uscupstate.edu::5b57a524-36e5-484b-8010-9fe72bd95aa6" providerId="AD" clId="Web-{3024B824-26AE-4616-AC89-8066B0F93465}" dt="2022-11-28T23:48:20.117" v="15" actId="20577"/>
        <pc:sldMkLst>
          <pc:docMk/>
          <pc:sldMk cId="109857222" sldId="256"/>
        </pc:sldMkLst>
        <pc:spChg chg="mod">
          <ac:chgData name="Thomas Aidan Kyte" userId="S::tkyte@email.uscupstate.edu::5b57a524-36e5-484b-8010-9fe72bd95aa6" providerId="AD" clId="Web-{3024B824-26AE-4616-AC89-8066B0F93465}" dt="2022-11-28T23:48:20.117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Thomas Aidan Kyte" userId="S::tkyte@email.uscupstate.edu::5b57a524-36e5-484b-8010-9fe72bd95aa6" providerId="AD" clId="Web-{3024B824-26AE-4616-AC89-8066B0F93465}" dt="2022-11-28T23:59:04.878" v="48" actId="20577"/>
        <pc:sldMkLst>
          <pc:docMk/>
          <pc:sldMk cId="4111589543" sldId="257"/>
        </pc:sldMkLst>
        <pc:spChg chg="mod">
          <ac:chgData name="Thomas Aidan Kyte" userId="S::tkyte@email.uscupstate.edu::5b57a524-36e5-484b-8010-9fe72bd95aa6" providerId="AD" clId="Web-{3024B824-26AE-4616-AC89-8066B0F93465}" dt="2022-11-28T23:57:35.575" v="19" actId="20577"/>
          <ac:spMkLst>
            <pc:docMk/>
            <pc:sldMk cId="4111589543" sldId="257"/>
            <ac:spMk id="2" creationId="{420FFA08-62F1-122E-8B14-556F6E92E2CA}"/>
          </ac:spMkLst>
        </pc:spChg>
        <pc:spChg chg="mod">
          <ac:chgData name="Thomas Aidan Kyte" userId="S::tkyte@email.uscupstate.edu::5b57a524-36e5-484b-8010-9fe72bd95aa6" providerId="AD" clId="Web-{3024B824-26AE-4616-AC89-8066B0F93465}" dt="2022-11-28T23:59:04.878" v="48" actId="20577"/>
          <ac:spMkLst>
            <pc:docMk/>
            <pc:sldMk cId="4111589543" sldId="257"/>
            <ac:spMk id="3" creationId="{372C456E-4D02-DDD2-95B2-863E7603473B}"/>
          </ac:spMkLst>
        </pc:spChg>
      </pc:sldChg>
      <pc:sldChg chg="modSp new">
        <pc:chgData name="Thomas Aidan Kyte" userId="S::tkyte@email.uscupstate.edu::5b57a524-36e5-484b-8010-9fe72bd95aa6" providerId="AD" clId="Web-{3024B824-26AE-4616-AC89-8066B0F93465}" dt="2022-11-29T01:28:33.881" v="65" actId="20577"/>
        <pc:sldMkLst>
          <pc:docMk/>
          <pc:sldMk cId="1518301655" sldId="258"/>
        </pc:sldMkLst>
        <pc:spChg chg="mod">
          <ac:chgData name="Thomas Aidan Kyte" userId="S::tkyte@email.uscupstate.edu::5b57a524-36e5-484b-8010-9fe72bd95aa6" providerId="AD" clId="Web-{3024B824-26AE-4616-AC89-8066B0F93465}" dt="2022-11-29T01:28:33.881" v="65" actId="20577"/>
          <ac:spMkLst>
            <pc:docMk/>
            <pc:sldMk cId="1518301655" sldId="258"/>
            <ac:spMk id="2" creationId="{4246E739-BD41-0860-B5AD-326F3718D032}"/>
          </ac:spMkLst>
        </pc:spChg>
      </pc:sldChg>
      <pc:sldChg chg="modSp new modNotes">
        <pc:chgData name="Thomas Aidan Kyte" userId="S::tkyte@email.uscupstate.edu::5b57a524-36e5-484b-8010-9fe72bd95aa6" providerId="AD" clId="Web-{3024B824-26AE-4616-AC89-8066B0F93465}" dt="2022-11-29T02:00:26.504" v="220"/>
        <pc:sldMkLst>
          <pc:docMk/>
          <pc:sldMk cId="1476056929" sldId="259"/>
        </pc:sldMkLst>
        <pc:spChg chg="mod">
          <ac:chgData name="Thomas Aidan Kyte" userId="S::tkyte@email.uscupstate.edu::5b57a524-36e5-484b-8010-9fe72bd95aa6" providerId="AD" clId="Web-{3024B824-26AE-4616-AC89-8066B0F93465}" dt="2022-11-29T01:28:39.646" v="68" actId="20577"/>
          <ac:spMkLst>
            <pc:docMk/>
            <pc:sldMk cId="1476056929" sldId="259"/>
            <ac:spMk id="2" creationId="{9BE1F8DC-4305-FF03-EDE4-601AF848D593}"/>
          </ac:spMkLst>
        </pc:spChg>
        <pc:spChg chg="mod">
          <ac:chgData name="Thomas Aidan Kyte" userId="S::tkyte@email.uscupstate.edu::5b57a524-36e5-484b-8010-9fe72bd95aa6" providerId="AD" clId="Web-{3024B824-26AE-4616-AC89-8066B0F93465}" dt="2022-11-29T01:47:47.808" v="127" actId="20577"/>
          <ac:spMkLst>
            <pc:docMk/>
            <pc:sldMk cId="1476056929" sldId="259"/>
            <ac:spMk id="3" creationId="{8D18FD34-2E54-3B7E-1390-16416EB1F3D5}"/>
          </ac:spMkLst>
        </pc:spChg>
      </pc:sldChg>
      <pc:sldChg chg="addSp delSp modSp new mod modClrScheme chgLayout">
        <pc:chgData name="Thomas Aidan Kyte" userId="S::tkyte@email.uscupstate.edu::5b57a524-36e5-484b-8010-9fe72bd95aa6" providerId="AD" clId="Web-{3024B824-26AE-4616-AC89-8066B0F93465}" dt="2022-11-29T02:30:25.234" v="239" actId="1076"/>
        <pc:sldMkLst>
          <pc:docMk/>
          <pc:sldMk cId="277901825" sldId="260"/>
        </pc:sldMkLst>
        <pc:spChg chg="mod ord">
          <ac:chgData name="Thomas Aidan Kyte" userId="S::tkyte@email.uscupstate.edu::5b57a524-36e5-484b-8010-9fe72bd95aa6" providerId="AD" clId="Web-{3024B824-26AE-4616-AC89-8066B0F93465}" dt="2022-11-29T02:30:19.921" v="237"/>
          <ac:spMkLst>
            <pc:docMk/>
            <pc:sldMk cId="277901825" sldId="260"/>
            <ac:spMk id="2" creationId="{5C2B368B-9A9B-903F-4FEF-14D7511ACB58}"/>
          </ac:spMkLst>
        </pc:spChg>
        <pc:spChg chg="del">
          <ac:chgData name="Thomas Aidan Kyte" userId="S::tkyte@email.uscupstate.edu::5b57a524-36e5-484b-8010-9fe72bd95aa6" providerId="AD" clId="Web-{3024B824-26AE-4616-AC89-8066B0F93465}" dt="2022-11-29T02:28:48.699" v="231"/>
          <ac:spMkLst>
            <pc:docMk/>
            <pc:sldMk cId="277901825" sldId="260"/>
            <ac:spMk id="3" creationId="{91CDEB6F-7F54-E901-2DC4-0B1895254163}"/>
          </ac:spMkLst>
        </pc:spChg>
        <pc:spChg chg="add mod ord">
          <ac:chgData name="Thomas Aidan Kyte" userId="S::tkyte@email.uscupstate.edu::5b57a524-36e5-484b-8010-9fe72bd95aa6" providerId="AD" clId="Web-{3024B824-26AE-4616-AC89-8066B0F93465}" dt="2022-11-29T02:30:19.921" v="237"/>
          <ac:spMkLst>
            <pc:docMk/>
            <pc:sldMk cId="277901825" sldId="260"/>
            <ac:spMk id="5" creationId="{8E2C8820-FD86-E1C3-9399-B96BA2AF1F40}"/>
          </ac:spMkLst>
        </pc:spChg>
        <pc:picChg chg="add mod ord">
          <ac:chgData name="Thomas Aidan Kyte" userId="S::tkyte@email.uscupstate.edu::5b57a524-36e5-484b-8010-9fe72bd95aa6" providerId="AD" clId="Web-{3024B824-26AE-4616-AC89-8066B0F93465}" dt="2022-11-29T02:30:25.234" v="239" actId="1076"/>
          <ac:picMkLst>
            <pc:docMk/>
            <pc:sldMk cId="277901825" sldId="260"/>
            <ac:picMk id="4" creationId="{F933667E-0D40-03A4-429A-0157622C738C}"/>
          </ac:picMkLst>
        </pc:picChg>
      </pc:sldChg>
      <pc:sldChg chg="addSp delSp modSp new">
        <pc:chgData name="Thomas Aidan Kyte" userId="S::tkyte@email.uscupstate.edu::5b57a524-36e5-484b-8010-9fe72bd95aa6" providerId="AD" clId="Web-{3024B824-26AE-4616-AC89-8066B0F93465}" dt="2022-11-29T02:51:44.250" v="303" actId="1076"/>
        <pc:sldMkLst>
          <pc:docMk/>
          <pc:sldMk cId="3875233040" sldId="261"/>
        </pc:sldMkLst>
        <pc:spChg chg="mod">
          <ac:chgData name="Thomas Aidan Kyte" userId="S::tkyte@email.uscupstate.edu::5b57a524-36e5-484b-8010-9fe72bd95aa6" providerId="AD" clId="Web-{3024B824-26AE-4616-AC89-8066B0F93465}" dt="2022-11-29T02:30:41.281" v="244" actId="20577"/>
          <ac:spMkLst>
            <pc:docMk/>
            <pc:sldMk cId="3875233040" sldId="261"/>
            <ac:spMk id="2" creationId="{FADAE1B2-5526-CE40-A626-0364AA45DF08}"/>
          </ac:spMkLst>
        </pc:spChg>
        <pc:spChg chg="mod">
          <ac:chgData name="Thomas Aidan Kyte" userId="S::tkyte@email.uscupstate.edu::5b57a524-36e5-484b-8010-9fe72bd95aa6" providerId="AD" clId="Web-{3024B824-26AE-4616-AC89-8066B0F93465}" dt="2022-11-29T02:31:43.252" v="272" actId="20577"/>
          <ac:spMkLst>
            <pc:docMk/>
            <pc:sldMk cId="3875233040" sldId="261"/>
            <ac:spMk id="3" creationId="{2A4E63E2-56FB-11E7-3289-9021EAE8C77E}"/>
          </ac:spMkLst>
        </pc:spChg>
        <pc:spChg chg="mod">
          <ac:chgData name="Thomas Aidan Kyte" userId="S::tkyte@email.uscupstate.edu::5b57a524-36e5-484b-8010-9fe72bd95aa6" providerId="AD" clId="Web-{3024B824-26AE-4616-AC89-8066B0F93465}" dt="2022-11-29T02:31:32.517" v="267" actId="20577"/>
          <ac:spMkLst>
            <pc:docMk/>
            <pc:sldMk cId="3875233040" sldId="261"/>
            <ac:spMk id="4" creationId="{2AAB3B63-1825-0C8C-2A26-CDDDC3661B33}"/>
          </ac:spMkLst>
        </pc:spChg>
        <pc:picChg chg="add del mod">
          <ac:chgData name="Thomas Aidan Kyte" userId="S::tkyte@email.uscupstate.edu::5b57a524-36e5-484b-8010-9fe72bd95aa6" providerId="AD" clId="Web-{3024B824-26AE-4616-AC89-8066B0F93465}" dt="2022-11-29T02:47:04.630" v="283"/>
          <ac:picMkLst>
            <pc:docMk/>
            <pc:sldMk cId="3875233040" sldId="261"/>
            <ac:picMk id="6" creationId="{8D2693EE-81BF-2291-0DE0-194D0D217A18}"/>
          </ac:picMkLst>
        </pc:picChg>
        <pc:picChg chg="add del mod">
          <ac:chgData name="Thomas Aidan Kyte" userId="S::tkyte@email.uscupstate.edu::5b57a524-36e5-484b-8010-9fe72bd95aa6" providerId="AD" clId="Web-{3024B824-26AE-4616-AC89-8066B0F93465}" dt="2022-11-29T02:47:03.990" v="282"/>
          <ac:picMkLst>
            <pc:docMk/>
            <pc:sldMk cId="3875233040" sldId="261"/>
            <ac:picMk id="7" creationId="{60DD1C99-73AC-4522-6305-5BD3B524FA93}"/>
          </ac:picMkLst>
        </pc:picChg>
        <pc:picChg chg="add del mod modCrop">
          <ac:chgData name="Thomas Aidan Kyte" userId="S::tkyte@email.uscupstate.edu::5b57a524-36e5-484b-8010-9fe72bd95aa6" providerId="AD" clId="Web-{3024B824-26AE-4616-AC89-8066B0F93465}" dt="2022-11-29T02:49:24.339" v="298"/>
          <ac:picMkLst>
            <pc:docMk/>
            <pc:sldMk cId="3875233040" sldId="261"/>
            <ac:picMk id="8" creationId="{6E187C5B-2F47-5626-A634-12063E780305}"/>
          </ac:picMkLst>
        </pc:picChg>
        <pc:picChg chg="add mod">
          <ac:chgData name="Thomas Aidan Kyte" userId="S::tkyte@email.uscupstate.edu::5b57a524-36e5-484b-8010-9fe72bd95aa6" providerId="AD" clId="Web-{3024B824-26AE-4616-AC89-8066B0F93465}" dt="2022-11-29T02:49:28.448" v="299" actId="1076"/>
          <ac:picMkLst>
            <pc:docMk/>
            <pc:sldMk cId="3875233040" sldId="261"/>
            <ac:picMk id="9" creationId="{BA6C677D-E089-FB42-0C3E-8ECE3BB166E1}"/>
          </ac:picMkLst>
        </pc:picChg>
        <pc:picChg chg="add mod">
          <ac:chgData name="Thomas Aidan Kyte" userId="S::tkyte@email.uscupstate.edu::5b57a524-36e5-484b-8010-9fe72bd95aa6" providerId="AD" clId="Web-{3024B824-26AE-4616-AC89-8066B0F93465}" dt="2022-11-29T02:51:44.250" v="303" actId="1076"/>
          <ac:picMkLst>
            <pc:docMk/>
            <pc:sldMk cId="3875233040" sldId="261"/>
            <ac:picMk id="10" creationId="{7B7F5249-7015-7713-06E6-F2DBD838CB9B}"/>
          </ac:picMkLst>
        </pc:picChg>
      </pc:sldChg>
    </pc:docChg>
  </pc:docChgLst>
  <pc:docChgLst>
    <pc:chgData name="Thomas Kyte" userId="5b57a524-36e5-484b-8010-9fe72bd95aa6" providerId="ADAL" clId="{FB8C46B9-9F37-4184-9C18-61542E0E7B14}"/>
    <pc:docChg chg="undo custSel addSld delSld modSld sldOrd">
      <pc:chgData name="Thomas Kyte" userId="5b57a524-36e5-484b-8010-9fe72bd95aa6" providerId="ADAL" clId="{FB8C46B9-9F37-4184-9C18-61542E0E7B14}" dt="2022-12-01T16:11:33.999" v="519" actId="20577"/>
      <pc:docMkLst>
        <pc:docMk/>
      </pc:docMkLst>
      <pc:sldChg chg="del">
        <pc:chgData name="Thomas Kyte" userId="5b57a524-36e5-484b-8010-9fe72bd95aa6" providerId="ADAL" clId="{FB8C46B9-9F37-4184-9C18-61542E0E7B14}" dt="2022-12-01T15:47:08.782" v="378" actId="47"/>
        <pc:sldMkLst>
          <pc:docMk/>
          <pc:sldMk cId="277901825" sldId="260"/>
        </pc:sldMkLst>
      </pc:sldChg>
      <pc:sldChg chg="modNotesTx">
        <pc:chgData name="Thomas Kyte" userId="5b57a524-36e5-484b-8010-9fe72bd95aa6" providerId="ADAL" clId="{FB8C46B9-9F37-4184-9C18-61542E0E7B14}" dt="2022-12-01T16:08:12.023" v="486" actId="20577"/>
        <pc:sldMkLst>
          <pc:docMk/>
          <pc:sldMk cId="3875233040" sldId="261"/>
        </pc:sldMkLst>
      </pc:sldChg>
      <pc:sldChg chg="modSp new mod modNotesTx">
        <pc:chgData name="Thomas Kyte" userId="5b57a524-36e5-484b-8010-9fe72bd95aa6" providerId="ADAL" clId="{FB8C46B9-9F37-4184-9C18-61542E0E7B14}" dt="2022-12-01T16:07:35.533" v="452" actId="20577"/>
        <pc:sldMkLst>
          <pc:docMk/>
          <pc:sldMk cId="2550102965" sldId="262"/>
        </pc:sldMkLst>
        <pc:spChg chg="mod">
          <ac:chgData name="Thomas Kyte" userId="5b57a524-36e5-484b-8010-9fe72bd95aa6" providerId="ADAL" clId="{FB8C46B9-9F37-4184-9C18-61542E0E7B14}" dt="2022-11-29T03:07:07.550" v="263" actId="20577"/>
          <ac:spMkLst>
            <pc:docMk/>
            <pc:sldMk cId="2550102965" sldId="262"/>
            <ac:spMk id="2" creationId="{79D30FAE-4267-43AB-B512-26DB6ACD84AA}"/>
          </ac:spMkLst>
        </pc:spChg>
        <pc:spChg chg="mod">
          <ac:chgData name="Thomas Kyte" userId="5b57a524-36e5-484b-8010-9fe72bd95aa6" providerId="ADAL" clId="{FB8C46B9-9F37-4184-9C18-61542E0E7B14}" dt="2022-12-01T15:57:50.532" v="382" actId="27636"/>
          <ac:spMkLst>
            <pc:docMk/>
            <pc:sldMk cId="2550102965" sldId="262"/>
            <ac:spMk id="3" creationId="{F8A0BA83-07BA-430D-B059-7EF43C0DB53B}"/>
          </ac:spMkLst>
        </pc:spChg>
      </pc:sldChg>
      <pc:sldChg chg="addSp modSp new mod ord">
        <pc:chgData name="Thomas Kyte" userId="5b57a524-36e5-484b-8010-9fe72bd95aa6" providerId="ADAL" clId="{FB8C46B9-9F37-4184-9C18-61542E0E7B14}" dt="2022-12-01T16:00:34.038" v="384"/>
        <pc:sldMkLst>
          <pc:docMk/>
          <pc:sldMk cId="1554047260" sldId="263"/>
        </pc:sldMkLst>
        <pc:spChg chg="mod">
          <ac:chgData name="Thomas Kyte" userId="5b57a524-36e5-484b-8010-9fe72bd95aa6" providerId="ADAL" clId="{FB8C46B9-9F37-4184-9C18-61542E0E7B14}" dt="2022-11-29T03:07:36.529" v="272" actId="20577"/>
          <ac:spMkLst>
            <pc:docMk/>
            <pc:sldMk cId="1554047260" sldId="263"/>
            <ac:spMk id="2" creationId="{C6574659-FC07-4176-8850-6BF49BFE5E11}"/>
          </ac:spMkLst>
        </pc:spChg>
        <pc:spChg chg="mod">
          <ac:chgData name="Thomas Kyte" userId="5b57a524-36e5-484b-8010-9fe72bd95aa6" providerId="ADAL" clId="{FB8C46B9-9F37-4184-9C18-61542E0E7B14}" dt="2022-11-29T03:12:16.901" v="314" actId="20577"/>
          <ac:spMkLst>
            <pc:docMk/>
            <pc:sldMk cId="1554047260" sldId="263"/>
            <ac:spMk id="3" creationId="{575EE5EA-15F5-48E4-9B53-F0E16EE89537}"/>
          </ac:spMkLst>
        </pc:spChg>
        <pc:spChg chg="mod">
          <ac:chgData name="Thomas Kyte" userId="5b57a524-36e5-484b-8010-9fe72bd95aa6" providerId="ADAL" clId="{FB8C46B9-9F37-4184-9C18-61542E0E7B14}" dt="2022-11-29T03:08:04.101" v="311" actId="20577"/>
          <ac:spMkLst>
            <pc:docMk/>
            <pc:sldMk cId="1554047260" sldId="263"/>
            <ac:spMk id="4" creationId="{1DD78482-D4F0-447B-A820-1B30BFCCBE8B}"/>
          </ac:spMkLst>
        </pc:spChg>
        <pc:picChg chg="add mod">
          <ac:chgData name="Thomas Kyte" userId="5b57a524-36e5-484b-8010-9fe72bd95aa6" providerId="ADAL" clId="{FB8C46B9-9F37-4184-9C18-61542E0E7B14}" dt="2022-11-29T03:12:37.409" v="319" actId="1076"/>
          <ac:picMkLst>
            <pc:docMk/>
            <pc:sldMk cId="1554047260" sldId="263"/>
            <ac:picMk id="6" creationId="{A2E8859C-28C6-4E37-AF8B-BF7326140AD4}"/>
          </ac:picMkLst>
        </pc:picChg>
        <pc:picChg chg="add mod">
          <ac:chgData name="Thomas Kyte" userId="5b57a524-36e5-484b-8010-9fe72bd95aa6" providerId="ADAL" clId="{FB8C46B9-9F37-4184-9C18-61542E0E7B14}" dt="2022-11-29T03:18:01.422" v="326" actId="1076"/>
          <ac:picMkLst>
            <pc:docMk/>
            <pc:sldMk cId="1554047260" sldId="263"/>
            <ac:picMk id="8" creationId="{3A4CC98F-19F0-4A83-9100-70F6A10B6F91}"/>
          </ac:picMkLst>
        </pc:picChg>
      </pc:sldChg>
      <pc:sldChg chg="modSp new mod">
        <pc:chgData name="Thomas Kyte" userId="5b57a524-36e5-484b-8010-9fe72bd95aa6" providerId="ADAL" clId="{FB8C46B9-9F37-4184-9C18-61542E0E7B14}" dt="2022-12-01T16:11:33.999" v="519" actId="20577"/>
        <pc:sldMkLst>
          <pc:docMk/>
          <pc:sldMk cId="773240861" sldId="264"/>
        </pc:sldMkLst>
        <pc:spChg chg="mod">
          <ac:chgData name="Thomas Kyte" userId="5b57a524-36e5-484b-8010-9fe72bd95aa6" providerId="ADAL" clId="{FB8C46B9-9F37-4184-9C18-61542E0E7B14}" dt="2022-11-29T03:21:41.031" v="345" actId="20577"/>
          <ac:spMkLst>
            <pc:docMk/>
            <pc:sldMk cId="773240861" sldId="264"/>
            <ac:spMk id="2" creationId="{0B8F1B29-746F-402A-B518-2A84797588B3}"/>
          </ac:spMkLst>
        </pc:spChg>
        <pc:spChg chg="mod">
          <ac:chgData name="Thomas Kyte" userId="5b57a524-36e5-484b-8010-9fe72bd95aa6" providerId="ADAL" clId="{FB8C46B9-9F37-4184-9C18-61542E0E7B14}" dt="2022-11-29T03:21:44.455" v="349" actId="20577"/>
          <ac:spMkLst>
            <pc:docMk/>
            <pc:sldMk cId="773240861" sldId="264"/>
            <ac:spMk id="3" creationId="{47164775-1822-42DD-8B27-20ECA88444A6}"/>
          </ac:spMkLst>
        </pc:spChg>
        <pc:spChg chg="mod">
          <ac:chgData name="Thomas Kyte" userId="5b57a524-36e5-484b-8010-9fe72bd95aa6" providerId="ADAL" clId="{FB8C46B9-9F37-4184-9C18-61542E0E7B14}" dt="2022-12-01T16:11:33.999" v="519" actId="20577"/>
          <ac:spMkLst>
            <pc:docMk/>
            <pc:sldMk cId="773240861" sldId="264"/>
            <ac:spMk id="4" creationId="{E0BBE9F4-5AFD-4D82-B4CA-03DAD33CD340}"/>
          </ac:spMkLst>
        </pc:spChg>
      </pc:sldChg>
    </pc:docChg>
  </pc:docChgLst>
  <pc:docChgLst>
    <pc:chgData name="Michael T Emory" userId="S::mtemory@email.uscupstate.edu::240f6dce-b3c2-4458-81bb-f91db608903e" providerId="AD" clId="Web-{0864BDE5-A5B9-CCE2-3354-A7EC81484319}"/>
    <pc:docChg chg="modSld addMainMaster delMainMaster">
      <pc:chgData name="Michael T Emory" userId="S::mtemory@email.uscupstate.edu::240f6dce-b3c2-4458-81bb-f91db608903e" providerId="AD" clId="Web-{0864BDE5-A5B9-CCE2-3354-A7EC81484319}" dt="2022-12-01T00:37:18.124" v="396" actId="20577"/>
      <pc:docMkLst>
        <pc:docMk/>
      </pc:docMkLst>
      <pc:sldChg chg="modSp mod modClrScheme chgLayout">
        <pc:chgData name="Michael T Emory" userId="S::mtemory@email.uscupstate.edu::240f6dce-b3c2-4458-81bb-f91db608903e" providerId="AD" clId="Web-{0864BDE5-A5B9-CCE2-3354-A7EC81484319}" dt="2022-11-30T23:46:03.340" v="88" actId="20577"/>
        <pc:sldMkLst>
          <pc:docMk/>
          <pc:sldMk cId="109857222" sldId="256"/>
        </pc:sldMkLst>
        <pc:spChg chg="mod ord">
          <ac:chgData name="Michael T Emory" userId="S::mtemory@email.uscupstate.edu::240f6dce-b3c2-4458-81bb-f91db608903e" providerId="AD" clId="Web-{0864BDE5-A5B9-CCE2-3354-A7EC81484319}" dt="2022-11-30T23:46:03.340" v="8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Michael T Emory" userId="S::mtemory@email.uscupstate.edu::240f6dce-b3c2-4458-81bb-f91db608903e" providerId="AD" clId="Web-{0864BDE5-A5B9-CCE2-3354-A7EC81484319}" dt="2022-12-01T00:00:44.092" v="326" actId="20577"/>
        <pc:sldMkLst>
          <pc:docMk/>
          <pc:sldMk cId="4111589543" sldId="257"/>
        </pc:sldMkLst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4111589543" sldId="257"/>
            <ac:spMk id="2" creationId="{420FFA08-62F1-122E-8B14-556F6E92E2CA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2-01T00:00:44.092" v="326" actId="20577"/>
          <ac:spMkLst>
            <pc:docMk/>
            <pc:sldMk cId="4111589543" sldId="257"/>
            <ac:spMk id="3" creationId="{372C456E-4D02-DDD2-95B2-863E7603473B}"/>
          </ac:spMkLst>
        </pc:spChg>
      </pc:sldChg>
      <pc:sldChg chg="modSp mod modClrScheme chgLayout">
        <pc:chgData name="Michael T Emory" userId="S::mtemory@email.uscupstate.edu::240f6dce-b3c2-4458-81bb-f91db608903e" providerId="AD" clId="Web-{0864BDE5-A5B9-CCE2-3354-A7EC81484319}" dt="2022-12-01T00:14:50.972" v="377" actId="20577"/>
        <pc:sldMkLst>
          <pc:docMk/>
          <pc:sldMk cId="1518301655" sldId="258"/>
        </pc:sldMkLst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1518301655" sldId="258"/>
            <ac:spMk id="2" creationId="{4246E739-BD41-0860-B5AD-326F3718D032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2-01T00:14:50.972" v="377" actId="20577"/>
          <ac:spMkLst>
            <pc:docMk/>
            <pc:sldMk cId="1518301655" sldId="258"/>
            <ac:spMk id="3" creationId="{31F64474-C241-171C-1619-50508F3D7B61}"/>
          </ac:spMkLst>
        </pc:spChg>
      </pc:sldChg>
      <pc:sldChg chg="modSp mod modClrScheme chgLayout">
        <pc:chgData name="Michael T Emory" userId="S::mtemory@email.uscupstate.edu::240f6dce-b3c2-4458-81bb-f91db608903e" providerId="AD" clId="Web-{0864BDE5-A5B9-CCE2-3354-A7EC81484319}" dt="2022-11-30T23:40:52.037" v="44"/>
        <pc:sldMkLst>
          <pc:docMk/>
          <pc:sldMk cId="1476056929" sldId="259"/>
        </pc:sldMkLst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1476056929" sldId="259"/>
            <ac:spMk id="2" creationId="{9BE1F8DC-4305-FF03-EDE4-601AF848D593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1476056929" sldId="259"/>
            <ac:spMk id="3" creationId="{8D18FD34-2E54-3B7E-1390-16416EB1F3D5}"/>
          </ac:spMkLst>
        </pc:spChg>
      </pc:sldChg>
      <pc:sldChg chg="modSp mod modClrScheme chgLayout">
        <pc:chgData name="Michael T Emory" userId="S::mtemory@email.uscupstate.edu::240f6dce-b3c2-4458-81bb-f91db608903e" providerId="AD" clId="Web-{0864BDE5-A5B9-CCE2-3354-A7EC81484319}" dt="2022-11-30T23:40:52.037" v="44"/>
        <pc:sldMkLst>
          <pc:docMk/>
          <pc:sldMk cId="277901825" sldId="260"/>
        </pc:sldMkLst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277901825" sldId="260"/>
            <ac:spMk id="2" creationId="{5C2B368B-9A9B-903F-4FEF-14D7511ACB58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277901825" sldId="260"/>
            <ac:spMk id="5" creationId="{8E2C8820-FD86-E1C3-9399-B96BA2AF1F40}"/>
          </ac:spMkLst>
        </pc:spChg>
        <pc:picChg chg="mod ord">
          <ac:chgData name="Michael T Emory" userId="S::mtemory@email.uscupstate.edu::240f6dce-b3c2-4458-81bb-f91db608903e" providerId="AD" clId="Web-{0864BDE5-A5B9-CCE2-3354-A7EC81484319}" dt="2022-11-30T23:40:52.037" v="44"/>
          <ac:picMkLst>
            <pc:docMk/>
            <pc:sldMk cId="277901825" sldId="260"/>
            <ac:picMk id="4" creationId="{F933667E-0D40-03A4-429A-0157622C738C}"/>
          </ac:picMkLst>
        </pc:picChg>
      </pc:sldChg>
      <pc:sldChg chg="modSp mod modClrScheme chgLayout">
        <pc:chgData name="Michael T Emory" userId="S::mtemory@email.uscupstate.edu::240f6dce-b3c2-4458-81bb-f91db608903e" providerId="AD" clId="Web-{0864BDE5-A5B9-CCE2-3354-A7EC81484319}" dt="2022-12-01T00:15:28.894" v="383" actId="1076"/>
        <pc:sldMkLst>
          <pc:docMk/>
          <pc:sldMk cId="3875233040" sldId="261"/>
        </pc:sldMkLst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3875233040" sldId="261"/>
            <ac:spMk id="2" creationId="{FADAE1B2-5526-CE40-A626-0364AA45DF08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3875233040" sldId="261"/>
            <ac:spMk id="3" creationId="{2A4E63E2-56FB-11E7-3289-9021EAE8C77E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3875233040" sldId="261"/>
            <ac:spMk id="4" creationId="{2AAB3B63-1825-0C8C-2A26-CDDDC3661B33}"/>
          </ac:spMkLst>
        </pc:spChg>
        <pc:picChg chg="mod">
          <ac:chgData name="Michael T Emory" userId="S::mtemory@email.uscupstate.edu::240f6dce-b3c2-4458-81bb-f91db608903e" providerId="AD" clId="Web-{0864BDE5-A5B9-CCE2-3354-A7EC81484319}" dt="2022-12-01T00:15:28.894" v="383" actId="1076"/>
          <ac:picMkLst>
            <pc:docMk/>
            <pc:sldMk cId="3875233040" sldId="261"/>
            <ac:picMk id="9" creationId="{BA6C677D-E089-FB42-0C3E-8ECE3BB166E1}"/>
          </ac:picMkLst>
        </pc:picChg>
        <pc:picChg chg="mod">
          <ac:chgData name="Michael T Emory" userId="S::mtemory@email.uscupstate.edu::240f6dce-b3c2-4458-81bb-f91db608903e" providerId="AD" clId="Web-{0864BDE5-A5B9-CCE2-3354-A7EC81484319}" dt="2022-12-01T00:15:28.879" v="382" actId="1076"/>
          <ac:picMkLst>
            <pc:docMk/>
            <pc:sldMk cId="3875233040" sldId="261"/>
            <ac:picMk id="10" creationId="{7B7F5249-7015-7713-06E6-F2DBD838CB9B}"/>
          </ac:picMkLst>
        </pc:picChg>
      </pc:sldChg>
      <pc:sldChg chg="modSp mod modClrScheme chgLayout">
        <pc:chgData name="Michael T Emory" userId="S::mtemory@email.uscupstate.edu::240f6dce-b3c2-4458-81bb-f91db608903e" providerId="AD" clId="Web-{0864BDE5-A5B9-CCE2-3354-A7EC81484319}" dt="2022-12-01T00:13:22.314" v="341" actId="20577"/>
        <pc:sldMkLst>
          <pc:docMk/>
          <pc:sldMk cId="2550102965" sldId="262"/>
        </pc:sldMkLst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2550102965" sldId="262"/>
            <ac:spMk id="2" creationId="{79D30FAE-4267-43AB-B512-26DB6ACD84AA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2-01T00:13:22.314" v="341" actId="20577"/>
          <ac:spMkLst>
            <pc:docMk/>
            <pc:sldMk cId="2550102965" sldId="262"/>
            <ac:spMk id="3" creationId="{F8A0BA83-07BA-430D-B059-7EF43C0DB53B}"/>
          </ac:spMkLst>
        </pc:spChg>
      </pc:sldChg>
      <pc:sldChg chg="modSp mod modClrScheme chgLayout">
        <pc:chgData name="Michael T Emory" userId="S::mtemory@email.uscupstate.edu::240f6dce-b3c2-4458-81bb-f91db608903e" providerId="AD" clId="Web-{0864BDE5-A5B9-CCE2-3354-A7EC81484319}" dt="2022-12-01T00:37:18.124" v="396" actId="20577"/>
        <pc:sldMkLst>
          <pc:docMk/>
          <pc:sldMk cId="1554047260" sldId="263"/>
        </pc:sldMkLst>
        <pc:spChg chg="mod ord">
          <ac:chgData name="Michael T Emory" userId="S::mtemory@email.uscupstate.edu::240f6dce-b3c2-4458-81bb-f91db608903e" providerId="AD" clId="Web-{0864BDE5-A5B9-CCE2-3354-A7EC81484319}" dt="2022-12-01T00:37:18.124" v="396" actId="20577"/>
          <ac:spMkLst>
            <pc:docMk/>
            <pc:sldMk cId="1554047260" sldId="263"/>
            <ac:spMk id="2" creationId="{C6574659-FC07-4176-8850-6BF49BFE5E11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1554047260" sldId="263"/>
            <ac:spMk id="3" creationId="{575EE5EA-15F5-48E4-9B53-F0E16EE89537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1554047260" sldId="263"/>
            <ac:spMk id="4" creationId="{1DD78482-D4F0-447B-A820-1B30BFCCBE8B}"/>
          </ac:spMkLst>
        </pc:spChg>
        <pc:picChg chg="mod">
          <ac:chgData name="Michael T Emory" userId="S::mtemory@email.uscupstate.edu::240f6dce-b3c2-4458-81bb-f91db608903e" providerId="AD" clId="Web-{0864BDE5-A5B9-CCE2-3354-A7EC81484319}" dt="2022-12-01T00:37:12.171" v="395" actId="1076"/>
          <ac:picMkLst>
            <pc:docMk/>
            <pc:sldMk cId="1554047260" sldId="263"/>
            <ac:picMk id="6" creationId="{A2E8859C-28C6-4E37-AF8B-BF7326140AD4}"/>
          </ac:picMkLst>
        </pc:picChg>
        <pc:picChg chg="mod">
          <ac:chgData name="Michael T Emory" userId="S::mtemory@email.uscupstate.edu::240f6dce-b3c2-4458-81bb-f91db608903e" providerId="AD" clId="Web-{0864BDE5-A5B9-CCE2-3354-A7EC81484319}" dt="2022-12-01T00:37:12.155" v="394" actId="1076"/>
          <ac:picMkLst>
            <pc:docMk/>
            <pc:sldMk cId="1554047260" sldId="263"/>
            <ac:picMk id="8" creationId="{3A4CC98F-19F0-4A83-9100-70F6A10B6F91}"/>
          </ac:picMkLst>
        </pc:picChg>
      </pc:sldChg>
      <pc:sldChg chg="modSp mod modClrScheme chgLayout">
        <pc:chgData name="Michael T Emory" userId="S::mtemory@email.uscupstate.edu::240f6dce-b3c2-4458-81bb-f91db608903e" providerId="AD" clId="Web-{0864BDE5-A5B9-CCE2-3354-A7EC81484319}" dt="2022-12-01T00:09:26.915" v="332" actId="20577"/>
        <pc:sldMkLst>
          <pc:docMk/>
          <pc:sldMk cId="773240861" sldId="264"/>
        </pc:sldMkLst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773240861" sldId="264"/>
            <ac:spMk id="2" creationId="{0B8F1B29-746F-402A-B518-2A84797588B3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1-30T23:40:52.037" v="44"/>
          <ac:spMkLst>
            <pc:docMk/>
            <pc:sldMk cId="773240861" sldId="264"/>
            <ac:spMk id="3" creationId="{47164775-1822-42DD-8B27-20ECA88444A6}"/>
          </ac:spMkLst>
        </pc:spChg>
        <pc:spChg chg="mod ord">
          <ac:chgData name="Michael T Emory" userId="S::mtemory@email.uscupstate.edu::240f6dce-b3c2-4458-81bb-f91db608903e" providerId="AD" clId="Web-{0864BDE5-A5B9-CCE2-3354-A7EC81484319}" dt="2022-12-01T00:09:26.915" v="332" actId="20577"/>
          <ac:spMkLst>
            <pc:docMk/>
            <pc:sldMk cId="773240861" sldId="264"/>
            <ac:spMk id="4" creationId="{E0BBE9F4-5AFD-4D82-B4CA-03DAD33CD340}"/>
          </ac:spMkLst>
        </pc:spChg>
      </pc:sldChg>
      <pc:sldMasterChg chg="del delSldLayout">
        <pc:chgData name="Michael T Emory" userId="S::mtemory@email.uscupstate.edu::240f6dce-b3c2-4458-81bb-f91db608903e" providerId="AD" clId="Web-{0864BDE5-A5B9-CCE2-3354-A7EC81484319}" dt="2022-11-30T23:40:52.037" v="44"/>
        <pc:sldMasterMkLst>
          <pc:docMk/>
          <pc:sldMasterMk cId="2460954070" sldId="2147483660"/>
        </pc:sldMasterMkLst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ichael T Emory" userId="S::mtemory@email.uscupstate.edu::240f6dce-b3c2-4458-81bb-f91db608903e" providerId="AD" clId="Web-{0864BDE5-A5B9-CCE2-3354-A7EC81484319}" dt="2022-11-30T23:40:52.037" v="44"/>
        <pc:sldMasterMkLst>
          <pc:docMk/>
          <pc:sldMasterMk cId="2642811578" sldId="2147483672"/>
        </pc:sldMasterMkLst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695111743" sldId="2147483673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73998788" sldId="2147483674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3879912989" sldId="2147483675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1551598088" sldId="2147483676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40402465" sldId="2147483677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2985520306" sldId="2147483678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3198077190" sldId="2147483679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3614135588" sldId="2147483680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1934149703" sldId="2147483681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278961578" sldId="2147483682"/>
          </pc:sldLayoutMkLst>
        </pc:sldLayoutChg>
        <pc:sldLayoutChg chg="add mod replId">
          <pc:chgData name="Michael T Emory" userId="S::mtemory@email.uscupstate.edu::240f6dce-b3c2-4458-81bb-f91db608903e" providerId="AD" clId="Web-{0864BDE5-A5B9-CCE2-3354-A7EC81484319}" dt="2022-11-30T23:40:52.037" v="44"/>
          <pc:sldLayoutMkLst>
            <pc:docMk/>
            <pc:sldMasterMk cId="2642811578" sldId="2147483672"/>
            <pc:sldLayoutMk cId="2882794096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6F2A3-51C0-47B8-820F-5C7A91108216}" type="datetimeFigureOut"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06A2-DAAE-4830-B89B-FC9D75C680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million numbers generated per a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06A2-DAAE-4830-B89B-FC9D75C68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6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Thread: GIL</a:t>
            </a:r>
          </a:p>
          <a:p>
            <a:r>
              <a:rPr lang="en-US">
                <a:cs typeface="Calibri"/>
              </a:rPr>
              <a:t>Global interpreter lock </a:t>
            </a:r>
          </a:p>
          <a:p>
            <a:r>
              <a:rPr lang="en-US"/>
              <a:t>restricts the threads and works as a single thread</a:t>
            </a:r>
          </a:p>
          <a:p>
            <a:r>
              <a:rPr lang="en-US">
                <a:cs typeface="Calibri"/>
              </a:rPr>
              <a:t>Needed because of memory management by reference counter (when no more references in program memory is freed) </a:t>
            </a:r>
          </a:p>
          <a:p>
            <a:r>
              <a:rPr lang="en-US">
                <a:cs typeface="Calibri"/>
              </a:rPr>
              <a:t>GIL not an issue in CPU focused programs is an issue in I/O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06A2-DAAE-4830-B89B-FC9D75C6802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the average of 50 runs.</a:t>
            </a:r>
          </a:p>
          <a:p>
            <a:endParaRPr lang="en-US" dirty="0"/>
          </a:p>
          <a:p>
            <a:r>
              <a:rPr lang="en-US" dirty="0"/>
              <a:t>My laptop, pi 4</a:t>
            </a:r>
          </a:p>
          <a:p>
            <a:r>
              <a:rPr lang="en-US" dirty="0"/>
              <a:t>Java linear 3x faster</a:t>
            </a:r>
          </a:p>
          <a:p>
            <a:r>
              <a:rPr lang="en-US" dirty="0"/>
              <a:t>Java threaded 4x faster </a:t>
            </a:r>
          </a:p>
          <a:p>
            <a:endParaRPr lang="en-US" dirty="0"/>
          </a:p>
          <a:p>
            <a:r>
              <a:rPr lang="en-US" dirty="0"/>
              <a:t>His desktop</a:t>
            </a:r>
          </a:p>
          <a:p>
            <a:r>
              <a:rPr lang="en-US" dirty="0"/>
              <a:t>Linear Java 5x faster</a:t>
            </a:r>
          </a:p>
          <a:p>
            <a:r>
              <a:rPr lang="en-US" dirty="0"/>
              <a:t>Threaded Java 7x faster</a:t>
            </a:r>
          </a:p>
          <a:p>
            <a:endParaRPr lang="en-US" dirty="0"/>
          </a:p>
          <a:p>
            <a:r>
              <a:rPr lang="en-US" dirty="0"/>
              <a:t>Laptop and PI similar results to My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06A2-DAAE-4830-B89B-FC9D75C68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11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9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Multithreading Across Different OS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Michael Emory, Thomas Kyte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FA08-62F1-122E-8B14-556F6E92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456E-4D02-DDD2-95B2-863E7603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Compare java and python</a:t>
            </a:r>
            <a:endParaRPr lang="en-US"/>
          </a:p>
          <a:p>
            <a:pPr lvl="1"/>
            <a:r>
              <a:rPr lang="en-US">
                <a:cs typeface="Calibri"/>
              </a:rPr>
              <a:t>Different systems</a:t>
            </a:r>
          </a:p>
          <a:p>
            <a:pPr lvl="2"/>
            <a:r>
              <a:rPr lang="en-US">
                <a:cs typeface="Calibri"/>
              </a:rPr>
              <a:t>Time taken</a:t>
            </a:r>
          </a:p>
          <a:p>
            <a:pPr lvl="2"/>
            <a:r>
              <a:rPr lang="en-US">
                <a:cs typeface="Calibri"/>
              </a:rPr>
              <a:t>Memory used</a:t>
            </a:r>
          </a:p>
          <a:p>
            <a:pPr>
              <a:buFont typeface="Arial" pitchFamily="18" charset="2"/>
              <a:buChar char="•"/>
            </a:pPr>
            <a:r>
              <a:rPr lang="en-US" spc="0">
                <a:solidFill>
                  <a:srgbClr val="262626"/>
                </a:solidFill>
                <a:cs typeface="Calibri"/>
              </a:rPr>
              <a:t>Compare Windows 10 and Linux</a:t>
            </a:r>
          </a:p>
          <a:p>
            <a:pPr>
              <a:buFont typeface="Arial" pitchFamily="18" charset="2"/>
              <a:buChar char="•"/>
            </a:pPr>
            <a:r>
              <a:rPr lang="en-US" spc="0">
                <a:solidFill>
                  <a:srgbClr val="262626"/>
                </a:solidFill>
                <a:cs typeface="Calibri"/>
              </a:rPr>
              <a:t>Compare different systems</a:t>
            </a:r>
          </a:p>
        </p:txBody>
      </p:sp>
    </p:spTree>
    <p:extLst>
      <p:ext uri="{BB962C8B-B14F-4D97-AF65-F5344CB8AC3E}">
        <p14:creationId xmlns:p14="http://schemas.microsoft.com/office/powerpoint/2010/main" val="41115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0FAE-4267-43AB-B512-26DB6AC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A83-07BA-430D-B059-7EF43C0D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Processing types:</a:t>
            </a:r>
          </a:p>
          <a:p>
            <a:pPr lvl="1"/>
            <a:r>
              <a:rPr lang="en-US" spc="10" dirty="0">
                <a:solidFill>
                  <a:srgbClr val="000000"/>
                </a:solidFill>
              </a:rPr>
              <a:t>Linear</a:t>
            </a:r>
            <a:endParaRPr lang="en-US" dirty="0"/>
          </a:p>
          <a:p>
            <a:pPr lvl="1"/>
            <a:r>
              <a:rPr lang="en-US" spc="10" dirty="0">
                <a:solidFill>
                  <a:srgbClr val="000000"/>
                </a:solidFill>
              </a:rPr>
              <a:t>Threaded</a:t>
            </a:r>
            <a:endParaRPr lang="en-US" dirty="0"/>
          </a:p>
          <a:p>
            <a:pPr lvl="1"/>
            <a:r>
              <a:rPr lang="en-US" spc="10" dirty="0">
                <a:solidFill>
                  <a:srgbClr val="000000"/>
                </a:solidFill>
              </a:rPr>
              <a:t>Multiprocessing (Python only)</a:t>
            </a: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spc="0" dirty="0">
                <a:ea typeface="+mn-lt"/>
                <a:cs typeface="+mn-lt"/>
              </a:rPr>
              <a:t>RNG algorithms used:</a:t>
            </a:r>
          </a:p>
          <a:p>
            <a:pPr lvl="1"/>
            <a:r>
              <a:rPr lang="en-US" dirty="0">
                <a:ea typeface="+mn-lt"/>
                <a:cs typeface="+mn-lt"/>
              </a:rPr>
              <a:t>Linear Congruency</a:t>
            </a:r>
          </a:p>
          <a:p>
            <a:pPr lvl="1"/>
            <a:r>
              <a:rPr lang="en-US" dirty="0">
                <a:ea typeface="+mn-lt"/>
                <a:cs typeface="+mn-lt"/>
              </a:rPr>
              <a:t>Lagged Fibonacci</a:t>
            </a:r>
          </a:p>
          <a:p>
            <a:pPr lvl="1"/>
            <a:r>
              <a:rPr lang="en-US" dirty="0">
                <a:ea typeface="+mn-lt"/>
                <a:cs typeface="+mn-lt"/>
              </a:rPr>
              <a:t>Middle Square</a:t>
            </a:r>
            <a:endParaRPr lang="en-US" dirty="0"/>
          </a:p>
          <a:p>
            <a:r>
              <a:rPr lang="en-US" dirty="0"/>
              <a:t>Systems tested:</a:t>
            </a:r>
          </a:p>
          <a:p>
            <a:pPr lvl="1"/>
            <a:r>
              <a:rPr lang="en-US" dirty="0">
                <a:ea typeface="+mn-lt"/>
                <a:cs typeface="+mn-lt"/>
              </a:rPr>
              <a:t>Dell Inspiron 16 Plus (Intel Core i7-11800H 24MB Cache, up to 4.6 GHz, 8 cores) (Windows 11) </a:t>
            </a:r>
          </a:p>
          <a:p>
            <a:pPr lvl="1"/>
            <a:r>
              <a:rPr lang="en-US" spc="0" dirty="0">
                <a:ea typeface="+mn-lt"/>
                <a:cs typeface="+mn-lt"/>
              </a:rPr>
              <a:t>Desktop PC (Intel Core i7-127700F 2.10 GHz) (Windows 10)</a:t>
            </a:r>
            <a:endParaRPr lang="en-US" dirty="0"/>
          </a:p>
          <a:p>
            <a:pPr lvl="1"/>
            <a:r>
              <a:rPr lang="en-US" spc="0" dirty="0">
                <a:ea typeface="+mn-lt"/>
                <a:cs typeface="+mn-lt"/>
              </a:rPr>
              <a:t>HP Pavilion Notebook (Intel Core i7-6500U 2.5 GHz) (Windows 10)</a:t>
            </a:r>
            <a:endParaRPr lang="en-US" dirty="0"/>
          </a:p>
          <a:p>
            <a:pPr lvl="1"/>
            <a:r>
              <a:rPr lang="en-US" spc="0" dirty="0">
                <a:ea typeface="+mn-lt"/>
                <a:cs typeface="+mn-lt"/>
              </a:rPr>
              <a:t>Raspberry Pi 4B (1.5 GHz) (Linux)</a:t>
            </a:r>
            <a:endParaRPr lang="en-US" dirty="0"/>
          </a:p>
          <a:p>
            <a:pPr lvl="1"/>
            <a:r>
              <a:rPr lang="en-US" spc="0" dirty="0">
                <a:ea typeface="+mn-lt"/>
                <a:cs typeface="+mn-lt"/>
              </a:rPr>
              <a:t>Raspberry Pi 400 (1.8 GHZ) (Linux)</a:t>
            </a:r>
            <a:endParaRPr lang="en-US" dirty="0"/>
          </a:p>
          <a:p>
            <a:pPr>
              <a:buFont typeface="Arial" pitchFamily="18" charset="2"/>
              <a:buChar char="•"/>
            </a:pPr>
            <a:endParaRPr lang="en-US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0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E739-BD41-0860-B5AD-326F371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JAVA info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4474-C241-171C-1619-50508F3D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Linear</a:t>
            </a:r>
          </a:p>
          <a:p>
            <a:pPr lvl="1"/>
            <a:r>
              <a:rPr lang="en-US" spc="10">
                <a:solidFill>
                  <a:srgbClr val="000000"/>
                </a:solidFill>
                <a:cs typeface="Calibri"/>
              </a:rPr>
              <a:t>The RNG algorithms are executed one at a time.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Thread</a:t>
            </a:r>
          </a:p>
          <a:p>
            <a:pPr lvl="1"/>
            <a:r>
              <a:rPr lang="en-US">
                <a:cs typeface="Calibri"/>
              </a:rPr>
              <a:t>Runs on one core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30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F8DC-4305-FF03-EDE4-601AF848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info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FD34-2E54-3B7E-1390-16416EB1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Linear </a:t>
            </a:r>
            <a:endParaRPr lang="en-US"/>
          </a:p>
          <a:p>
            <a:r>
              <a:rPr lang="en-US">
                <a:cs typeface="Calibri"/>
              </a:rPr>
              <a:t>Thread</a:t>
            </a:r>
          </a:p>
          <a:p>
            <a:pPr lvl="1"/>
            <a:r>
              <a:rPr lang="en-US">
                <a:cs typeface="Calibri"/>
              </a:rPr>
              <a:t>Runs on one core</a:t>
            </a:r>
          </a:p>
          <a:p>
            <a:r>
              <a:rPr lang="en-US">
                <a:cs typeface="Calibri"/>
              </a:rPr>
              <a:t>Multiprocessing</a:t>
            </a:r>
          </a:p>
          <a:p>
            <a:pPr lvl="1"/>
            <a:r>
              <a:rPr lang="en-US">
                <a:cs typeface="Calibri"/>
              </a:rPr>
              <a:t>Each process runs in its own core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05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4659-FC07-4176-8850-6BF49BFE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E5EA-15F5-48E4-9B53-F0E16EE895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TK Laptop, Pi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78482-D4F0-447B-A820-1B30BFCCBE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ME Desktop, Laptop, Pi</a:t>
            </a:r>
          </a:p>
        </p:txBody>
      </p:sp>
      <p:pic>
        <p:nvPicPr>
          <p:cNvPr id="6" name="Picture 5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2E8859C-28C6-4E37-AF8B-BF732614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4" y="2400373"/>
            <a:ext cx="5328475" cy="2164985"/>
          </a:xfrm>
          <a:prstGeom prst="rect">
            <a:avLst/>
          </a:prstGeom>
        </p:spPr>
      </p:pic>
      <p:pic>
        <p:nvPicPr>
          <p:cNvPr id="8" name="Picture 7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3A4CC98F-19F0-4A83-9100-70F6A10B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57" y="2406300"/>
            <a:ext cx="6486789" cy="21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4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E1B2-5526-CE40-A626-0364AA45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63E2-56FB-11E7-3289-9021EAE8C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TK Laptop, PI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3B63-1825-0C8C-2A26-CDDDC3661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 Desktop, Laptop, PI</a:t>
            </a:r>
          </a:p>
        </p:txBody>
      </p:sp>
      <p:pic>
        <p:nvPicPr>
          <p:cNvPr id="9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BA6C677D-E089-FB42-0C3E-8ECE3BB1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46" y="2438477"/>
            <a:ext cx="6935207" cy="3485832"/>
          </a:xfrm>
          <a:prstGeom prst="rect">
            <a:avLst/>
          </a:prstGeom>
        </p:spPr>
      </p:pic>
      <p:pic>
        <p:nvPicPr>
          <p:cNvPr id="10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7B7F5249-7015-7713-06E6-F2DBD838C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43" y="2444915"/>
            <a:ext cx="4616153" cy="34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3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1B29-746F-402A-B518-2A847975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4775-1822-42DD-8B27-20ECA88444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Java</a:t>
            </a:r>
          </a:p>
          <a:p>
            <a:pPr lvl="1"/>
            <a:r>
              <a:rPr lang="en-US">
                <a:cs typeface="Calibri"/>
              </a:rPr>
              <a:t>Had to create another thread to monitor usage.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BE9F4-5AFD-4D82-B4CA-03DAD33CD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GIL</a:t>
            </a:r>
          </a:p>
          <a:p>
            <a:pPr lvl="1"/>
            <a:r>
              <a:rPr lang="en-US" dirty="0"/>
              <a:t>Measuring memory</a:t>
            </a:r>
          </a:p>
          <a:p>
            <a:pPr lvl="1"/>
            <a:r>
              <a:rPr lang="en-US" dirty="0"/>
              <a:t>Unoptimized </a:t>
            </a:r>
            <a:r>
              <a:rPr lang="en-US"/>
              <a:t>file writes </a:t>
            </a:r>
          </a:p>
        </p:txBody>
      </p:sp>
    </p:spTree>
    <p:extLst>
      <p:ext uri="{BB962C8B-B14F-4D97-AF65-F5344CB8AC3E}">
        <p14:creationId xmlns:p14="http://schemas.microsoft.com/office/powerpoint/2010/main" val="7732408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</Words>
  <Application>Microsoft Office PowerPoint</Application>
  <PresentationFormat>Widescreen</PresentationFormat>
  <Paragraphs>68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Multithreading Across Different OS</vt:lpstr>
      <vt:lpstr>Goals</vt:lpstr>
      <vt:lpstr>Specs </vt:lpstr>
      <vt:lpstr>JAVA info</vt:lpstr>
      <vt:lpstr>Python info</vt:lpstr>
      <vt:lpstr>CPU Data</vt:lpstr>
      <vt:lpstr>Time Data</vt:lpstr>
      <vt:lpstr>Issues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 Kyte</cp:lastModifiedBy>
  <cp:revision>1</cp:revision>
  <dcterms:created xsi:type="dcterms:W3CDTF">2022-11-28T23:46:13Z</dcterms:created>
  <dcterms:modified xsi:type="dcterms:W3CDTF">2022-12-01T16:11:39Z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5ca6640-7970-499b-9589-ea1462fbd36c_Enabled">
    <vt:lpwstr>true</vt:lpwstr>
  </property>
  <property fmtid="{D5CDD505-2E9C-101B-9397-08002B2CF9AE}" pid="3" name="MSIP_Label_75ca6640-7970-499b-9589-ea1462fbd36c_SetDate">
    <vt:lpwstr>2022-11-28T23:46:17Z</vt:lpwstr>
  </property>
  <property fmtid="{D5CDD505-2E9C-101B-9397-08002B2CF9AE}" pid="4" name="MSIP_Label_75ca6640-7970-499b-9589-ea1462fbd36c_Method">
    <vt:lpwstr>Standard</vt:lpwstr>
  </property>
  <property fmtid="{D5CDD505-2E9C-101B-9397-08002B2CF9AE}" pid="5" name="MSIP_Label_75ca6640-7970-499b-9589-ea1462fbd36c_Name">
    <vt:lpwstr>General</vt:lpwstr>
  </property>
  <property fmtid="{D5CDD505-2E9C-101B-9397-08002B2CF9AE}" pid="6" name="MSIP_Label_75ca6640-7970-499b-9589-ea1462fbd36c_SiteId">
    <vt:lpwstr>8cba7b62-9e86-46c6-9b1b-06504a61c72d</vt:lpwstr>
  </property>
  <property fmtid="{D5CDD505-2E9C-101B-9397-08002B2CF9AE}" pid="7" name="MSIP_Label_75ca6640-7970-499b-9589-ea1462fbd36c_ActionId">
    <vt:lpwstr>46f3fd07-bb77-425d-aabc-65db66a86f77</vt:lpwstr>
  </property>
  <property fmtid="{D5CDD505-2E9C-101B-9397-08002B2CF9AE}" pid="8" name="MSIP_Label_75ca6640-7970-499b-9589-ea1462fbd36c_ContentBits">
    <vt:lpwstr>0</vt:lpwstr>
  </property>
</Properties>
</file>