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yt\Documents\USC\Thirid%20year\Second%20semester\Senior%20Seminar\Data\time%20comparis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TAKEN TO GENERATE 10 MILLION </a:t>
            </a:r>
            <a:r>
              <a:rPr lang="en-US" dirty="0" err="1"/>
              <a:t>NUMbers</a:t>
            </a:r>
            <a:endParaRPr lang="en-US" dirty="0"/>
          </a:p>
        </c:rich>
      </c:tx>
      <c:layout>
        <c:manualLayout>
          <c:xMode val="edge"/>
          <c:yMode val="edge"/>
          <c:x val="0.23913616739952936"/>
          <c:y val="2.16049330210622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LIN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Sheet1!$B$4:$E$4</c:f>
              <c:numCache>
                <c:formatCode>General</c:formatCode>
                <c:ptCount val="4"/>
                <c:pt idx="0">
                  <c:v>11111111</c:v>
                </c:pt>
                <c:pt idx="1">
                  <c:v>26857536</c:v>
                </c:pt>
                <c:pt idx="2">
                  <c:v>39991234</c:v>
                </c:pt>
                <c:pt idx="3">
                  <c:v>57224956</c:v>
                </c:pt>
              </c:numCache>
            </c:num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0.92867942810058501</c:v>
                </c:pt>
                <c:pt idx="1">
                  <c:v>0.91168593406677201</c:v>
                </c:pt>
                <c:pt idx="2">
                  <c:v>0.92242511749267497</c:v>
                </c:pt>
                <c:pt idx="3">
                  <c:v>0.92038846492767301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7-4EAD-BAC0-4E14E310F3ED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LAG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Sheet1!$B$4:$E$4</c:f>
              <c:numCache>
                <c:formatCode>General</c:formatCode>
                <c:ptCount val="4"/>
                <c:pt idx="0">
                  <c:v>11111111</c:v>
                </c:pt>
                <c:pt idx="1">
                  <c:v>26857536</c:v>
                </c:pt>
                <c:pt idx="2">
                  <c:v>39991234</c:v>
                </c:pt>
                <c:pt idx="3">
                  <c:v>57224956</c:v>
                </c:pt>
              </c:numCache>
            </c:numRef>
          </c:cat>
          <c:val>
            <c:numRef>
              <c:f>Sheet1!$B$6:$E$6</c:f>
              <c:numCache>
                <c:formatCode>General</c:formatCode>
                <c:ptCount val="4"/>
                <c:pt idx="0">
                  <c:v>1.59326106071472</c:v>
                </c:pt>
                <c:pt idx="1">
                  <c:v>1.5822204923629699</c:v>
                </c:pt>
                <c:pt idx="2">
                  <c:v>1.6244207096099801</c:v>
                </c:pt>
                <c:pt idx="3">
                  <c:v>1.61099669456481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C7-4EAD-BAC0-4E14E310F3ED}"/>
            </c:ext>
          </c:extLst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MDL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Sheet1!$B$4:$E$4</c:f>
              <c:numCache>
                <c:formatCode>General</c:formatCode>
                <c:ptCount val="4"/>
                <c:pt idx="0">
                  <c:v>11111111</c:v>
                </c:pt>
                <c:pt idx="1">
                  <c:v>26857536</c:v>
                </c:pt>
                <c:pt idx="2">
                  <c:v>39991234</c:v>
                </c:pt>
                <c:pt idx="3">
                  <c:v>57224956</c:v>
                </c:pt>
              </c:numCache>
            </c:numRef>
          </c:cat>
          <c:val>
            <c:numRef>
              <c:f>Sheet1!$B$7:$E$7</c:f>
              <c:numCache>
                <c:formatCode>General</c:formatCode>
                <c:ptCount val="4"/>
                <c:pt idx="0">
                  <c:v>3.9639665746688801</c:v>
                </c:pt>
                <c:pt idx="1">
                  <c:v>4.0441729211807198</c:v>
                </c:pt>
                <c:pt idx="2">
                  <c:v>4.1889153242111199</c:v>
                </c:pt>
                <c:pt idx="3">
                  <c:v>8.9145922231674195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C7-4EAD-BAC0-4E14E310F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87198191"/>
        <c:axId val="87196943"/>
      </c:barChart>
      <c:catAx>
        <c:axId val="8719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96943"/>
        <c:crosses val="autoZero"/>
        <c:auto val="1"/>
        <c:lblAlgn val="ctr"/>
        <c:lblOffset val="100"/>
        <c:noMultiLvlLbl val="0"/>
      </c:catAx>
      <c:valAx>
        <c:axId val="8719694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9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7C3A2-BD04-4AAB-B76C-7C48A07EAD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88A400A-3AC4-4107-A1E4-9E173F25A018}">
      <dgm:prSet/>
      <dgm:spPr/>
      <dgm:t>
        <a:bodyPr/>
        <a:lstStyle/>
        <a:p>
          <a:pPr>
            <a:defRPr cap="all"/>
          </a:pPr>
          <a:r>
            <a:rPr lang="en-US"/>
            <a:t>Time</a:t>
          </a:r>
        </a:p>
      </dgm:t>
    </dgm:pt>
    <dgm:pt modelId="{7BAF11E0-7FC2-4DFB-B9E1-F67F30DD2CFE}" type="parTrans" cxnId="{5B323451-7904-4A0B-BDA1-4673EA90818F}">
      <dgm:prSet/>
      <dgm:spPr/>
      <dgm:t>
        <a:bodyPr/>
        <a:lstStyle/>
        <a:p>
          <a:endParaRPr lang="en-US"/>
        </a:p>
      </dgm:t>
    </dgm:pt>
    <dgm:pt modelId="{B8A7A135-2CB3-464F-AB16-8988248EB0F5}" type="sibTrans" cxnId="{5B323451-7904-4A0B-BDA1-4673EA90818F}">
      <dgm:prSet/>
      <dgm:spPr/>
      <dgm:t>
        <a:bodyPr/>
        <a:lstStyle/>
        <a:p>
          <a:endParaRPr lang="en-US"/>
        </a:p>
      </dgm:t>
    </dgm:pt>
    <dgm:pt modelId="{96182E5E-521F-4E81-A7A3-4B527CE2D2F7}">
      <dgm:prSet/>
      <dgm:spPr/>
      <dgm:t>
        <a:bodyPr/>
        <a:lstStyle/>
        <a:p>
          <a:pPr>
            <a:defRPr cap="all"/>
          </a:pPr>
          <a:r>
            <a:rPr lang="en-US"/>
            <a:t>Chi squared</a:t>
          </a:r>
        </a:p>
      </dgm:t>
    </dgm:pt>
    <dgm:pt modelId="{838C19F3-EA0E-4AAB-ADBC-C536E9F0F3A4}" type="parTrans" cxnId="{33D7E395-7B15-4D4D-9AD4-112B152DADEF}">
      <dgm:prSet/>
      <dgm:spPr/>
      <dgm:t>
        <a:bodyPr/>
        <a:lstStyle/>
        <a:p>
          <a:endParaRPr lang="en-US"/>
        </a:p>
      </dgm:t>
    </dgm:pt>
    <dgm:pt modelId="{5DA0341F-E420-47BB-8535-8092823F42A4}" type="sibTrans" cxnId="{33D7E395-7B15-4D4D-9AD4-112B152DADEF}">
      <dgm:prSet/>
      <dgm:spPr/>
      <dgm:t>
        <a:bodyPr/>
        <a:lstStyle/>
        <a:p>
          <a:endParaRPr lang="en-US"/>
        </a:p>
      </dgm:t>
    </dgm:pt>
    <dgm:pt modelId="{BAE70032-287E-4C7E-80EB-7FBF742995B7}">
      <dgm:prSet/>
      <dgm:spPr/>
      <dgm:t>
        <a:bodyPr/>
        <a:lstStyle/>
        <a:p>
          <a:pPr>
            <a:defRPr cap="all"/>
          </a:pPr>
          <a:r>
            <a:rPr lang="en-US"/>
            <a:t>Percent coverage</a:t>
          </a:r>
        </a:p>
      </dgm:t>
    </dgm:pt>
    <dgm:pt modelId="{0CC39353-7F84-497E-996C-C697BF20A792}" type="parTrans" cxnId="{6B4B0A98-A31F-46CF-A91C-8D74A78752C7}">
      <dgm:prSet/>
      <dgm:spPr/>
      <dgm:t>
        <a:bodyPr/>
        <a:lstStyle/>
        <a:p>
          <a:endParaRPr lang="en-US"/>
        </a:p>
      </dgm:t>
    </dgm:pt>
    <dgm:pt modelId="{AA0CF26E-B4B9-4503-B26C-8CC874E4AE36}" type="sibTrans" cxnId="{6B4B0A98-A31F-46CF-A91C-8D74A78752C7}">
      <dgm:prSet/>
      <dgm:spPr/>
      <dgm:t>
        <a:bodyPr/>
        <a:lstStyle/>
        <a:p>
          <a:endParaRPr lang="en-US"/>
        </a:p>
      </dgm:t>
    </dgm:pt>
    <dgm:pt modelId="{D90E28B9-3762-47C7-9BBE-B09EF522954F}" type="pres">
      <dgm:prSet presAssocID="{2DA7C3A2-BD04-4AAB-B76C-7C48A07EAD35}" presName="root" presStyleCnt="0">
        <dgm:presLayoutVars>
          <dgm:dir/>
          <dgm:resizeHandles val="exact"/>
        </dgm:presLayoutVars>
      </dgm:prSet>
      <dgm:spPr/>
    </dgm:pt>
    <dgm:pt modelId="{E9BA8797-3E94-4F46-A334-F63D063A5E63}" type="pres">
      <dgm:prSet presAssocID="{088A400A-3AC4-4107-A1E4-9E173F25A018}" presName="compNode" presStyleCnt="0"/>
      <dgm:spPr/>
    </dgm:pt>
    <dgm:pt modelId="{DF00963A-07C3-4CA1-9266-A8EB7B8E477F}" type="pres">
      <dgm:prSet presAssocID="{088A400A-3AC4-4107-A1E4-9E173F25A018}" presName="iconBgRect" presStyleLbl="bgShp" presStyleIdx="0" presStyleCnt="3"/>
      <dgm:spPr/>
    </dgm:pt>
    <dgm:pt modelId="{0FC305C0-037C-4B49-8742-69A6F4BC1582}" type="pres">
      <dgm:prSet presAssocID="{088A400A-3AC4-4107-A1E4-9E173F25A0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8D9FE2-B26D-4832-BEE2-B3500F0D75E7}" type="pres">
      <dgm:prSet presAssocID="{088A400A-3AC4-4107-A1E4-9E173F25A018}" presName="spaceRect" presStyleCnt="0"/>
      <dgm:spPr/>
    </dgm:pt>
    <dgm:pt modelId="{9176FF39-CED8-4746-83AD-A414BF0013FE}" type="pres">
      <dgm:prSet presAssocID="{088A400A-3AC4-4107-A1E4-9E173F25A018}" presName="textRect" presStyleLbl="revTx" presStyleIdx="0" presStyleCnt="3">
        <dgm:presLayoutVars>
          <dgm:chMax val="1"/>
          <dgm:chPref val="1"/>
        </dgm:presLayoutVars>
      </dgm:prSet>
      <dgm:spPr/>
    </dgm:pt>
    <dgm:pt modelId="{0545796B-7723-42FB-8A70-EA15B4B0474A}" type="pres">
      <dgm:prSet presAssocID="{B8A7A135-2CB3-464F-AB16-8988248EB0F5}" presName="sibTrans" presStyleCnt="0"/>
      <dgm:spPr/>
    </dgm:pt>
    <dgm:pt modelId="{C4855844-1919-4106-94AD-8C9DBB4AB7CE}" type="pres">
      <dgm:prSet presAssocID="{96182E5E-521F-4E81-A7A3-4B527CE2D2F7}" presName="compNode" presStyleCnt="0"/>
      <dgm:spPr/>
    </dgm:pt>
    <dgm:pt modelId="{A91C603C-EFA7-49D7-AECC-83D04B70C1B4}" type="pres">
      <dgm:prSet presAssocID="{96182E5E-521F-4E81-A7A3-4B527CE2D2F7}" presName="iconBgRect" presStyleLbl="bgShp" presStyleIdx="1" presStyleCnt="3"/>
      <dgm:spPr/>
    </dgm:pt>
    <dgm:pt modelId="{2A75E473-899C-41D1-94FB-F9A1CB0F78E2}" type="pres">
      <dgm:prSet presAssocID="{96182E5E-521F-4E81-A7A3-4B527CE2D2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B29729-C5D5-4484-B796-B86B604140B4}" type="pres">
      <dgm:prSet presAssocID="{96182E5E-521F-4E81-A7A3-4B527CE2D2F7}" presName="spaceRect" presStyleCnt="0"/>
      <dgm:spPr/>
    </dgm:pt>
    <dgm:pt modelId="{E6336D37-01F3-4344-A4D1-4B8CFE1B0BBC}" type="pres">
      <dgm:prSet presAssocID="{96182E5E-521F-4E81-A7A3-4B527CE2D2F7}" presName="textRect" presStyleLbl="revTx" presStyleIdx="1" presStyleCnt="3">
        <dgm:presLayoutVars>
          <dgm:chMax val="1"/>
          <dgm:chPref val="1"/>
        </dgm:presLayoutVars>
      </dgm:prSet>
      <dgm:spPr/>
    </dgm:pt>
    <dgm:pt modelId="{2A051FB1-0B95-413A-9CBF-308A4B545154}" type="pres">
      <dgm:prSet presAssocID="{5DA0341F-E420-47BB-8535-8092823F42A4}" presName="sibTrans" presStyleCnt="0"/>
      <dgm:spPr/>
    </dgm:pt>
    <dgm:pt modelId="{93C4A536-AFD6-4813-8E15-62521FCBF814}" type="pres">
      <dgm:prSet presAssocID="{BAE70032-287E-4C7E-80EB-7FBF742995B7}" presName="compNode" presStyleCnt="0"/>
      <dgm:spPr/>
    </dgm:pt>
    <dgm:pt modelId="{BBFACE49-94D5-492E-84BA-A0AB6A703959}" type="pres">
      <dgm:prSet presAssocID="{BAE70032-287E-4C7E-80EB-7FBF742995B7}" presName="iconBgRect" presStyleLbl="bgShp" presStyleIdx="2" presStyleCnt="3"/>
      <dgm:spPr/>
    </dgm:pt>
    <dgm:pt modelId="{55F7C7DE-791D-4751-8FDA-CEE35421EA67}" type="pres">
      <dgm:prSet presAssocID="{BAE70032-287E-4C7E-80EB-7FBF742995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4235EBED-3702-4E89-BC34-F67C915A9433}" type="pres">
      <dgm:prSet presAssocID="{BAE70032-287E-4C7E-80EB-7FBF742995B7}" presName="spaceRect" presStyleCnt="0"/>
      <dgm:spPr/>
    </dgm:pt>
    <dgm:pt modelId="{285301E5-B0F9-4073-ABDE-583A20E559B2}" type="pres">
      <dgm:prSet presAssocID="{BAE70032-287E-4C7E-80EB-7FBF742995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129E46-E69D-4F79-BD8A-7063B1778A7E}" type="presOf" srcId="{088A400A-3AC4-4107-A1E4-9E173F25A018}" destId="{9176FF39-CED8-4746-83AD-A414BF0013FE}" srcOrd="0" destOrd="0" presId="urn:microsoft.com/office/officeart/2018/5/layout/IconCircleLabelList"/>
    <dgm:cxn modelId="{CE1DC74A-870D-44FD-A5FE-34F405B3C975}" type="presOf" srcId="{2DA7C3A2-BD04-4AAB-B76C-7C48A07EAD35}" destId="{D90E28B9-3762-47C7-9BBE-B09EF522954F}" srcOrd="0" destOrd="0" presId="urn:microsoft.com/office/officeart/2018/5/layout/IconCircleLabelList"/>
    <dgm:cxn modelId="{5B323451-7904-4A0B-BDA1-4673EA90818F}" srcId="{2DA7C3A2-BD04-4AAB-B76C-7C48A07EAD35}" destId="{088A400A-3AC4-4107-A1E4-9E173F25A018}" srcOrd="0" destOrd="0" parTransId="{7BAF11E0-7FC2-4DFB-B9E1-F67F30DD2CFE}" sibTransId="{B8A7A135-2CB3-464F-AB16-8988248EB0F5}"/>
    <dgm:cxn modelId="{33D7E395-7B15-4D4D-9AD4-112B152DADEF}" srcId="{2DA7C3A2-BD04-4AAB-B76C-7C48A07EAD35}" destId="{96182E5E-521F-4E81-A7A3-4B527CE2D2F7}" srcOrd="1" destOrd="0" parTransId="{838C19F3-EA0E-4AAB-ADBC-C536E9F0F3A4}" sibTransId="{5DA0341F-E420-47BB-8535-8092823F42A4}"/>
    <dgm:cxn modelId="{6B4B0A98-A31F-46CF-A91C-8D74A78752C7}" srcId="{2DA7C3A2-BD04-4AAB-B76C-7C48A07EAD35}" destId="{BAE70032-287E-4C7E-80EB-7FBF742995B7}" srcOrd="2" destOrd="0" parTransId="{0CC39353-7F84-497E-996C-C697BF20A792}" sibTransId="{AA0CF26E-B4B9-4503-B26C-8CC874E4AE36}"/>
    <dgm:cxn modelId="{11843EAC-4D29-418F-80D7-F9E46B95ED83}" type="presOf" srcId="{BAE70032-287E-4C7E-80EB-7FBF742995B7}" destId="{285301E5-B0F9-4073-ABDE-583A20E559B2}" srcOrd="0" destOrd="0" presId="urn:microsoft.com/office/officeart/2018/5/layout/IconCircleLabelList"/>
    <dgm:cxn modelId="{9A611BF3-BD78-4D91-B74E-B096C00D6444}" type="presOf" srcId="{96182E5E-521F-4E81-A7A3-4B527CE2D2F7}" destId="{E6336D37-01F3-4344-A4D1-4B8CFE1B0BBC}" srcOrd="0" destOrd="0" presId="urn:microsoft.com/office/officeart/2018/5/layout/IconCircleLabelList"/>
    <dgm:cxn modelId="{7AC63FE2-2BD6-4A3F-9405-A5FB305550B4}" type="presParOf" srcId="{D90E28B9-3762-47C7-9BBE-B09EF522954F}" destId="{E9BA8797-3E94-4F46-A334-F63D063A5E63}" srcOrd="0" destOrd="0" presId="urn:microsoft.com/office/officeart/2018/5/layout/IconCircleLabelList"/>
    <dgm:cxn modelId="{737C39DA-1DE1-4800-89F8-E8FEDA7BC351}" type="presParOf" srcId="{E9BA8797-3E94-4F46-A334-F63D063A5E63}" destId="{DF00963A-07C3-4CA1-9266-A8EB7B8E477F}" srcOrd="0" destOrd="0" presId="urn:microsoft.com/office/officeart/2018/5/layout/IconCircleLabelList"/>
    <dgm:cxn modelId="{CDD9AACB-D0DA-4CEA-A077-7F59CE7BDE81}" type="presParOf" srcId="{E9BA8797-3E94-4F46-A334-F63D063A5E63}" destId="{0FC305C0-037C-4B49-8742-69A6F4BC1582}" srcOrd="1" destOrd="0" presId="urn:microsoft.com/office/officeart/2018/5/layout/IconCircleLabelList"/>
    <dgm:cxn modelId="{001698F6-E358-4F10-8992-BBF01EE167F8}" type="presParOf" srcId="{E9BA8797-3E94-4F46-A334-F63D063A5E63}" destId="{878D9FE2-B26D-4832-BEE2-B3500F0D75E7}" srcOrd="2" destOrd="0" presId="urn:microsoft.com/office/officeart/2018/5/layout/IconCircleLabelList"/>
    <dgm:cxn modelId="{7DD83395-FBF9-4981-A7C4-1A3F5CB6543A}" type="presParOf" srcId="{E9BA8797-3E94-4F46-A334-F63D063A5E63}" destId="{9176FF39-CED8-4746-83AD-A414BF0013FE}" srcOrd="3" destOrd="0" presId="urn:microsoft.com/office/officeart/2018/5/layout/IconCircleLabelList"/>
    <dgm:cxn modelId="{99F57B38-E69A-4B86-B7BC-33940A435767}" type="presParOf" srcId="{D90E28B9-3762-47C7-9BBE-B09EF522954F}" destId="{0545796B-7723-42FB-8A70-EA15B4B0474A}" srcOrd="1" destOrd="0" presId="urn:microsoft.com/office/officeart/2018/5/layout/IconCircleLabelList"/>
    <dgm:cxn modelId="{0CB1660F-D745-42D5-AF8E-80DB8FCE4A7B}" type="presParOf" srcId="{D90E28B9-3762-47C7-9BBE-B09EF522954F}" destId="{C4855844-1919-4106-94AD-8C9DBB4AB7CE}" srcOrd="2" destOrd="0" presId="urn:microsoft.com/office/officeart/2018/5/layout/IconCircleLabelList"/>
    <dgm:cxn modelId="{EA84089B-C5A4-4ED6-91F8-4450F8BC3215}" type="presParOf" srcId="{C4855844-1919-4106-94AD-8C9DBB4AB7CE}" destId="{A91C603C-EFA7-49D7-AECC-83D04B70C1B4}" srcOrd="0" destOrd="0" presId="urn:microsoft.com/office/officeart/2018/5/layout/IconCircleLabelList"/>
    <dgm:cxn modelId="{AB20B63A-5A77-4FE3-9AC9-8490F8E73944}" type="presParOf" srcId="{C4855844-1919-4106-94AD-8C9DBB4AB7CE}" destId="{2A75E473-899C-41D1-94FB-F9A1CB0F78E2}" srcOrd="1" destOrd="0" presId="urn:microsoft.com/office/officeart/2018/5/layout/IconCircleLabelList"/>
    <dgm:cxn modelId="{EC1BF511-577D-44FB-91B2-979B20B22D8B}" type="presParOf" srcId="{C4855844-1919-4106-94AD-8C9DBB4AB7CE}" destId="{30B29729-C5D5-4484-B796-B86B604140B4}" srcOrd="2" destOrd="0" presId="urn:microsoft.com/office/officeart/2018/5/layout/IconCircleLabelList"/>
    <dgm:cxn modelId="{1AE13DCE-F0B6-4E68-8E38-A72569C09A37}" type="presParOf" srcId="{C4855844-1919-4106-94AD-8C9DBB4AB7CE}" destId="{E6336D37-01F3-4344-A4D1-4B8CFE1B0BBC}" srcOrd="3" destOrd="0" presId="urn:microsoft.com/office/officeart/2018/5/layout/IconCircleLabelList"/>
    <dgm:cxn modelId="{7BC652CC-5EBE-4EEB-965A-849A8FE4DE0F}" type="presParOf" srcId="{D90E28B9-3762-47C7-9BBE-B09EF522954F}" destId="{2A051FB1-0B95-413A-9CBF-308A4B545154}" srcOrd="3" destOrd="0" presId="urn:microsoft.com/office/officeart/2018/5/layout/IconCircleLabelList"/>
    <dgm:cxn modelId="{D2018570-6D72-4A8F-8D85-2AB27F76044E}" type="presParOf" srcId="{D90E28B9-3762-47C7-9BBE-B09EF522954F}" destId="{93C4A536-AFD6-4813-8E15-62521FCBF814}" srcOrd="4" destOrd="0" presId="urn:microsoft.com/office/officeart/2018/5/layout/IconCircleLabelList"/>
    <dgm:cxn modelId="{8CA5207A-9556-472E-9747-28C2D945DFF4}" type="presParOf" srcId="{93C4A536-AFD6-4813-8E15-62521FCBF814}" destId="{BBFACE49-94D5-492E-84BA-A0AB6A703959}" srcOrd="0" destOrd="0" presId="urn:microsoft.com/office/officeart/2018/5/layout/IconCircleLabelList"/>
    <dgm:cxn modelId="{B3A54021-88EB-43FB-BF8E-3ED2DDE69BA7}" type="presParOf" srcId="{93C4A536-AFD6-4813-8E15-62521FCBF814}" destId="{55F7C7DE-791D-4751-8FDA-CEE35421EA67}" srcOrd="1" destOrd="0" presId="urn:microsoft.com/office/officeart/2018/5/layout/IconCircleLabelList"/>
    <dgm:cxn modelId="{018A8B5E-C2AA-48A4-8E07-684C0AAB93BE}" type="presParOf" srcId="{93C4A536-AFD6-4813-8E15-62521FCBF814}" destId="{4235EBED-3702-4E89-BC34-F67C915A9433}" srcOrd="2" destOrd="0" presId="urn:microsoft.com/office/officeart/2018/5/layout/IconCircleLabelList"/>
    <dgm:cxn modelId="{6D1A210D-2928-4FA9-859A-2EDFD0481D49}" type="presParOf" srcId="{93C4A536-AFD6-4813-8E15-62521FCBF814}" destId="{285301E5-B0F9-4073-ABDE-583A20E559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655E0-AC49-4F44-BED2-0214B17BDA3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2254A8-66E4-4083-925A-45EA5E91B38E}">
      <dgm:prSet/>
      <dgm:spPr/>
      <dgm:t>
        <a:bodyPr/>
        <a:lstStyle/>
        <a:p>
          <a:r>
            <a:rPr lang="en-US" dirty="0"/>
            <a:t>linear congruential (</a:t>
          </a:r>
          <a:r>
            <a:rPr lang="en-US" dirty="0" err="1"/>
            <a:t>lin</a:t>
          </a:r>
          <a:r>
            <a:rPr lang="en-US" dirty="0"/>
            <a:t>)	</a:t>
          </a:r>
        </a:p>
      </dgm:t>
    </dgm:pt>
    <dgm:pt modelId="{C441DEC0-3F7B-4620-9C02-6B66E64E4A68}" type="parTrans" cxnId="{DDC2DC46-6315-4561-9E60-A50516012ACB}">
      <dgm:prSet/>
      <dgm:spPr/>
      <dgm:t>
        <a:bodyPr/>
        <a:lstStyle/>
        <a:p>
          <a:endParaRPr lang="en-US"/>
        </a:p>
      </dgm:t>
    </dgm:pt>
    <dgm:pt modelId="{A23108E6-7EBA-4AF9-AD03-D44D5907F852}" type="sibTrans" cxnId="{DDC2DC46-6315-4561-9E60-A50516012ACB}">
      <dgm:prSet/>
      <dgm:spPr/>
      <dgm:t>
        <a:bodyPr/>
        <a:lstStyle/>
        <a:p>
          <a:endParaRPr lang="en-US"/>
        </a:p>
      </dgm:t>
    </dgm:pt>
    <dgm:pt modelId="{5568BE12-9D4D-45AE-ADA0-7A817FBCB084}">
      <dgm:prSet/>
      <dgm:spPr/>
      <dgm:t>
        <a:bodyPr/>
        <a:lstStyle/>
        <a:p>
          <a:r>
            <a:rPr lang="en-US" dirty="0"/>
            <a:t>Best used when only a few unique numbers are needed, fastest run time of all tested algorithms.</a:t>
          </a:r>
        </a:p>
      </dgm:t>
    </dgm:pt>
    <dgm:pt modelId="{00DEE554-9257-4032-8272-3035B06F905B}" type="parTrans" cxnId="{39C64D65-ABEF-4390-820C-63804FAA31B7}">
      <dgm:prSet/>
      <dgm:spPr/>
      <dgm:t>
        <a:bodyPr/>
        <a:lstStyle/>
        <a:p>
          <a:endParaRPr lang="en-US"/>
        </a:p>
      </dgm:t>
    </dgm:pt>
    <dgm:pt modelId="{3F9C796E-0449-4B5C-8AE0-00330F46B5CA}" type="sibTrans" cxnId="{39C64D65-ABEF-4390-820C-63804FAA31B7}">
      <dgm:prSet/>
      <dgm:spPr/>
      <dgm:t>
        <a:bodyPr/>
        <a:lstStyle/>
        <a:p>
          <a:endParaRPr lang="en-US"/>
        </a:p>
      </dgm:t>
    </dgm:pt>
    <dgm:pt modelId="{DBB432D4-ADB3-43DC-8A3B-7AB11EFB3ADC}">
      <dgm:prSet/>
      <dgm:spPr/>
      <dgm:t>
        <a:bodyPr/>
        <a:lstStyle/>
        <a:p>
          <a:r>
            <a:rPr lang="en-US" dirty="0"/>
            <a:t>lagged Fibonacci (lag)	</a:t>
          </a:r>
        </a:p>
      </dgm:t>
    </dgm:pt>
    <dgm:pt modelId="{142082C3-AA96-44AB-A4E8-BA44A14F7BDC}" type="parTrans" cxnId="{1898A48E-F445-4EF3-A6B9-F2E4F4E768D6}">
      <dgm:prSet/>
      <dgm:spPr/>
      <dgm:t>
        <a:bodyPr/>
        <a:lstStyle/>
        <a:p>
          <a:endParaRPr lang="en-US"/>
        </a:p>
      </dgm:t>
    </dgm:pt>
    <dgm:pt modelId="{0CDE1A06-9715-465A-BED2-27EBA3F0E10C}" type="sibTrans" cxnId="{1898A48E-F445-4EF3-A6B9-F2E4F4E768D6}">
      <dgm:prSet/>
      <dgm:spPr/>
      <dgm:t>
        <a:bodyPr/>
        <a:lstStyle/>
        <a:p>
          <a:endParaRPr lang="en-US"/>
        </a:p>
      </dgm:t>
    </dgm:pt>
    <dgm:pt modelId="{BEAEFCEE-64F2-42E1-A53E-114BD824A66E}">
      <dgm:prSet/>
      <dgm:spPr/>
      <dgm:t>
        <a:bodyPr/>
        <a:lstStyle/>
        <a:p>
          <a:r>
            <a:rPr lang="en-US" dirty="0"/>
            <a:t>Best used when large quantities of random numbers are needed generated, runs faster than middle square method of generating pseudo random numbers.</a:t>
          </a:r>
        </a:p>
      </dgm:t>
    </dgm:pt>
    <dgm:pt modelId="{559825B4-9D03-49F3-84C7-A3A780A5B7CA}" type="parTrans" cxnId="{9CC8CD56-E46C-43AD-A241-D3AEB3343CC5}">
      <dgm:prSet/>
      <dgm:spPr/>
      <dgm:t>
        <a:bodyPr/>
        <a:lstStyle/>
        <a:p>
          <a:endParaRPr lang="en-US"/>
        </a:p>
      </dgm:t>
    </dgm:pt>
    <dgm:pt modelId="{7ECE78AC-1AAD-48CC-8FEA-D0481E31D860}" type="sibTrans" cxnId="{9CC8CD56-E46C-43AD-A241-D3AEB3343CC5}">
      <dgm:prSet/>
      <dgm:spPr/>
      <dgm:t>
        <a:bodyPr/>
        <a:lstStyle/>
        <a:p>
          <a:endParaRPr lang="en-US"/>
        </a:p>
      </dgm:t>
    </dgm:pt>
    <dgm:pt modelId="{DACF90CA-C115-49F6-B25B-28E8B3B109A1}">
      <dgm:prSet/>
      <dgm:spPr/>
      <dgm:t>
        <a:bodyPr/>
        <a:lstStyle/>
        <a:p>
          <a:r>
            <a:rPr lang="en-US" dirty="0"/>
            <a:t>Middle-square method (mdl)</a:t>
          </a:r>
        </a:p>
      </dgm:t>
    </dgm:pt>
    <dgm:pt modelId="{577ED065-2BD7-4299-8091-1B3A6356E92C}" type="parTrans" cxnId="{D1CD9BBF-8BB2-4C49-9B05-7471E746FE5A}">
      <dgm:prSet/>
      <dgm:spPr/>
      <dgm:t>
        <a:bodyPr/>
        <a:lstStyle/>
        <a:p>
          <a:endParaRPr lang="en-US"/>
        </a:p>
      </dgm:t>
    </dgm:pt>
    <dgm:pt modelId="{803557D0-962E-4E95-AE6C-1186D87DB6A7}" type="sibTrans" cxnId="{D1CD9BBF-8BB2-4C49-9B05-7471E746FE5A}">
      <dgm:prSet/>
      <dgm:spPr/>
      <dgm:t>
        <a:bodyPr/>
        <a:lstStyle/>
        <a:p>
          <a:endParaRPr lang="en-US"/>
        </a:p>
      </dgm:t>
    </dgm:pt>
    <dgm:pt modelId="{3E181906-D3A3-4A65-95FB-E629612C6DFD}">
      <dgm:prSet/>
      <dgm:spPr/>
      <dgm:t>
        <a:bodyPr/>
        <a:lstStyle/>
        <a:p>
          <a:r>
            <a:rPr lang="en-US" dirty="0"/>
            <a:t>Can be used to generate medium amounts of random numbers. However, this method is prone to entropy and even on good seeds produces a smaller range of numbers compared to the lagged Fibonacci method. No real advantages when compared to linear congruential and lagged Fibonacci generators.</a:t>
          </a:r>
        </a:p>
      </dgm:t>
    </dgm:pt>
    <dgm:pt modelId="{1014F947-B47F-4112-AEFB-AD59D65D6EE6}" type="parTrans" cxnId="{2252331D-68C1-477B-BB4C-1EBB23F79BE8}">
      <dgm:prSet/>
      <dgm:spPr/>
      <dgm:t>
        <a:bodyPr/>
        <a:lstStyle/>
        <a:p>
          <a:endParaRPr lang="en-US"/>
        </a:p>
      </dgm:t>
    </dgm:pt>
    <dgm:pt modelId="{2AA43B9D-FB09-426A-BDF6-DE40F2718461}" type="sibTrans" cxnId="{2252331D-68C1-477B-BB4C-1EBB23F79BE8}">
      <dgm:prSet/>
      <dgm:spPr/>
      <dgm:t>
        <a:bodyPr/>
        <a:lstStyle/>
        <a:p>
          <a:endParaRPr lang="en-US"/>
        </a:p>
      </dgm:t>
    </dgm:pt>
    <dgm:pt modelId="{FC214C9D-477D-4631-B1BF-833115830BAE}" type="pres">
      <dgm:prSet presAssocID="{98B655E0-AC49-4F44-BED2-0214B17BDA32}" presName="linear" presStyleCnt="0">
        <dgm:presLayoutVars>
          <dgm:dir/>
          <dgm:animLvl val="lvl"/>
          <dgm:resizeHandles val="exact"/>
        </dgm:presLayoutVars>
      </dgm:prSet>
      <dgm:spPr/>
    </dgm:pt>
    <dgm:pt modelId="{D3CE81E1-095D-4D67-97CD-E0EDAA8F39FD}" type="pres">
      <dgm:prSet presAssocID="{C72254A8-66E4-4083-925A-45EA5E91B38E}" presName="parentLin" presStyleCnt="0"/>
      <dgm:spPr/>
    </dgm:pt>
    <dgm:pt modelId="{2F8BDCC9-EDED-4B63-BABB-D6E5DFFC4CC1}" type="pres">
      <dgm:prSet presAssocID="{C72254A8-66E4-4083-925A-45EA5E91B38E}" presName="parentLeftMargin" presStyleLbl="node1" presStyleIdx="0" presStyleCnt="3"/>
      <dgm:spPr/>
    </dgm:pt>
    <dgm:pt modelId="{33AC526D-CAF4-42F9-91E7-FE937F395999}" type="pres">
      <dgm:prSet presAssocID="{C72254A8-66E4-4083-925A-45EA5E91B3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7BE273-7C1C-46F8-8D0C-7D759B6438C7}" type="pres">
      <dgm:prSet presAssocID="{C72254A8-66E4-4083-925A-45EA5E91B38E}" presName="negativeSpace" presStyleCnt="0"/>
      <dgm:spPr/>
    </dgm:pt>
    <dgm:pt modelId="{11CB6D7B-273F-4461-A6F4-F9BED026EFE5}" type="pres">
      <dgm:prSet presAssocID="{C72254A8-66E4-4083-925A-45EA5E91B38E}" presName="childText" presStyleLbl="conFgAcc1" presStyleIdx="0" presStyleCnt="3">
        <dgm:presLayoutVars>
          <dgm:bulletEnabled val="1"/>
        </dgm:presLayoutVars>
      </dgm:prSet>
      <dgm:spPr/>
    </dgm:pt>
    <dgm:pt modelId="{8EB5ECB8-B06B-46A8-B4F4-A5A7D14849DF}" type="pres">
      <dgm:prSet presAssocID="{A23108E6-7EBA-4AF9-AD03-D44D5907F852}" presName="spaceBetweenRectangles" presStyleCnt="0"/>
      <dgm:spPr/>
    </dgm:pt>
    <dgm:pt modelId="{C6F8DA3E-70FF-40BB-92F1-2121B6DB9057}" type="pres">
      <dgm:prSet presAssocID="{DBB432D4-ADB3-43DC-8A3B-7AB11EFB3ADC}" presName="parentLin" presStyleCnt="0"/>
      <dgm:spPr/>
    </dgm:pt>
    <dgm:pt modelId="{67BD87C5-F807-4A1D-A462-B32747330445}" type="pres">
      <dgm:prSet presAssocID="{DBB432D4-ADB3-43DC-8A3B-7AB11EFB3ADC}" presName="parentLeftMargin" presStyleLbl="node1" presStyleIdx="0" presStyleCnt="3"/>
      <dgm:spPr/>
    </dgm:pt>
    <dgm:pt modelId="{68AF6BAD-F54E-47C4-8C3D-4E1CF94749CB}" type="pres">
      <dgm:prSet presAssocID="{DBB432D4-ADB3-43DC-8A3B-7AB11EFB3A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7DCFCD-4FCD-444A-98F4-7E0A41D3F63E}" type="pres">
      <dgm:prSet presAssocID="{DBB432D4-ADB3-43DC-8A3B-7AB11EFB3ADC}" presName="negativeSpace" presStyleCnt="0"/>
      <dgm:spPr/>
    </dgm:pt>
    <dgm:pt modelId="{C708EEE5-D8FF-43D0-8821-B94007C9375F}" type="pres">
      <dgm:prSet presAssocID="{DBB432D4-ADB3-43DC-8A3B-7AB11EFB3ADC}" presName="childText" presStyleLbl="conFgAcc1" presStyleIdx="1" presStyleCnt="3">
        <dgm:presLayoutVars>
          <dgm:bulletEnabled val="1"/>
        </dgm:presLayoutVars>
      </dgm:prSet>
      <dgm:spPr/>
    </dgm:pt>
    <dgm:pt modelId="{BCA8E970-E6FC-44B4-93A7-9151286497D3}" type="pres">
      <dgm:prSet presAssocID="{0CDE1A06-9715-465A-BED2-27EBA3F0E10C}" presName="spaceBetweenRectangles" presStyleCnt="0"/>
      <dgm:spPr/>
    </dgm:pt>
    <dgm:pt modelId="{2E0EC42C-3574-4755-8644-A9ED353A381D}" type="pres">
      <dgm:prSet presAssocID="{DACF90CA-C115-49F6-B25B-28E8B3B109A1}" presName="parentLin" presStyleCnt="0"/>
      <dgm:spPr/>
    </dgm:pt>
    <dgm:pt modelId="{59C87479-AEA1-49FB-85A6-3A1EB5E31521}" type="pres">
      <dgm:prSet presAssocID="{DACF90CA-C115-49F6-B25B-28E8B3B109A1}" presName="parentLeftMargin" presStyleLbl="node1" presStyleIdx="1" presStyleCnt="3"/>
      <dgm:spPr/>
    </dgm:pt>
    <dgm:pt modelId="{7A853940-12D1-405E-A2D6-3A2135D81167}" type="pres">
      <dgm:prSet presAssocID="{DACF90CA-C115-49F6-B25B-28E8B3B109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636A426-D3ED-43A3-91EC-3EDC5C02E935}" type="pres">
      <dgm:prSet presAssocID="{DACF90CA-C115-49F6-B25B-28E8B3B109A1}" presName="negativeSpace" presStyleCnt="0"/>
      <dgm:spPr/>
    </dgm:pt>
    <dgm:pt modelId="{755117FB-5BDD-427C-BAB5-A75629486DC9}" type="pres">
      <dgm:prSet presAssocID="{DACF90CA-C115-49F6-B25B-28E8B3B109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6BA508-B076-44D9-A865-D0797DEAC3C1}" type="presOf" srcId="{98B655E0-AC49-4F44-BED2-0214B17BDA32}" destId="{FC214C9D-477D-4631-B1BF-833115830BAE}" srcOrd="0" destOrd="0" presId="urn:microsoft.com/office/officeart/2005/8/layout/list1"/>
    <dgm:cxn modelId="{66CD5510-E985-4ACB-8892-60880CD4860F}" type="presOf" srcId="{DACF90CA-C115-49F6-B25B-28E8B3B109A1}" destId="{7A853940-12D1-405E-A2D6-3A2135D81167}" srcOrd="1" destOrd="0" presId="urn:microsoft.com/office/officeart/2005/8/layout/list1"/>
    <dgm:cxn modelId="{2252331D-68C1-477B-BB4C-1EBB23F79BE8}" srcId="{DACF90CA-C115-49F6-B25B-28E8B3B109A1}" destId="{3E181906-D3A3-4A65-95FB-E629612C6DFD}" srcOrd="0" destOrd="0" parTransId="{1014F947-B47F-4112-AEFB-AD59D65D6EE6}" sibTransId="{2AA43B9D-FB09-426A-BDF6-DE40F2718461}"/>
    <dgm:cxn modelId="{3E2C491F-1E45-4B43-A45A-EA5D67C560C8}" type="presOf" srcId="{C72254A8-66E4-4083-925A-45EA5E91B38E}" destId="{2F8BDCC9-EDED-4B63-BABB-D6E5DFFC4CC1}" srcOrd="0" destOrd="0" presId="urn:microsoft.com/office/officeart/2005/8/layout/list1"/>
    <dgm:cxn modelId="{39C64D65-ABEF-4390-820C-63804FAA31B7}" srcId="{C72254A8-66E4-4083-925A-45EA5E91B38E}" destId="{5568BE12-9D4D-45AE-ADA0-7A817FBCB084}" srcOrd="0" destOrd="0" parTransId="{00DEE554-9257-4032-8272-3035B06F905B}" sibTransId="{3F9C796E-0449-4B5C-8AE0-00330F46B5CA}"/>
    <dgm:cxn modelId="{DDC2DC46-6315-4561-9E60-A50516012ACB}" srcId="{98B655E0-AC49-4F44-BED2-0214B17BDA32}" destId="{C72254A8-66E4-4083-925A-45EA5E91B38E}" srcOrd="0" destOrd="0" parTransId="{C441DEC0-3F7B-4620-9C02-6B66E64E4A68}" sibTransId="{A23108E6-7EBA-4AF9-AD03-D44D5907F852}"/>
    <dgm:cxn modelId="{9CC8CD56-E46C-43AD-A241-D3AEB3343CC5}" srcId="{DBB432D4-ADB3-43DC-8A3B-7AB11EFB3ADC}" destId="{BEAEFCEE-64F2-42E1-A53E-114BD824A66E}" srcOrd="0" destOrd="0" parTransId="{559825B4-9D03-49F3-84C7-A3A780A5B7CA}" sibTransId="{7ECE78AC-1AAD-48CC-8FEA-D0481E31D860}"/>
    <dgm:cxn modelId="{1898A48E-F445-4EF3-A6B9-F2E4F4E768D6}" srcId="{98B655E0-AC49-4F44-BED2-0214B17BDA32}" destId="{DBB432D4-ADB3-43DC-8A3B-7AB11EFB3ADC}" srcOrd="1" destOrd="0" parTransId="{142082C3-AA96-44AB-A4E8-BA44A14F7BDC}" sibTransId="{0CDE1A06-9715-465A-BED2-27EBA3F0E10C}"/>
    <dgm:cxn modelId="{6B9396BB-2A68-4B89-B9CF-C96B88C62268}" type="presOf" srcId="{DACF90CA-C115-49F6-B25B-28E8B3B109A1}" destId="{59C87479-AEA1-49FB-85A6-3A1EB5E31521}" srcOrd="0" destOrd="0" presId="urn:microsoft.com/office/officeart/2005/8/layout/list1"/>
    <dgm:cxn modelId="{D1CD9BBF-8BB2-4C49-9B05-7471E746FE5A}" srcId="{98B655E0-AC49-4F44-BED2-0214B17BDA32}" destId="{DACF90CA-C115-49F6-B25B-28E8B3B109A1}" srcOrd="2" destOrd="0" parTransId="{577ED065-2BD7-4299-8091-1B3A6356E92C}" sibTransId="{803557D0-962E-4E95-AE6C-1186D87DB6A7}"/>
    <dgm:cxn modelId="{C54DE8C4-A070-4332-864B-0F6E43C7FFEF}" type="presOf" srcId="{5568BE12-9D4D-45AE-ADA0-7A817FBCB084}" destId="{11CB6D7B-273F-4461-A6F4-F9BED026EFE5}" srcOrd="0" destOrd="0" presId="urn:microsoft.com/office/officeart/2005/8/layout/list1"/>
    <dgm:cxn modelId="{8B03A3C9-6F55-4C51-926D-F6A0A77E3924}" type="presOf" srcId="{DBB432D4-ADB3-43DC-8A3B-7AB11EFB3ADC}" destId="{67BD87C5-F807-4A1D-A462-B32747330445}" srcOrd="0" destOrd="0" presId="urn:microsoft.com/office/officeart/2005/8/layout/list1"/>
    <dgm:cxn modelId="{D5DF41CA-1003-4F4D-B7C9-06C150DE6FB7}" type="presOf" srcId="{BEAEFCEE-64F2-42E1-A53E-114BD824A66E}" destId="{C708EEE5-D8FF-43D0-8821-B94007C9375F}" srcOrd="0" destOrd="0" presId="urn:microsoft.com/office/officeart/2005/8/layout/list1"/>
    <dgm:cxn modelId="{8A7117DC-8F67-49C0-9006-2649035B53E0}" type="presOf" srcId="{DBB432D4-ADB3-43DC-8A3B-7AB11EFB3ADC}" destId="{68AF6BAD-F54E-47C4-8C3D-4E1CF94749CB}" srcOrd="1" destOrd="0" presId="urn:microsoft.com/office/officeart/2005/8/layout/list1"/>
    <dgm:cxn modelId="{813B72DC-59A2-4ADA-83E9-A0B629509013}" type="presOf" srcId="{C72254A8-66E4-4083-925A-45EA5E91B38E}" destId="{33AC526D-CAF4-42F9-91E7-FE937F395999}" srcOrd="1" destOrd="0" presId="urn:microsoft.com/office/officeart/2005/8/layout/list1"/>
    <dgm:cxn modelId="{657886E2-D03C-4FE3-A929-830144A83094}" type="presOf" srcId="{3E181906-D3A3-4A65-95FB-E629612C6DFD}" destId="{755117FB-5BDD-427C-BAB5-A75629486DC9}" srcOrd="0" destOrd="0" presId="urn:microsoft.com/office/officeart/2005/8/layout/list1"/>
    <dgm:cxn modelId="{C535DE2F-6375-43FE-841B-693B2B2460ED}" type="presParOf" srcId="{FC214C9D-477D-4631-B1BF-833115830BAE}" destId="{D3CE81E1-095D-4D67-97CD-E0EDAA8F39FD}" srcOrd="0" destOrd="0" presId="urn:microsoft.com/office/officeart/2005/8/layout/list1"/>
    <dgm:cxn modelId="{05816C01-8CB3-4817-9F7E-DF9AB3A77A70}" type="presParOf" srcId="{D3CE81E1-095D-4D67-97CD-E0EDAA8F39FD}" destId="{2F8BDCC9-EDED-4B63-BABB-D6E5DFFC4CC1}" srcOrd="0" destOrd="0" presId="urn:microsoft.com/office/officeart/2005/8/layout/list1"/>
    <dgm:cxn modelId="{10E53795-B1AF-42F5-B365-5B971C372289}" type="presParOf" srcId="{D3CE81E1-095D-4D67-97CD-E0EDAA8F39FD}" destId="{33AC526D-CAF4-42F9-91E7-FE937F395999}" srcOrd="1" destOrd="0" presId="urn:microsoft.com/office/officeart/2005/8/layout/list1"/>
    <dgm:cxn modelId="{C9F4753B-EA23-4C7A-94D3-E3E7699AAD70}" type="presParOf" srcId="{FC214C9D-477D-4631-B1BF-833115830BAE}" destId="{B87BE273-7C1C-46F8-8D0C-7D759B6438C7}" srcOrd="1" destOrd="0" presId="urn:microsoft.com/office/officeart/2005/8/layout/list1"/>
    <dgm:cxn modelId="{BA52A20F-FC47-43A2-BD82-13BB55ED62B0}" type="presParOf" srcId="{FC214C9D-477D-4631-B1BF-833115830BAE}" destId="{11CB6D7B-273F-4461-A6F4-F9BED026EFE5}" srcOrd="2" destOrd="0" presId="urn:microsoft.com/office/officeart/2005/8/layout/list1"/>
    <dgm:cxn modelId="{5C9A5A0C-7D57-4459-B315-202E844CB706}" type="presParOf" srcId="{FC214C9D-477D-4631-B1BF-833115830BAE}" destId="{8EB5ECB8-B06B-46A8-B4F4-A5A7D14849DF}" srcOrd="3" destOrd="0" presId="urn:microsoft.com/office/officeart/2005/8/layout/list1"/>
    <dgm:cxn modelId="{0CCBD2C9-09D0-40A3-AF0B-346471F95ACB}" type="presParOf" srcId="{FC214C9D-477D-4631-B1BF-833115830BAE}" destId="{C6F8DA3E-70FF-40BB-92F1-2121B6DB9057}" srcOrd="4" destOrd="0" presId="urn:microsoft.com/office/officeart/2005/8/layout/list1"/>
    <dgm:cxn modelId="{FEB5710F-22F2-4E73-B9A1-F1B26B73D486}" type="presParOf" srcId="{C6F8DA3E-70FF-40BB-92F1-2121B6DB9057}" destId="{67BD87C5-F807-4A1D-A462-B32747330445}" srcOrd="0" destOrd="0" presId="urn:microsoft.com/office/officeart/2005/8/layout/list1"/>
    <dgm:cxn modelId="{BD0AD3EF-3193-4D58-8D7B-DA3043D6DABB}" type="presParOf" srcId="{C6F8DA3E-70FF-40BB-92F1-2121B6DB9057}" destId="{68AF6BAD-F54E-47C4-8C3D-4E1CF94749CB}" srcOrd="1" destOrd="0" presId="urn:microsoft.com/office/officeart/2005/8/layout/list1"/>
    <dgm:cxn modelId="{2B450E90-51AE-47D3-B02D-7D7711092D0F}" type="presParOf" srcId="{FC214C9D-477D-4631-B1BF-833115830BAE}" destId="{337DCFCD-4FCD-444A-98F4-7E0A41D3F63E}" srcOrd="5" destOrd="0" presId="urn:microsoft.com/office/officeart/2005/8/layout/list1"/>
    <dgm:cxn modelId="{580F3204-3CEE-450F-BF53-7E5511248E86}" type="presParOf" srcId="{FC214C9D-477D-4631-B1BF-833115830BAE}" destId="{C708EEE5-D8FF-43D0-8821-B94007C9375F}" srcOrd="6" destOrd="0" presId="urn:microsoft.com/office/officeart/2005/8/layout/list1"/>
    <dgm:cxn modelId="{5EA27865-0466-465A-880B-27A352C27829}" type="presParOf" srcId="{FC214C9D-477D-4631-B1BF-833115830BAE}" destId="{BCA8E970-E6FC-44B4-93A7-9151286497D3}" srcOrd="7" destOrd="0" presId="urn:microsoft.com/office/officeart/2005/8/layout/list1"/>
    <dgm:cxn modelId="{6925377D-D15A-47DF-A156-7AA05154D4D7}" type="presParOf" srcId="{FC214C9D-477D-4631-B1BF-833115830BAE}" destId="{2E0EC42C-3574-4755-8644-A9ED353A381D}" srcOrd="8" destOrd="0" presId="urn:microsoft.com/office/officeart/2005/8/layout/list1"/>
    <dgm:cxn modelId="{C5984898-2C7B-4526-A308-D32459B2AAA5}" type="presParOf" srcId="{2E0EC42C-3574-4755-8644-A9ED353A381D}" destId="{59C87479-AEA1-49FB-85A6-3A1EB5E31521}" srcOrd="0" destOrd="0" presId="urn:microsoft.com/office/officeart/2005/8/layout/list1"/>
    <dgm:cxn modelId="{E76DBFB7-DB84-497D-9574-F30EF6FB1BA2}" type="presParOf" srcId="{2E0EC42C-3574-4755-8644-A9ED353A381D}" destId="{7A853940-12D1-405E-A2D6-3A2135D81167}" srcOrd="1" destOrd="0" presId="urn:microsoft.com/office/officeart/2005/8/layout/list1"/>
    <dgm:cxn modelId="{6A587BEC-57D3-40AC-B3F1-7F9EFB960588}" type="presParOf" srcId="{FC214C9D-477D-4631-B1BF-833115830BAE}" destId="{C636A426-D3ED-43A3-91EC-3EDC5C02E935}" srcOrd="9" destOrd="0" presId="urn:microsoft.com/office/officeart/2005/8/layout/list1"/>
    <dgm:cxn modelId="{C0C19CA7-2A91-4CA2-8C18-7206766F53DE}" type="presParOf" srcId="{FC214C9D-477D-4631-B1BF-833115830BAE}" destId="{755117FB-5BDD-427C-BAB5-A75629486D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0963A-07C3-4CA1-9266-A8EB7B8E477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305C0-037C-4B49-8742-69A6F4BC158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6FF39-CED8-4746-83AD-A414BF0013F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Time</a:t>
          </a:r>
        </a:p>
      </dsp:txBody>
      <dsp:txXfrm>
        <a:off x="75768" y="3053169"/>
        <a:ext cx="3093750" cy="720000"/>
      </dsp:txXfrm>
    </dsp:sp>
    <dsp:sp modelId="{A91C603C-EFA7-49D7-AECC-83D04B70C1B4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5E473-899C-41D1-94FB-F9A1CB0F78E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36D37-01F3-4344-A4D1-4B8CFE1B0BB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Chi squared</a:t>
          </a:r>
        </a:p>
      </dsp:txBody>
      <dsp:txXfrm>
        <a:off x="3710925" y="3053169"/>
        <a:ext cx="3093750" cy="720000"/>
      </dsp:txXfrm>
    </dsp:sp>
    <dsp:sp modelId="{BBFACE49-94D5-492E-84BA-A0AB6A70395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7C7DE-791D-4751-8FDA-CEE35421EA6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301E5-B0F9-4073-ABDE-583A20E559B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Percent coverage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B6D7B-273F-4461-A6F4-F9BED026EFE5}">
      <dsp:nvSpPr>
        <dsp:cNvPr id="0" name=""/>
        <dsp:cNvSpPr/>
      </dsp:nvSpPr>
      <dsp:spPr>
        <a:xfrm>
          <a:off x="0" y="369255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Best used when only a few unique numbers are needed, fastest run time of all tested algorithms.</a:t>
          </a:r>
        </a:p>
      </dsp:txBody>
      <dsp:txXfrm>
        <a:off x="0" y="369255"/>
        <a:ext cx="6900512" cy="1020600"/>
      </dsp:txXfrm>
    </dsp:sp>
    <dsp:sp modelId="{33AC526D-CAF4-42F9-91E7-FE937F395999}">
      <dsp:nvSpPr>
        <dsp:cNvPr id="0" name=""/>
        <dsp:cNvSpPr/>
      </dsp:nvSpPr>
      <dsp:spPr>
        <a:xfrm>
          <a:off x="345025" y="103575"/>
          <a:ext cx="483035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congruential (</a:t>
          </a:r>
          <a:r>
            <a:rPr lang="en-US" sz="1800" kern="1200" dirty="0" err="1"/>
            <a:t>lin</a:t>
          </a:r>
          <a:r>
            <a:rPr lang="en-US" sz="1800" kern="1200" dirty="0"/>
            <a:t>)	</a:t>
          </a:r>
        </a:p>
      </dsp:txBody>
      <dsp:txXfrm>
        <a:off x="370964" y="129514"/>
        <a:ext cx="4778480" cy="479482"/>
      </dsp:txXfrm>
    </dsp:sp>
    <dsp:sp modelId="{C708EEE5-D8FF-43D0-8821-B94007C9375F}">
      <dsp:nvSpPr>
        <dsp:cNvPr id="0" name=""/>
        <dsp:cNvSpPr/>
      </dsp:nvSpPr>
      <dsp:spPr>
        <a:xfrm>
          <a:off x="0" y="1752735"/>
          <a:ext cx="6900512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Best used when large quantities of random numbers are needed generated, runs faster than middle square method of generating pseudo random numbers.</a:t>
          </a:r>
        </a:p>
      </dsp:txBody>
      <dsp:txXfrm>
        <a:off x="0" y="1752735"/>
        <a:ext cx="6900512" cy="1275750"/>
      </dsp:txXfrm>
    </dsp:sp>
    <dsp:sp modelId="{68AF6BAD-F54E-47C4-8C3D-4E1CF94749CB}">
      <dsp:nvSpPr>
        <dsp:cNvPr id="0" name=""/>
        <dsp:cNvSpPr/>
      </dsp:nvSpPr>
      <dsp:spPr>
        <a:xfrm>
          <a:off x="345025" y="1487055"/>
          <a:ext cx="4830358" cy="531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lagged Fibonacci (lag)	</a:t>
          </a:r>
        </a:p>
      </dsp:txBody>
      <dsp:txXfrm>
        <a:off x="370964" y="1512994"/>
        <a:ext cx="4778480" cy="479482"/>
      </dsp:txXfrm>
    </dsp:sp>
    <dsp:sp modelId="{755117FB-5BDD-427C-BAB5-A75629486DC9}">
      <dsp:nvSpPr>
        <dsp:cNvPr id="0" name=""/>
        <dsp:cNvSpPr/>
      </dsp:nvSpPr>
      <dsp:spPr>
        <a:xfrm>
          <a:off x="0" y="3391365"/>
          <a:ext cx="6900512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be used to generate medium amounts of random numbers. However, this method is prone to entropy and even on good seeds produces a smaller range of numbers compared to the lagged Fibonacci method. No real advantages when compared to linear congruential and lagged Fibonacci generators.</a:t>
          </a:r>
        </a:p>
      </dsp:txBody>
      <dsp:txXfrm>
        <a:off x="0" y="3391365"/>
        <a:ext cx="6900512" cy="2041200"/>
      </dsp:txXfrm>
    </dsp:sp>
    <dsp:sp modelId="{7A853940-12D1-405E-A2D6-3A2135D81167}">
      <dsp:nvSpPr>
        <dsp:cNvPr id="0" name=""/>
        <dsp:cNvSpPr/>
      </dsp:nvSpPr>
      <dsp:spPr>
        <a:xfrm>
          <a:off x="345025" y="3125685"/>
          <a:ext cx="483035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Middle-square method (mdl)</a:t>
          </a:r>
        </a:p>
      </dsp:txBody>
      <dsp:txXfrm>
        <a:off x="370964" y="3151624"/>
        <a:ext cx="47784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1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5C6C-7BD9-4FE5-A8BA-D7B8820EFA0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28B2-4807-43AE-804D-2E43AA51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3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1161D-BC90-4F9E-BAFB-878F5044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Comparison of PRNG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C280-8C62-417A-89DE-1E91A2945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Thomas Kyte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5F14-AE6D-4C0B-A722-AC5BFFE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/>
              <a:t>Average Times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3E8BA37-EABA-4E13-A8CB-BFF5EF919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873328"/>
              </p:ext>
            </p:extLst>
          </p:nvPr>
        </p:nvGraphicFramePr>
        <p:xfrm>
          <a:off x="722352" y="1908550"/>
          <a:ext cx="10754630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01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233E3-4E7A-44F6-BF70-A66B32C5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604FF6-8111-A0C9-71DD-7DD20EB83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7912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32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5F14-AE6D-4C0B-A722-AC5BFFE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Comparisons (using 4 sizes and seeds)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5D11958-7C3A-4846-8F0B-A92180276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791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59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1C2D1-EA94-47F5-B372-14F9B6C8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congruential (p-values)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B4E80C-DAA4-4176-805F-B9DFDC85A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234752"/>
              </p:ext>
            </p:extLst>
          </p:nvPr>
        </p:nvGraphicFramePr>
        <p:xfrm>
          <a:off x="4502428" y="2077657"/>
          <a:ext cx="7225752" cy="270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36">
                  <a:extLst>
                    <a:ext uri="{9D8B030D-6E8A-4147-A177-3AD203B41FA5}">
                      <a16:colId xmlns:a16="http://schemas.microsoft.com/office/drawing/2014/main" val="3952515580"/>
                    </a:ext>
                  </a:extLst>
                </a:gridCol>
                <a:gridCol w="1392029">
                  <a:extLst>
                    <a:ext uri="{9D8B030D-6E8A-4147-A177-3AD203B41FA5}">
                      <a16:colId xmlns:a16="http://schemas.microsoft.com/office/drawing/2014/main" val="4042111933"/>
                    </a:ext>
                  </a:extLst>
                </a:gridCol>
                <a:gridCol w="1392029">
                  <a:extLst>
                    <a:ext uri="{9D8B030D-6E8A-4147-A177-3AD203B41FA5}">
                      <a16:colId xmlns:a16="http://schemas.microsoft.com/office/drawing/2014/main" val="3700340652"/>
                    </a:ext>
                  </a:extLst>
                </a:gridCol>
                <a:gridCol w="1392029">
                  <a:extLst>
                    <a:ext uri="{9D8B030D-6E8A-4147-A177-3AD203B41FA5}">
                      <a16:colId xmlns:a16="http://schemas.microsoft.com/office/drawing/2014/main" val="3175987389"/>
                    </a:ext>
                  </a:extLst>
                </a:gridCol>
                <a:gridCol w="1392029">
                  <a:extLst>
                    <a:ext uri="{9D8B030D-6E8A-4147-A177-3AD203B41FA5}">
                      <a16:colId xmlns:a16="http://schemas.microsoft.com/office/drawing/2014/main" val="1594089306"/>
                    </a:ext>
                  </a:extLst>
                </a:gridCol>
              </a:tblGrid>
              <a:tr h="716056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Linear congruential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seed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43824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11111111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26857536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39991234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57224956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extLst>
                  <a:ext uri="{0D108BD9-81ED-4DB2-BD59-A6C34878D82A}">
                    <a16:rowId xmlns:a16="http://schemas.microsoft.com/office/drawing/2014/main" val="4158076991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u="none" strike="noStrike">
                          <a:effectLst/>
                        </a:rPr>
                        <a:t>100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0.99959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0.99959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0.99959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0.99959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extLst>
                  <a:ext uri="{0D108BD9-81ED-4DB2-BD59-A6C34878D82A}">
                    <a16:rowId xmlns:a16="http://schemas.microsoft.com/office/drawing/2014/main" val="271399985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u="none" strike="noStrike">
                          <a:effectLst/>
                        </a:rPr>
                        <a:t>1,000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2.79E-181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2.79E-181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2.79E-181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2.79E-181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extLst>
                  <a:ext uri="{0D108BD9-81ED-4DB2-BD59-A6C34878D82A}">
                    <a16:rowId xmlns:a16="http://schemas.microsoft.com/office/drawing/2014/main" val="1887044279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u="none" strike="noStrike">
                          <a:effectLst/>
                        </a:rPr>
                        <a:t>10,000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extLst>
                  <a:ext uri="{0D108BD9-81ED-4DB2-BD59-A6C34878D82A}">
                    <a16:rowId xmlns:a16="http://schemas.microsoft.com/office/drawing/2014/main" val="1452846090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10,000,000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6" marR="9056" marT="9056" marB="0" anchor="b"/>
                </a:tc>
                <a:extLst>
                  <a:ext uri="{0D108BD9-81ED-4DB2-BD59-A6C34878D82A}">
                    <a16:rowId xmlns:a16="http://schemas.microsoft.com/office/drawing/2014/main" val="112368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4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639B-2F1D-400C-BAFD-34999893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Lagged Fibonacci (p-values)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7D912-C976-492F-866A-3E89C32F3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21585"/>
              </p:ext>
            </p:extLst>
          </p:nvPr>
        </p:nvGraphicFramePr>
        <p:xfrm>
          <a:off x="4502428" y="2054695"/>
          <a:ext cx="7225749" cy="2748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21">
                  <a:extLst>
                    <a:ext uri="{9D8B030D-6E8A-4147-A177-3AD203B41FA5}">
                      <a16:colId xmlns:a16="http://schemas.microsoft.com/office/drawing/2014/main" val="1080957857"/>
                    </a:ext>
                  </a:extLst>
                </a:gridCol>
                <a:gridCol w="1415682">
                  <a:extLst>
                    <a:ext uri="{9D8B030D-6E8A-4147-A177-3AD203B41FA5}">
                      <a16:colId xmlns:a16="http://schemas.microsoft.com/office/drawing/2014/main" val="1072277639"/>
                    </a:ext>
                  </a:extLst>
                </a:gridCol>
                <a:gridCol w="1415682">
                  <a:extLst>
                    <a:ext uri="{9D8B030D-6E8A-4147-A177-3AD203B41FA5}">
                      <a16:colId xmlns:a16="http://schemas.microsoft.com/office/drawing/2014/main" val="3816679915"/>
                    </a:ext>
                  </a:extLst>
                </a:gridCol>
                <a:gridCol w="1415682">
                  <a:extLst>
                    <a:ext uri="{9D8B030D-6E8A-4147-A177-3AD203B41FA5}">
                      <a16:colId xmlns:a16="http://schemas.microsoft.com/office/drawing/2014/main" val="2844529954"/>
                    </a:ext>
                  </a:extLst>
                </a:gridCol>
                <a:gridCol w="1415682">
                  <a:extLst>
                    <a:ext uri="{9D8B030D-6E8A-4147-A177-3AD203B41FA5}">
                      <a16:colId xmlns:a16="http://schemas.microsoft.com/office/drawing/2014/main" val="1638648604"/>
                    </a:ext>
                  </a:extLst>
                </a:gridCol>
              </a:tblGrid>
              <a:tr h="72822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lagged fibonacci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seed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00305"/>
                  </a:ext>
                </a:extLst>
              </a:tr>
              <a:tr h="404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11111111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26857536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39991234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57224956</a:t>
                      </a:r>
                      <a:endParaRPr lang="en-US" sz="2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extLst>
                  <a:ext uri="{0D108BD9-81ED-4DB2-BD59-A6C34878D82A}">
                    <a16:rowId xmlns:a16="http://schemas.microsoft.com/office/drawing/2014/main" val="2418652395"/>
                  </a:ext>
                </a:extLst>
              </a:tr>
              <a:tr h="4040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u="none" strike="noStrike">
                          <a:effectLst/>
                        </a:rPr>
                        <a:t>100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4.19E-38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0.35449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0.71981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0.47648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extLst>
                  <a:ext uri="{0D108BD9-81ED-4DB2-BD59-A6C34878D82A}">
                    <a16:rowId xmlns:a16="http://schemas.microsoft.com/office/drawing/2014/main" val="1937738750"/>
                  </a:ext>
                </a:extLst>
              </a:tr>
              <a:tr h="4040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u="none" strike="noStrike">
                          <a:effectLst/>
                        </a:rPr>
                        <a:t>1,000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1.31E-181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1.65E-30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4.39E-21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2.61E-48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extLst>
                  <a:ext uri="{0D108BD9-81ED-4DB2-BD59-A6C34878D82A}">
                    <a16:rowId xmlns:a16="http://schemas.microsoft.com/office/drawing/2014/main" val="2554238291"/>
                  </a:ext>
                </a:extLst>
              </a:tr>
              <a:tr h="4040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u="none" strike="noStrike" dirty="0">
                          <a:effectLst/>
                        </a:rPr>
                        <a:t>10,000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extLst>
                  <a:ext uri="{0D108BD9-81ED-4DB2-BD59-A6C34878D82A}">
                    <a16:rowId xmlns:a16="http://schemas.microsoft.com/office/drawing/2014/main" val="2511949688"/>
                  </a:ext>
                </a:extLst>
              </a:tr>
              <a:tr h="404078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effectLst/>
                        </a:rPr>
                        <a:t>10,000,000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effectLst/>
                        </a:rPr>
                        <a:t>0.0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10" marR="9210" marT="9210" marB="0" anchor="b"/>
                </a:tc>
                <a:extLst>
                  <a:ext uri="{0D108BD9-81ED-4DB2-BD59-A6C34878D82A}">
                    <a16:rowId xmlns:a16="http://schemas.microsoft.com/office/drawing/2014/main" val="421804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48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C2B68-CE72-4FBA-9100-579AD1B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Middle square (p-values)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C529D-0F8D-4101-BF56-470C598CB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22907"/>
              </p:ext>
            </p:extLst>
          </p:nvPr>
        </p:nvGraphicFramePr>
        <p:xfrm>
          <a:off x="4502428" y="2270706"/>
          <a:ext cx="7225751" cy="231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48">
                  <a:extLst>
                    <a:ext uri="{9D8B030D-6E8A-4147-A177-3AD203B41FA5}">
                      <a16:colId xmlns:a16="http://schemas.microsoft.com/office/drawing/2014/main" val="1563523394"/>
                    </a:ext>
                  </a:extLst>
                </a:gridCol>
                <a:gridCol w="1382024">
                  <a:extLst>
                    <a:ext uri="{9D8B030D-6E8A-4147-A177-3AD203B41FA5}">
                      <a16:colId xmlns:a16="http://schemas.microsoft.com/office/drawing/2014/main" val="4006118382"/>
                    </a:ext>
                  </a:extLst>
                </a:gridCol>
                <a:gridCol w="1508793">
                  <a:extLst>
                    <a:ext uri="{9D8B030D-6E8A-4147-A177-3AD203B41FA5}">
                      <a16:colId xmlns:a16="http://schemas.microsoft.com/office/drawing/2014/main" val="388532969"/>
                    </a:ext>
                  </a:extLst>
                </a:gridCol>
                <a:gridCol w="1508793">
                  <a:extLst>
                    <a:ext uri="{9D8B030D-6E8A-4147-A177-3AD203B41FA5}">
                      <a16:colId xmlns:a16="http://schemas.microsoft.com/office/drawing/2014/main" val="1461785494"/>
                    </a:ext>
                  </a:extLst>
                </a:gridCol>
                <a:gridCol w="1508793">
                  <a:extLst>
                    <a:ext uri="{9D8B030D-6E8A-4147-A177-3AD203B41FA5}">
                      <a16:colId xmlns:a16="http://schemas.microsoft.com/office/drawing/2014/main" val="337620621"/>
                    </a:ext>
                  </a:extLst>
                </a:gridCol>
              </a:tblGrid>
              <a:tr h="61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 square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seed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66418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11111111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26857536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39991234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57224956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extLst>
                  <a:ext uri="{0D108BD9-81ED-4DB2-BD59-A6C34878D82A}">
                    <a16:rowId xmlns:a16="http://schemas.microsoft.com/office/drawing/2014/main" val="2094351382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0.16117912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0.892820239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0.247178279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0.719808965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extLst>
                  <a:ext uri="{0D108BD9-81ED-4DB2-BD59-A6C34878D82A}">
                    <a16:rowId xmlns:a16="http://schemas.microsoft.com/office/drawing/2014/main" val="4035544816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3.32E-35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extLst>
                  <a:ext uri="{0D108BD9-81ED-4DB2-BD59-A6C34878D82A}">
                    <a16:rowId xmlns:a16="http://schemas.microsoft.com/office/drawing/2014/main" val="741022506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extLst>
                  <a:ext uri="{0D108BD9-81ED-4DB2-BD59-A6C34878D82A}">
                    <a16:rowId xmlns:a16="http://schemas.microsoft.com/office/drawing/2014/main" val="1072761307"/>
                  </a:ext>
                </a:extLst>
              </a:tr>
              <a:tr h="34056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10,000,000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2" marR="7762" marT="7762" marB="0" anchor="b"/>
                </a:tc>
                <a:extLst>
                  <a:ext uri="{0D108BD9-81ED-4DB2-BD59-A6C34878D82A}">
                    <a16:rowId xmlns:a16="http://schemas.microsoft.com/office/drawing/2014/main" val="262750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4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5F14-AE6D-4C0B-A722-AC5BFFE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PRNG output: Seed 11111111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646522E-AAD2-49BF-A28C-40B00106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71" y="1936729"/>
            <a:ext cx="9498929" cy="4440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7AC24C-7179-4953-95C8-118B7663413D}"/>
              </a:ext>
            </a:extLst>
          </p:cNvPr>
          <p:cNvSpPr txBox="1"/>
          <p:nvPr/>
        </p:nvSpPr>
        <p:spPr>
          <a:xfrm>
            <a:off x="139670" y="2457059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B088B-F3C9-4C27-8868-E8F1A5921307}"/>
              </a:ext>
            </a:extLst>
          </p:cNvPr>
          <p:cNvSpPr txBox="1"/>
          <p:nvPr/>
        </p:nvSpPr>
        <p:spPr>
          <a:xfrm>
            <a:off x="139670" y="4031610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 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53CFB-5671-427D-A67F-D34D7CC6C5B5}"/>
              </a:ext>
            </a:extLst>
          </p:cNvPr>
          <p:cNvSpPr txBox="1"/>
          <p:nvPr/>
        </p:nvSpPr>
        <p:spPr>
          <a:xfrm>
            <a:off x="139671" y="5421495"/>
            <a:ext cx="220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5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5F14-AE6D-4C0B-A722-AC5BFFE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PRNG output: Seed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26857536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ACE8CEF-3970-4882-8BE3-95F1360E9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4171" y="1937840"/>
            <a:ext cx="9498929" cy="4438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8D812-B3F4-49DC-BA5C-6E13431A9D62}"/>
              </a:ext>
            </a:extLst>
          </p:cNvPr>
          <p:cNvSpPr txBox="1"/>
          <p:nvPr/>
        </p:nvSpPr>
        <p:spPr>
          <a:xfrm>
            <a:off x="139670" y="2457059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8E1FE-C883-4F46-ABBC-E78D54A95AD5}"/>
              </a:ext>
            </a:extLst>
          </p:cNvPr>
          <p:cNvSpPr txBox="1"/>
          <p:nvPr/>
        </p:nvSpPr>
        <p:spPr>
          <a:xfrm>
            <a:off x="139670" y="4031610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 coverage: 83.4%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51501-8050-4630-9783-59174F7DD9CD}"/>
              </a:ext>
            </a:extLst>
          </p:cNvPr>
          <p:cNvSpPr txBox="1"/>
          <p:nvPr/>
        </p:nvSpPr>
        <p:spPr>
          <a:xfrm>
            <a:off x="139671" y="5421495"/>
            <a:ext cx="220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coverage: 23.6%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5F14-AE6D-4C0B-A722-AC5BFFE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PRNG output: Seed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39991234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8C92818-B0D1-44A7-B1E5-0AB074896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4171" y="1937840"/>
            <a:ext cx="9498928" cy="4438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FB840-B0E2-4A02-9EAE-4864A963B4A0}"/>
              </a:ext>
            </a:extLst>
          </p:cNvPr>
          <p:cNvSpPr txBox="1"/>
          <p:nvPr/>
        </p:nvSpPr>
        <p:spPr>
          <a:xfrm>
            <a:off x="139670" y="2457059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7E766-9837-4D52-9BCF-31E7725C795B}"/>
              </a:ext>
            </a:extLst>
          </p:cNvPr>
          <p:cNvSpPr txBox="1"/>
          <p:nvPr/>
        </p:nvSpPr>
        <p:spPr>
          <a:xfrm>
            <a:off x="139670" y="4031610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 coverage: 84.6%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02104-D15E-4A74-A77C-51A976FF6DCC}"/>
              </a:ext>
            </a:extLst>
          </p:cNvPr>
          <p:cNvSpPr txBox="1"/>
          <p:nvPr/>
        </p:nvSpPr>
        <p:spPr>
          <a:xfrm>
            <a:off x="139671" y="5421495"/>
            <a:ext cx="220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5F14-AE6D-4C0B-A722-AC5BFFE1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PRNG output: Seed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57224956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1377F89-FF3F-4B9F-A639-16D356005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4171" y="1937840"/>
            <a:ext cx="9498928" cy="4438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F4385C-DCFB-4101-9CEA-47DC1008C45A}"/>
              </a:ext>
            </a:extLst>
          </p:cNvPr>
          <p:cNvSpPr txBox="1"/>
          <p:nvPr/>
        </p:nvSpPr>
        <p:spPr>
          <a:xfrm>
            <a:off x="139670" y="2457059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 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70288-DE96-43AD-9461-821BD40E07D6}"/>
              </a:ext>
            </a:extLst>
          </p:cNvPr>
          <p:cNvSpPr txBox="1"/>
          <p:nvPr/>
        </p:nvSpPr>
        <p:spPr>
          <a:xfrm>
            <a:off x="139670" y="4031610"/>
            <a:ext cx="20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 coverage: 78.6%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57D3E-AE3A-4FB2-8FB5-610D5BC1F622}"/>
              </a:ext>
            </a:extLst>
          </p:cNvPr>
          <p:cNvSpPr txBox="1"/>
          <p:nvPr/>
        </p:nvSpPr>
        <p:spPr>
          <a:xfrm>
            <a:off x="139671" y="5421495"/>
            <a:ext cx="220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coverage: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73.8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7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322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Comparison of PRNG</vt:lpstr>
      <vt:lpstr>Comparisons (using 4 sizes and seeds)</vt:lpstr>
      <vt:lpstr>Linear congruential (p-values)</vt:lpstr>
      <vt:lpstr>Lagged Fibonacci (p-values)</vt:lpstr>
      <vt:lpstr>Middle square (p-values)</vt:lpstr>
      <vt:lpstr>PRNG output: Seed 11111111</vt:lpstr>
      <vt:lpstr>PRNG output: Seed 26857536</vt:lpstr>
      <vt:lpstr>PRNG output: Seed 39991234</vt:lpstr>
      <vt:lpstr>PRNG output: Seed 57224956</vt:lpstr>
      <vt:lpstr>Average Times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PRNG</dc:title>
  <dc:creator>Thomas Kyte</dc:creator>
  <cp:lastModifiedBy>Thomas Kyte</cp:lastModifiedBy>
  <cp:revision>7</cp:revision>
  <dcterms:created xsi:type="dcterms:W3CDTF">2022-04-15T14:44:04Z</dcterms:created>
  <dcterms:modified xsi:type="dcterms:W3CDTF">2022-04-19T12:00:49Z</dcterms:modified>
</cp:coreProperties>
</file>