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62" r:id="rId3"/>
    <p:sldId id="263" r:id="rId4"/>
    <p:sldId id="267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8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15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0466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6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3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6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0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56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59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1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4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3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3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7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D5DF-3318-47A0-9C92-268B9E7DB3A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D96F8-6E36-4F05-9339-13F4858E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EXPERIENCE IN AKIRACHIX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43" y="1152983"/>
            <a:ext cx="5774566" cy="9108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It was fun and I was happy to be in a good, conducive and beautiful environment with ladies empowering and supporting their fellow ladies. Actually by Being open minded and caring. </a:t>
            </a:r>
          </a:p>
          <a:p>
            <a:pPr marL="0" indent="0">
              <a:buNone/>
            </a:pPr>
            <a:r>
              <a:rPr lang="en-US" dirty="0" smtClean="0"/>
              <a:t>#SHE BUILDS</a:t>
            </a:r>
          </a:p>
          <a:p>
            <a:pPr marL="0" indent="0">
              <a:buNone/>
            </a:pPr>
            <a:r>
              <a:rPr lang="en-US" dirty="0" smtClean="0"/>
              <a:t>#SHE SERVES</a:t>
            </a:r>
          </a:p>
          <a:p>
            <a:pPr marL="0" indent="0">
              <a:buNone/>
            </a:pPr>
            <a:r>
              <a:rPr lang="en-US" dirty="0" smtClean="0"/>
              <a:t>#SHE LEADS</a:t>
            </a:r>
          </a:p>
        </p:txBody>
      </p:sp>
      <p:pic>
        <p:nvPicPr>
          <p:cNvPr id="4100" name="Picture 4" descr="Image result for akirachix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09" y="1811130"/>
            <a:ext cx="4412974" cy="4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akirachix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41843"/>
            <a:ext cx="4151381" cy="17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3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br>
              <a:rPr lang="en-US" dirty="0" smtClean="0"/>
            </a:br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930400"/>
            <a:ext cx="4081669" cy="69072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interacted with some of the new student  and learned some  things based on where they came from and the way of life.</a:t>
            </a:r>
          </a:p>
        </p:txBody>
      </p:sp>
      <p:sp>
        <p:nvSpPr>
          <p:cNvPr id="4" name="AutoShape 2" descr="Image result for akirachix pic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akirachix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56" y="1351722"/>
            <a:ext cx="7649679" cy="47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kirachix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41843"/>
            <a:ext cx="4151381" cy="17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38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94873"/>
          </a:xfrm>
        </p:spPr>
        <p:txBody>
          <a:bodyPr/>
          <a:lstStyle/>
          <a:p>
            <a:r>
              <a:rPr lang="en-US" dirty="0" smtClean="0"/>
              <a:t>Its was fun learning new and Greek words like coding, and I became part of it.</a:t>
            </a:r>
            <a:endParaRPr lang="en-US" dirty="0"/>
          </a:p>
        </p:txBody>
      </p:sp>
      <p:pic>
        <p:nvPicPr>
          <p:cNvPr id="2050" name="Picture 2" descr="Image result for coding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763534"/>
            <a:ext cx="4505738" cy="40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110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Actually AkiraChix is home far away from home with Best rooms &amp; hot showers,( a video)</a:t>
            </a:r>
            <a:endParaRPr lang="en-US" dirty="0"/>
          </a:p>
        </p:txBody>
      </p:sp>
      <p:pic>
        <p:nvPicPr>
          <p:cNvPr id="4" name="Picture 6" descr="Image result for akirachix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" y="4549877"/>
            <a:ext cx="7046071" cy="23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26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the experience made me a better person since I knew my weaknesses, strength and values.</a:t>
            </a:r>
            <a:endParaRPr lang="en-US" dirty="0"/>
          </a:p>
        </p:txBody>
      </p:sp>
      <p:pic>
        <p:nvPicPr>
          <p:cNvPr id="4" name="Picture 6" descr="Image result for akirachix pic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4" y="4854754"/>
            <a:ext cx="6115364" cy="20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7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HOPING FOR THE BEST AND GOOD END</a:t>
            </a:r>
            <a:endParaRPr lang="en-US" dirty="0"/>
          </a:p>
        </p:txBody>
      </p:sp>
      <p:pic>
        <p:nvPicPr>
          <p:cNvPr id="3074" name="Picture 2" descr="Image result for akirachix pic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396" y="2160588"/>
            <a:ext cx="581924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kirachix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4" y="5526156"/>
            <a:ext cx="6115364" cy="1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480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stop chasing the best version of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10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1453</TotalTime>
  <Words>153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MY FIRST EXPERIENCE IN AKIRACHIX</vt:lpstr>
      <vt:lpstr>                   leadership</vt:lpstr>
      <vt:lpstr>Learning environment</vt:lpstr>
      <vt:lpstr>HOSPITALITY</vt:lpstr>
      <vt:lpstr>Self awareness</vt:lpstr>
      <vt:lpstr>AM HOPING FOR THE BEST AND GOOD END</vt:lpstr>
      <vt:lpstr>Don’t stop chasing the best version of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21</cp:revision>
  <dcterms:created xsi:type="dcterms:W3CDTF">2020-02-19T02:02:46Z</dcterms:created>
  <dcterms:modified xsi:type="dcterms:W3CDTF">2020-02-20T02:16:40Z</dcterms:modified>
</cp:coreProperties>
</file>