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71" r:id="rId8"/>
    <p:sldId id="272" r:id="rId9"/>
    <p:sldId id="269" r:id="rId10"/>
    <p:sldId id="273" r:id="rId11"/>
    <p:sldId id="259" r:id="rId12"/>
    <p:sldId id="270" r:id="rId13"/>
    <p:sldId id="260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B0E"/>
    <a:srgbClr val="D15000"/>
    <a:srgbClr val="C78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9F6BC-4EB0-46D8-BCF3-182EDEFEEA82}" v="7" dt="2020-12-15T10:54:57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I Oussama" userId="S::oussama.talbi.1@etu.univ-amu.fr::8c30859d-34db-4d12-ba1b-1471667d5374" providerId="AD" clId="Web-{336C5050-7731-49F5-AC5F-0877E29E891B}"/>
    <pc:docChg chg="addSld delSld modSld sldOrd addMainMaster delMainMaster">
      <pc:chgData name="TALBI Oussama" userId="S::oussama.talbi.1@etu.univ-amu.fr::8c30859d-34db-4d12-ba1b-1471667d5374" providerId="AD" clId="Web-{336C5050-7731-49F5-AC5F-0877E29E891B}" dt="2020-11-29T21:21:26.247" v="1327" actId="20577"/>
      <pc:docMkLst>
        <pc:docMk/>
      </pc:docMkLst>
      <pc:sldChg chg="addSp modSp mod modTransition setBg modClrScheme addAnim delAnim modAnim chgLayout">
        <pc:chgData name="TALBI Oussama" userId="S::oussama.talbi.1@etu.univ-amu.fr::8c30859d-34db-4d12-ba1b-1471667d5374" providerId="AD" clId="Web-{336C5050-7731-49F5-AC5F-0877E29E891B}" dt="2020-11-29T20:19:35.569" v="768"/>
        <pc:sldMkLst>
          <pc:docMk/>
          <pc:sldMk cId="3784089036" sldId="256"/>
        </pc:sldMkLst>
        <pc:spChg chg="mod">
          <ac:chgData name="TALBI Oussama" userId="S::oussama.talbi.1@etu.univ-amu.fr::8c30859d-34db-4d12-ba1b-1471667d5374" providerId="AD" clId="Web-{336C5050-7731-49F5-AC5F-0877E29E891B}" dt="2020-11-29T18:00:13.168" v="179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TALBI Oussama" userId="S::oussama.talbi.1@etu.univ-amu.fr::8c30859d-34db-4d12-ba1b-1471667d5374" providerId="AD" clId="Web-{336C5050-7731-49F5-AC5F-0877E29E891B}" dt="2020-11-29T18:24:46.243" v="301" actId="20577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17:59:55.308" v="178"/>
          <ac:spMkLst>
            <pc:docMk/>
            <pc:sldMk cId="3784089036" sldId="256"/>
            <ac:spMk id="4" creationId="{237E8D3D-BB33-4A85-93ED-D85328CB3472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18:01:52.702" v="189" actId="20577"/>
          <ac:spMkLst>
            <pc:docMk/>
            <pc:sldMk cId="3784089036" sldId="256"/>
            <ac:spMk id="6" creationId="{957D2190-D874-462A-8D4D-C6984F167E36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19:04:04.452" v="436" actId="20577"/>
          <ac:spMkLst>
            <pc:docMk/>
            <pc:sldMk cId="3784089036" sldId="256"/>
            <ac:spMk id="7" creationId="{3D127130-017E-4124-8B8C-65B5E809742D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7:59:55.308" v="178"/>
          <ac:spMkLst>
            <pc:docMk/>
            <pc:sldMk cId="3784089036" sldId="256"/>
            <ac:spMk id="10" creationId="{9B37791B-B040-4694-BFDC-8DD132D86E8E}"/>
          </ac:spMkLst>
        </pc:spChg>
        <pc:grpChg chg="add">
          <ac:chgData name="TALBI Oussama" userId="S::oussama.talbi.1@etu.univ-amu.fr::8c30859d-34db-4d12-ba1b-1471667d5374" providerId="AD" clId="Web-{336C5050-7731-49F5-AC5F-0877E29E891B}" dt="2020-11-29T17:59:55.308" v="178"/>
          <ac:grpSpMkLst>
            <pc:docMk/>
            <pc:sldMk cId="3784089036" sldId="256"/>
            <ac:grpSpMk id="12" creationId="{564DEED3-BC52-4F15-8426-D33275CB0111}"/>
          </ac:grpSpMkLst>
        </pc:grpChg>
        <pc:picChg chg="add">
          <ac:chgData name="TALBI Oussama" userId="S::oussama.talbi.1@etu.univ-amu.fr::8c30859d-34db-4d12-ba1b-1471667d5374" providerId="AD" clId="Web-{336C5050-7731-49F5-AC5F-0877E29E891B}" dt="2020-11-29T17:59:55.308" v="178"/>
          <ac:picMkLst>
            <pc:docMk/>
            <pc:sldMk cId="3784089036" sldId="256"/>
            <ac:picMk id="5" creationId="{C3AD1861-F99C-4A8C-AFB0-C986BBD79681}"/>
          </ac:picMkLst>
        </pc:picChg>
      </pc:sldChg>
      <pc:sldChg chg="addSp delSp modSp new mod modTransition setBg">
        <pc:chgData name="TALBI Oussama" userId="S::oussama.talbi.1@etu.univ-amu.fr::8c30859d-34db-4d12-ba1b-1471667d5374" providerId="AD" clId="Web-{336C5050-7731-49F5-AC5F-0877E29E891B}" dt="2020-11-29T21:17:22.194" v="1222" actId="20577"/>
        <pc:sldMkLst>
          <pc:docMk/>
          <pc:sldMk cId="2790357431" sldId="257"/>
        </pc:sldMkLst>
        <pc:spChg chg="mod">
          <ac:chgData name="TALBI Oussama" userId="S::oussama.talbi.1@etu.univ-amu.fr::8c30859d-34db-4d12-ba1b-1471667d5374" providerId="AD" clId="Web-{336C5050-7731-49F5-AC5F-0877E29E891B}" dt="2020-11-29T18:21:45.020" v="280" actId="1076"/>
          <ac:spMkLst>
            <pc:docMk/>
            <pc:sldMk cId="2790357431" sldId="257"/>
            <ac:spMk id="2" creationId="{5E14B94C-E43F-4350-BA5B-1EE3BB1F6DF3}"/>
          </ac:spMkLst>
        </pc:spChg>
        <pc:spChg chg="del">
          <ac:chgData name="TALBI Oussama" userId="S::oussama.talbi.1@etu.univ-amu.fr::8c30859d-34db-4d12-ba1b-1471667d5374" providerId="AD" clId="Web-{336C5050-7731-49F5-AC5F-0877E29E891B}" dt="2020-11-29T18:07:39.258" v="214"/>
          <ac:spMkLst>
            <pc:docMk/>
            <pc:sldMk cId="2790357431" sldId="257"/>
            <ac:spMk id="3" creationId="{58FF4D79-4440-4512-873D-A8427F86D000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1:17:22.194" v="1222" actId="20577"/>
          <ac:spMkLst>
            <pc:docMk/>
            <pc:sldMk cId="2790357431" sldId="257"/>
            <ac:spMk id="3" creationId="{D0126D0A-4965-4ED5-80B5-E8961F733269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8:12:41.474" v="215"/>
          <ac:spMkLst>
            <pc:docMk/>
            <pc:sldMk cId="2790357431" sldId="257"/>
            <ac:spMk id="4" creationId="{B9CECFE0-E15C-4778-B4EA-BE430100F4B6}"/>
          </ac:spMkLst>
        </pc:spChg>
        <pc:spChg chg="add del mod">
          <ac:chgData name="TALBI Oussama" userId="S::oussama.talbi.1@etu.univ-amu.fr::8c30859d-34db-4d12-ba1b-1471667d5374" providerId="AD" clId="Web-{336C5050-7731-49F5-AC5F-0877E29E891B}" dt="2020-11-29T18:12:57.490" v="218"/>
          <ac:spMkLst>
            <pc:docMk/>
            <pc:sldMk cId="2790357431" sldId="257"/>
            <ac:spMk id="5" creationId="{04E148C6-8F85-48B1-896A-6E7F90B3893D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19:04:21.765" v="438" actId="1076"/>
          <ac:spMkLst>
            <pc:docMk/>
            <pc:sldMk cId="2790357431" sldId="257"/>
            <ac:spMk id="6" creationId="{747B1C18-3655-4807-950D-F27D3AA4247B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8:18:54.047" v="247"/>
          <ac:spMkLst>
            <pc:docMk/>
            <pc:sldMk cId="2790357431" sldId="257"/>
            <ac:spMk id="7" creationId="{C1787FE4-DB49-44A0-9DEB-FE2DC9B06C62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8:07:39.258" v="214"/>
          <ac:spMkLst>
            <pc:docMk/>
            <pc:sldMk cId="2790357431" sldId="257"/>
            <ac:spMk id="8" creationId="{C5486FEF-95C5-433A-8B8C-9C07A3C3881D}"/>
          </ac:spMkLst>
        </pc:spChg>
        <pc:spChg chg="mod">
          <ac:chgData name="TALBI Oussama" userId="S::oussama.talbi.1@etu.univ-amu.fr::8c30859d-34db-4d12-ba1b-1471667d5374" providerId="AD" clId="Web-{336C5050-7731-49F5-AC5F-0877E29E891B}" dt="2020-11-29T18:37:03.001" v="406" actId="1076"/>
          <ac:spMkLst>
            <pc:docMk/>
            <pc:sldMk cId="2790357431" sldId="257"/>
            <ac:spMk id="12" creationId="{39953252-97DE-4766-B2F6-E4FDA2FDA6A5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18:31:20.973" v="398" actId="1076"/>
          <ac:spMkLst>
            <pc:docMk/>
            <pc:sldMk cId="2790357431" sldId="257"/>
            <ac:spMk id="14" creationId="{F9935F52-DE92-46DC-9C5D-443B5B5D09B4}"/>
          </ac:spMkLst>
        </pc:spChg>
        <pc:grpChg chg="add">
          <ac:chgData name="TALBI Oussama" userId="S::oussama.talbi.1@etu.univ-amu.fr::8c30859d-34db-4d12-ba1b-1471667d5374" providerId="AD" clId="Web-{336C5050-7731-49F5-AC5F-0877E29E891B}" dt="2020-11-29T18:07:39.258" v="214"/>
          <ac:grpSpMkLst>
            <pc:docMk/>
            <pc:sldMk cId="2790357431" sldId="257"/>
            <ac:grpSpMk id="10" creationId="{4252769E-B9F0-4068-A645-5BBEF16E9C28}"/>
          </ac:grpSpMkLst>
        </pc:grpChg>
      </pc:sldChg>
      <pc:sldChg chg="addSp delSp modSp new mod ord modTransition setBg">
        <pc:chgData name="TALBI Oussama" userId="S::oussama.talbi.1@etu.univ-amu.fr::8c30859d-34db-4d12-ba1b-1471667d5374" providerId="AD" clId="Web-{336C5050-7731-49F5-AC5F-0877E29E891B}" dt="2020-11-29T20:16:47.001" v="743" actId="20577"/>
        <pc:sldMkLst>
          <pc:docMk/>
          <pc:sldMk cId="1854666208" sldId="258"/>
        </pc:sldMkLst>
        <pc:spChg chg="mod">
          <ac:chgData name="TALBI Oussama" userId="S::oussama.talbi.1@etu.univ-amu.fr::8c30859d-34db-4d12-ba1b-1471667d5374" providerId="AD" clId="Web-{336C5050-7731-49F5-AC5F-0877E29E891B}" dt="2020-11-29T20:16:47.001" v="743" actId="20577"/>
          <ac:spMkLst>
            <pc:docMk/>
            <pc:sldMk cId="1854666208" sldId="258"/>
            <ac:spMk id="2" creationId="{02948739-246A-40DA-B26E-18715C4F84CC}"/>
          </ac:spMkLst>
        </pc:spChg>
        <pc:spChg chg="del">
          <ac:chgData name="TALBI Oussama" userId="S::oussama.talbi.1@etu.univ-amu.fr::8c30859d-34db-4d12-ba1b-1471667d5374" providerId="AD" clId="Web-{336C5050-7731-49F5-AC5F-0877E29E891B}" dt="2020-11-29T18:22:09.427" v="283"/>
          <ac:spMkLst>
            <pc:docMk/>
            <pc:sldMk cId="1854666208" sldId="258"/>
            <ac:spMk id="3" creationId="{0B90F2CF-FFD2-4FAB-A784-BFEB9462245D}"/>
          </ac:spMkLst>
        </pc:spChg>
        <pc:spChg chg="add ord">
          <ac:chgData name="TALBI Oussama" userId="S::oussama.talbi.1@etu.univ-amu.fr::8c30859d-34db-4d12-ba1b-1471667d5374" providerId="AD" clId="Web-{336C5050-7731-49F5-AC5F-0877E29E891B}" dt="2020-11-29T18:26:37.668" v="362"/>
          <ac:spMkLst>
            <pc:docMk/>
            <pc:sldMk cId="1854666208" sldId="258"/>
            <ac:spMk id="4" creationId="{FD54616C-51A4-4134-A1A2-BD4FF6FD0C2D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0:15:53.297" v="739" actId="20577"/>
          <ac:spMkLst>
            <pc:docMk/>
            <pc:sldMk cId="1854666208" sldId="258"/>
            <ac:spMk id="5" creationId="{DF641398-D696-46C2-8668-993425DC077A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19:03:49.701" v="434" actId="14100"/>
          <ac:spMkLst>
            <pc:docMk/>
            <pc:sldMk cId="1854666208" sldId="258"/>
            <ac:spMk id="6" creationId="{EA517304-A3BD-49A9-B893-DA045007EA96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8:26:37.668" v="362"/>
          <ac:spMkLst>
            <pc:docMk/>
            <pc:sldMk cId="1854666208" sldId="258"/>
            <ac:spMk id="8" creationId="{C5486FEF-95C5-433A-8B8C-9C07A3C3881D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8:26:37.668" v="362"/>
          <ac:spMkLst>
            <pc:docMk/>
            <pc:sldMk cId="1854666208" sldId="258"/>
            <ac:spMk id="18" creationId="{B95B9BA8-1D69-4796-85F5-B6D0BD52354B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8:26:37.668" v="362"/>
          <ac:spMkLst>
            <pc:docMk/>
            <pc:sldMk cId="1854666208" sldId="258"/>
            <ac:spMk id="20" creationId="{D891F8D6-850A-4554-AF0F-FC18D0F9D59A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8:26:37.668" v="362"/>
          <ac:spMkLst>
            <pc:docMk/>
            <pc:sldMk cId="1854666208" sldId="258"/>
            <ac:spMk id="22" creationId="{801843F1-9A50-4D34-96E0-A5E4E744383F}"/>
          </ac:spMkLst>
        </pc:spChg>
        <pc:grpChg chg="add del">
          <ac:chgData name="TALBI Oussama" userId="S::oussama.talbi.1@etu.univ-amu.fr::8c30859d-34db-4d12-ba1b-1471667d5374" providerId="AD" clId="Web-{336C5050-7731-49F5-AC5F-0877E29E891B}" dt="2020-11-29T18:26:37.668" v="362"/>
          <ac:grpSpMkLst>
            <pc:docMk/>
            <pc:sldMk cId="1854666208" sldId="258"/>
            <ac:grpSpMk id="10" creationId="{4252769E-B9F0-4068-A645-5BBEF16E9C28}"/>
          </ac:grpSpMkLst>
        </pc:grpChg>
        <pc:graphicFrameChg chg="add del">
          <ac:chgData name="TALBI Oussama" userId="S::oussama.talbi.1@etu.univ-amu.fr::8c30859d-34db-4d12-ba1b-1471667d5374" providerId="AD" clId="Web-{336C5050-7731-49F5-AC5F-0877E29E891B}" dt="2020-11-29T20:00:15.075" v="593"/>
          <ac:graphicFrameMkLst>
            <pc:docMk/>
            <pc:sldMk cId="1854666208" sldId="258"/>
            <ac:graphicFrameMk id="3" creationId="{2094DAF2-1858-4888-9B4F-66D4B237D417}"/>
          </ac:graphicFrameMkLst>
        </pc:graphicFrameChg>
        <pc:graphicFrameChg chg="add del">
          <ac:chgData name="TALBI Oussama" userId="S::oussama.talbi.1@etu.univ-amu.fr::8c30859d-34db-4d12-ba1b-1471667d5374" providerId="AD" clId="Web-{336C5050-7731-49F5-AC5F-0877E29E891B}" dt="2020-11-29T19:15:27.584" v="493"/>
          <ac:graphicFrameMkLst>
            <pc:docMk/>
            <pc:sldMk cId="1854666208" sldId="258"/>
            <ac:graphicFrameMk id="7" creationId="{41CF554F-AFCE-440E-B90E-9C2D6BE1A493}"/>
          </ac:graphicFrameMkLst>
        </pc:graphicFrameChg>
        <pc:picChg chg="add">
          <ac:chgData name="TALBI Oussama" userId="S::oussama.talbi.1@etu.univ-amu.fr::8c30859d-34db-4d12-ba1b-1471667d5374" providerId="AD" clId="Web-{336C5050-7731-49F5-AC5F-0877E29E891B}" dt="2020-11-29T18:26:37.668" v="362"/>
          <ac:picMkLst>
            <pc:docMk/>
            <pc:sldMk cId="1854666208" sldId="258"/>
            <ac:picMk id="14" creationId="{60022B38-2F49-4AFC-898B-E9A1BD7D181B}"/>
          </ac:picMkLst>
        </pc:picChg>
        <pc:picChg chg="add mod">
          <ac:chgData name="TALBI Oussama" userId="S::oussama.talbi.1@etu.univ-amu.fr::8c30859d-34db-4d12-ba1b-1471667d5374" providerId="AD" clId="Web-{336C5050-7731-49F5-AC5F-0877E29E891B}" dt="2020-11-29T20:15:14.749" v="734" actId="1076"/>
          <ac:picMkLst>
            <pc:docMk/>
            <pc:sldMk cId="1854666208" sldId="258"/>
            <ac:picMk id="23" creationId="{E218C23D-EE52-4745-AD85-A57E63A3FD37}"/>
          </ac:picMkLst>
        </pc:picChg>
        <pc:picChg chg="add mod">
          <ac:chgData name="TALBI Oussama" userId="S::oussama.talbi.1@etu.univ-amu.fr::8c30859d-34db-4d12-ba1b-1471667d5374" providerId="AD" clId="Web-{336C5050-7731-49F5-AC5F-0877E29E891B}" dt="2020-11-29T20:15:41.874" v="736" actId="1076"/>
          <ac:picMkLst>
            <pc:docMk/>
            <pc:sldMk cId="1854666208" sldId="258"/>
            <ac:picMk id="24" creationId="{962A7376-1725-4545-A803-D3305345676E}"/>
          </ac:picMkLst>
        </pc:picChg>
        <pc:picChg chg="add del mod">
          <ac:chgData name="TALBI Oussama" userId="S::oussama.talbi.1@etu.univ-amu.fr::8c30859d-34db-4d12-ba1b-1471667d5374" providerId="AD" clId="Web-{336C5050-7731-49F5-AC5F-0877E29E891B}" dt="2020-11-29T20:07:51.091" v="664"/>
          <ac:picMkLst>
            <pc:docMk/>
            <pc:sldMk cId="1854666208" sldId="258"/>
            <ac:picMk id="25" creationId="{DD088435-7F5E-4924-83D8-A55E62B7197D}"/>
          </ac:picMkLst>
        </pc:picChg>
        <pc:picChg chg="add mod">
          <ac:chgData name="TALBI Oussama" userId="S::oussama.talbi.1@etu.univ-amu.fr::8c30859d-34db-4d12-ba1b-1471667d5374" providerId="AD" clId="Web-{336C5050-7731-49F5-AC5F-0877E29E891B}" dt="2020-11-29T20:15:36.218" v="735" actId="1076"/>
          <ac:picMkLst>
            <pc:docMk/>
            <pc:sldMk cId="1854666208" sldId="258"/>
            <ac:picMk id="26" creationId="{A109E049-38AE-4720-AED7-0A52F7D4BF35}"/>
          </ac:picMkLst>
        </pc:picChg>
        <pc:picChg chg="add mod">
          <ac:chgData name="TALBI Oussama" userId="S::oussama.talbi.1@etu.univ-amu.fr::8c30859d-34db-4d12-ba1b-1471667d5374" providerId="AD" clId="Web-{336C5050-7731-49F5-AC5F-0877E29E891B}" dt="2020-11-29T20:15:04.014" v="733" actId="1076"/>
          <ac:picMkLst>
            <pc:docMk/>
            <pc:sldMk cId="1854666208" sldId="258"/>
            <ac:picMk id="27" creationId="{6DEA1A20-A970-4F04-B01A-DEF6FC08D385}"/>
          </ac:picMkLst>
        </pc:picChg>
      </pc:sldChg>
      <pc:sldChg chg="addSp delSp modSp new mod modTransition setBg">
        <pc:chgData name="TALBI Oussama" userId="S::oussama.talbi.1@etu.univ-amu.fr::8c30859d-34db-4d12-ba1b-1471667d5374" providerId="AD" clId="Web-{336C5050-7731-49F5-AC5F-0877E29E891B}" dt="2020-11-29T21:20:53.871" v="1315" actId="20577"/>
        <pc:sldMkLst>
          <pc:docMk/>
          <pc:sldMk cId="2548891857" sldId="259"/>
        </pc:sldMkLst>
        <pc:spChg chg="del mod">
          <ac:chgData name="TALBI Oussama" userId="S::oussama.talbi.1@etu.univ-amu.fr::8c30859d-34db-4d12-ba1b-1471667d5374" providerId="AD" clId="Web-{336C5050-7731-49F5-AC5F-0877E29E891B}" dt="2020-11-29T19:50:46.871" v="542"/>
          <ac:spMkLst>
            <pc:docMk/>
            <pc:sldMk cId="2548891857" sldId="259"/>
            <ac:spMk id="2" creationId="{A760A053-258B-4DA6-8ECE-C767074D85E1}"/>
          </ac:spMkLst>
        </pc:spChg>
        <pc:spChg chg="del">
          <ac:chgData name="TALBI Oussama" userId="S::oussama.talbi.1@etu.univ-amu.fr::8c30859d-34db-4d12-ba1b-1471667d5374" providerId="AD" clId="Web-{336C5050-7731-49F5-AC5F-0877E29E891B}" dt="2020-11-29T18:33:09.725" v="400"/>
          <ac:spMkLst>
            <pc:docMk/>
            <pc:sldMk cId="2548891857" sldId="259"/>
            <ac:spMk id="3" creationId="{994B7D6E-E75F-4BEB-B1F3-FA7F46785D82}"/>
          </ac:spMkLst>
        </pc:spChg>
        <pc:spChg chg="add ord">
          <ac:chgData name="TALBI Oussama" userId="S::oussama.talbi.1@etu.univ-amu.fr::8c30859d-34db-4d12-ba1b-1471667d5374" providerId="AD" clId="Web-{336C5050-7731-49F5-AC5F-0877E29E891B}" dt="2020-11-29T19:51:18.903" v="544"/>
          <ac:spMkLst>
            <pc:docMk/>
            <pc:sldMk cId="2548891857" sldId="259"/>
            <ac:spMk id="4" creationId="{A5E86AF4-A20D-45D4-AF54-F97D23A29B19}"/>
          </ac:spMkLst>
        </pc:spChg>
        <pc:spChg chg="add del mod ord">
          <ac:chgData name="TALBI Oussama" userId="S::oussama.talbi.1@etu.univ-amu.fr::8c30859d-34db-4d12-ba1b-1471667d5374" providerId="AD" clId="Web-{336C5050-7731-49F5-AC5F-0877E29E891B}" dt="2020-11-29T19:52:19.576" v="545"/>
          <ac:spMkLst>
            <pc:docMk/>
            <pc:sldMk cId="2548891857" sldId="259"/>
            <ac:spMk id="5" creationId="{D04F497D-BF0B-4DD0-9E8C-8B66824E4D74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0:50:29.571" v="892" actId="1076"/>
          <ac:spMkLst>
            <pc:docMk/>
            <pc:sldMk cId="2548891857" sldId="259"/>
            <ac:spMk id="6" creationId="{C0436511-8A70-4E60-8F3D-9CBBA23298E5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1:08:01.507" v="1025" actId="20577"/>
          <ac:spMkLst>
            <pc:docMk/>
            <pc:sldMk cId="2548891857" sldId="259"/>
            <ac:spMk id="7" creationId="{04221B49-66CF-4BEA-B921-26074D1D56E3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9:51:18.903" v="544"/>
          <ac:spMkLst>
            <pc:docMk/>
            <pc:sldMk cId="2548891857" sldId="259"/>
            <ac:spMk id="8" creationId="{C5486FEF-95C5-433A-8B8C-9C07A3C3881D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1:20:53.871" v="1315" actId="20577"/>
          <ac:spMkLst>
            <pc:docMk/>
            <pc:sldMk cId="2548891857" sldId="259"/>
            <ac:spMk id="9" creationId="{6808CF1F-5438-4BF6-AE0E-68C488746D3B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9:51:18.903" v="544"/>
          <ac:spMkLst>
            <pc:docMk/>
            <pc:sldMk cId="2548891857" sldId="259"/>
            <ac:spMk id="17" creationId="{B95B9BA8-1D69-4796-85F5-B6D0BD52354B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9:51:18.903" v="544"/>
          <ac:spMkLst>
            <pc:docMk/>
            <pc:sldMk cId="2548891857" sldId="259"/>
            <ac:spMk id="19" creationId="{340822D1-9EEA-4ECF-9360-D9AF87950D47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9:51:18.903" v="544"/>
          <ac:spMkLst>
            <pc:docMk/>
            <pc:sldMk cId="2548891857" sldId="259"/>
            <ac:spMk id="21" creationId="{DC292A62-7F34-4E30-BE04-48164A1DAF7B}"/>
          </ac:spMkLst>
        </pc:spChg>
        <pc:grpChg chg="add del">
          <ac:chgData name="TALBI Oussama" userId="S::oussama.talbi.1@etu.univ-amu.fr::8c30859d-34db-4d12-ba1b-1471667d5374" providerId="AD" clId="Web-{336C5050-7731-49F5-AC5F-0877E29E891B}" dt="2020-11-29T19:51:18.903" v="544"/>
          <ac:grpSpMkLst>
            <pc:docMk/>
            <pc:sldMk cId="2548891857" sldId="259"/>
            <ac:grpSpMk id="10" creationId="{4252769E-B9F0-4068-A645-5BBEF16E9C28}"/>
          </ac:grpSpMkLst>
        </pc:grpChg>
        <pc:picChg chg="add mod">
          <ac:chgData name="TALBI Oussama" userId="S::oussama.talbi.1@etu.univ-amu.fr::8c30859d-34db-4d12-ba1b-1471667d5374" providerId="AD" clId="Web-{336C5050-7731-49F5-AC5F-0877E29E891B}" dt="2020-11-29T19:51:18.903" v="544"/>
          <ac:picMkLst>
            <pc:docMk/>
            <pc:sldMk cId="2548891857" sldId="259"/>
            <ac:picMk id="3" creationId="{ACBE35B9-B5B1-4D8F-9FCF-83917D5046BE}"/>
          </ac:picMkLst>
        </pc:picChg>
      </pc:sldChg>
      <pc:sldChg chg="addSp delSp modSp new mod modTransition setBg">
        <pc:chgData name="TALBI Oussama" userId="S::oussama.talbi.1@etu.univ-amu.fr::8c30859d-34db-4d12-ba1b-1471667d5374" providerId="AD" clId="Web-{336C5050-7731-49F5-AC5F-0877E29E891B}" dt="2020-11-29T21:21:25.450" v="1326" actId="20577"/>
        <pc:sldMkLst>
          <pc:docMk/>
          <pc:sldMk cId="2568737988" sldId="260"/>
        </pc:sldMkLst>
        <pc:spChg chg="mod">
          <ac:chgData name="TALBI Oussama" userId="S::oussama.talbi.1@etu.univ-amu.fr::8c30859d-34db-4d12-ba1b-1471667d5374" providerId="AD" clId="Web-{336C5050-7731-49F5-AC5F-0877E29E891B}" dt="2020-11-29T19:24:59.533" v="541" actId="1076"/>
          <ac:spMkLst>
            <pc:docMk/>
            <pc:sldMk cId="2568737988" sldId="260"/>
            <ac:spMk id="2" creationId="{91D4480E-1F26-44C7-8C66-B62A172EEE0B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1:08:49.118" v="1037" actId="20577"/>
          <ac:spMkLst>
            <pc:docMk/>
            <pc:sldMk cId="2568737988" sldId="260"/>
            <ac:spMk id="3" creationId="{035E2716-772F-40C3-8348-88C17FB41118}"/>
          </ac:spMkLst>
        </pc:spChg>
        <pc:spChg chg="del">
          <ac:chgData name="TALBI Oussama" userId="S::oussama.talbi.1@etu.univ-amu.fr::8c30859d-34db-4d12-ba1b-1471667d5374" providerId="AD" clId="Web-{336C5050-7731-49F5-AC5F-0877E29E891B}" dt="2020-11-29T18:34:53.900" v="404"/>
          <ac:spMkLst>
            <pc:docMk/>
            <pc:sldMk cId="2568737988" sldId="260"/>
            <ac:spMk id="3" creationId="{7CCC8AF7-9C81-4B91-BFD0-8022B2C92AF4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1:21:25.450" v="1326" actId="20577"/>
          <ac:spMkLst>
            <pc:docMk/>
            <pc:sldMk cId="2568737988" sldId="260"/>
            <ac:spMk id="4" creationId="{79CDDD58-2828-4DD4-926D-8493D9B92F34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8:34:43.072" v="403"/>
          <ac:spMkLst>
            <pc:docMk/>
            <pc:sldMk cId="2568737988" sldId="260"/>
            <ac:spMk id="5" creationId="{E12EDA23-7488-4B11-AE0B-E37C7D82958B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8:34:53.900" v="404"/>
          <ac:spMkLst>
            <pc:docMk/>
            <pc:sldMk cId="2568737988" sldId="260"/>
            <ac:spMk id="10" creationId="{C5486FEF-95C5-433A-8B8C-9C07A3C3881D}"/>
          </ac:spMkLst>
        </pc:spChg>
        <pc:grpChg chg="add">
          <ac:chgData name="TALBI Oussama" userId="S::oussama.talbi.1@etu.univ-amu.fr::8c30859d-34db-4d12-ba1b-1471667d5374" providerId="AD" clId="Web-{336C5050-7731-49F5-AC5F-0877E29E891B}" dt="2020-11-29T18:34:53.900" v="404"/>
          <ac:grpSpMkLst>
            <pc:docMk/>
            <pc:sldMk cId="2568737988" sldId="260"/>
            <ac:grpSpMk id="12" creationId="{4252769E-B9F0-4068-A645-5BBEF16E9C28}"/>
          </ac:grpSpMkLst>
        </pc:grpChg>
      </pc:sldChg>
      <pc:sldChg chg="new del">
        <pc:chgData name="TALBI Oussama" userId="S::oussama.talbi.1@etu.univ-amu.fr::8c30859d-34db-4d12-ba1b-1471667d5374" providerId="AD" clId="Web-{336C5050-7731-49F5-AC5F-0877E29E891B}" dt="2020-11-29T19:16:48.076" v="494"/>
        <pc:sldMkLst>
          <pc:docMk/>
          <pc:sldMk cId="1211331207" sldId="261"/>
        </pc:sldMkLst>
      </pc:sldChg>
      <pc:sldChg chg="addSp modSp new mod modTransition setBg">
        <pc:chgData name="TALBI Oussama" userId="S::oussama.talbi.1@etu.univ-amu.fr::8c30859d-34db-4d12-ba1b-1471667d5374" providerId="AD" clId="Web-{336C5050-7731-49F5-AC5F-0877E29E891B}" dt="2020-11-29T21:18:15.055" v="1237" actId="20577"/>
        <pc:sldMkLst>
          <pc:docMk/>
          <pc:sldMk cId="2336013134" sldId="261"/>
        </pc:sldMkLst>
        <pc:spChg chg="mod">
          <ac:chgData name="TALBI Oussama" userId="S::oussama.talbi.1@etu.univ-amu.fr::8c30859d-34db-4d12-ba1b-1471667d5374" providerId="AD" clId="Web-{336C5050-7731-49F5-AC5F-0877E29E891B}" dt="2020-11-29T20:23:16.949" v="783" actId="1076"/>
          <ac:spMkLst>
            <pc:docMk/>
            <pc:sldMk cId="2336013134" sldId="261"/>
            <ac:spMk id="2" creationId="{E425F3F6-B09F-4E5A-9AC4-D6FA918B67C5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20:17:57.582" v="748"/>
          <ac:spMkLst>
            <pc:docMk/>
            <pc:sldMk cId="2336013134" sldId="261"/>
            <ac:spMk id="3" creationId="{6EF53F40-1DB7-4CE9-9921-5859D232A554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0:58:56.944" v="964" actId="1076"/>
          <ac:spMkLst>
            <pc:docMk/>
            <pc:sldMk cId="2336013134" sldId="261"/>
            <ac:spMk id="4" creationId="{21EFE11B-CFAF-4755-8C08-49803EE93F20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0:59:59.445" v="980" actId="1076"/>
          <ac:spMkLst>
            <pc:docMk/>
            <pc:sldMk cId="2336013134" sldId="261"/>
            <ac:spMk id="5" creationId="{095FDBC1-A211-4FA0-8E3E-E1BDA97E8A60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0:59:52.726" v="979" actId="1076"/>
          <ac:spMkLst>
            <pc:docMk/>
            <pc:sldMk cId="2336013134" sldId="261"/>
            <ac:spMk id="6" creationId="{ABFAC462-7CF2-4911-95E3-CDCF0385F0D0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20:17:40.737" v="747"/>
          <ac:spMkLst>
            <pc:docMk/>
            <pc:sldMk cId="2336013134" sldId="261"/>
            <ac:spMk id="7" creationId="{C5486FEF-95C5-433A-8B8C-9C07A3C3881D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0:59:40.070" v="978" actId="1076"/>
          <ac:spMkLst>
            <pc:docMk/>
            <pc:sldMk cId="2336013134" sldId="261"/>
            <ac:spMk id="12" creationId="{800CD40C-8E86-4292-9E72-8DE97088EB38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1:07:52.898" v="1022" actId="20577"/>
          <ac:spMkLst>
            <pc:docMk/>
            <pc:sldMk cId="2336013134" sldId="261"/>
            <ac:spMk id="17" creationId="{CACD4942-1CB8-4AE6-BB72-F3836854D631}"/>
          </ac:spMkLst>
        </pc:spChg>
        <pc:spChg chg="add mod">
          <ac:chgData name="TALBI Oussama" userId="S::oussama.talbi.1@etu.univ-amu.fr::8c30859d-34db-4d12-ba1b-1471667d5374" providerId="AD" clId="Web-{336C5050-7731-49F5-AC5F-0877E29E891B}" dt="2020-11-29T21:18:15.055" v="1237" actId="20577"/>
          <ac:spMkLst>
            <pc:docMk/>
            <pc:sldMk cId="2336013134" sldId="261"/>
            <ac:spMk id="18" creationId="{9378918E-322F-4FD8-9120-D462C1C41FE2}"/>
          </ac:spMkLst>
        </pc:spChg>
        <pc:grpChg chg="add">
          <ac:chgData name="TALBI Oussama" userId="S::oussama.talbi.1@etu.univ-amu.fr::8c30859d-34db-4d12-ba1b-1471667d5374" providerId="AD" clId="Web-{336C5050-7731-49F5-AC5F-0877E29E891B}" dt="2020-11-29T20:17:40.737" v="747"/>
          <ac:grpSpMkLst>
            <pc:docMk/>
            <pc:sldMk cId="2336013134" sldId="261"/>
            <ac:grpSpMk id="9" creationId="{4252769E-B9F0-4068-A645-5BBEF16E9C28}"/>
          </ac:grpSpMkLst>
        </pc:grpChg>
        <pc:picChg chg="add mod">
          <ac:chgData name="TALBI Oussama" userId="S::oussama.talbi.1@etu.univ-amu.fr::8c30859d-34db-4d12-ba1b-1471667d5374" providerId="AD" clId="Web-{336C5050-7731-49F5-AC5F-0877E29E891B}" dt="2020-11-29T21:00:53.292" v="983" actId="1076"/>
          <ac:picMkLst>
            <pc:docMk/>
            <pc:sldMk cId="2336013134" sldId="261"/>
            <ac:picMk id="13" creationId="{C933AC75-51DB-4C6E-A8D8-9B7E2C4A924A}"/>
          </ac:picMkLst>
        </pc:picChg>
        <pc:picChg chg="add mod">
          <ac:chgData name="TALBI Oussama" userId="S::oussama.talbi.1@etu.univ-amu.fr::8c30859d-34db-4d12-ba1b-1471667d5374" providerId="AD" clId="Web-{336C5050-7731-49F5-AC5F-0877E29E891B}" dt="2020-11-29T21:05:43.660" v="998"/>
          <ac:picMkLst>
            <pc:docMk/>
            <pc:sldMk cId="2336013134" sldId="261"/>
            <ac:picMk id="14" creationId="{70EC5D61-9372-48B2-8F5C-CDEE0184BDDB}"/>
          </ac:picMkLst>
        </pc:picChg>
        <pc:picChg chg="add mod">
          <ac:chgData name="TALBI Oussama" userId="S::oussama.talbi.1@etu.univ-amu.fr::8c30859d-34db-4d12-ba1b-1471667d5374" providerId="AD" clId="Web-{336C5050-7731-49F5-AC5F-0877E29E891B}" dt="2020-11-29T21:02:40.686" v="992" actId="1076"/>
          <ac:picMkLst>
            <pc:docMk/>
            <pc:sldMk cId="2336013134" sldId="261"/>
            <ac:picMk id="15" creationId="{B6F03E47-0178-4497-983E-A8FEC0994CCF}"/>
          </ac:picMkLst>
        </pc:picChg>
        <pc:picChg chg="add mod">
          <ac:chgData name="TALBI Oussama" userId="S::oussama.talbi.1@etu.univ-amu.fr::8c30859d-34db-4d12-ba1b-1471667d5374" providerId="AD" clId="Web-{336C5050-7731-49F5-AC5F-0877E29E891B}" dt="2020-11-29T21:06:02.817" v="1000"/>
          <ac:picMkLst>
            <pc:docMk/>
            <pc:sldMk cId="2336013134" sldId="261"/>
            <ac:picMk id="16" creationId="{AB3C887F-9DDD-4BF7-A7BB-C9555CCD7D38}"/>
          </ac:picMkLst>
        </pc:picChg>
      </pc:sldChg>
      <pc:sldChg chg="addSp delSp modSp add del ord replId">
        <pc:chgData name="TALBI Oussama" userId="S::oussama.talbi.1@etu.univ-amu.fr::8c30859d-34db-4d12-ba1b-1471667d5374" providerId="AD" clId="Web-{336C5050-7731-49F5-AC5F-0877E29E891B}" dt="2020-11-29T20:16:19.688" v="742"/>
        <pc:sldMkLst>
          <pc:docMk/>
          <pc:sldMk cId="1214506159" sldId="262"/>
        </pc:sldMkLst>
        <pc:spChg chg="mod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2" creationId="{02948739-246A-40DA-B26E-18715C4F84CC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5" creationId="{DF641398-D696-46C2-8668-993425DC077A}"/>
          </ac:spMkLst>
        </pc:spChg>
        <pc:spChg chg="mod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6" creationId="{EA517304-A3BD-49A9-B893-DA045007EA96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18" creationId="{B95B9BA8-1D69-4796-85F5-B6D0BD52354B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20" creationId="{D891F8D6-850A-4554-AF0F-FC18D0F9D59A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22" creationId="{801843F1-9A50-4D34-96E0-A5E4E744383F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25" creationId="{60DB02BD-FF61-4042-BC21-4EFF543EC0C3}"/>
          </ac:spMkLst>
        </pc:spChg>
        <pc:spChg chg="add del">
          <ac:chgData name="TALBI Oussama" userId="S::oussama.talbi.1@etu.univ-amu.fr::8c30859d-34db-4d12-ba1b-1471667d5374" providerId="AD" clId="Web-{336C5050-7731-49F5-AC5F-0877E29E891B}" dt="2020-11-29T19:11:14.560" v="490"/>
          <ac:spMkLst>
            <pc:docMk/>
            <pc:sldMk cId="1214506159" sldId="262"/>
            <ac:spMk id="28" creationId="{6B0479F5-59EA-43F3-BAFC-2606376EB662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30" creationId="{5811A85E-38EA-465A-84F9-6230CF743E76}"/>
          </ac:spMkLst>
        </pc:spChg>
        <pc:spChg chg="add">
          <ac:chgData name="TALBI Oussama" userId="S::oussama.talbi.1@etu.univ-amu.fr::8c30859d-34db-4d12-ba1b-1471667d5374" providerId="AD" clId="Web-{336C5050-7731-49F5-AC5F-0877E29E891B}" dt="2020-11-29T19:11:14.622" v="491"/>
          <ac:spMkLst>
            <pc:docMk/>
            <pc:sldMk cId="1214506159" sldId="262"/>
            <ac:spMk id="32" creationId="{866290A3-7E80-441D-AA1E-5263326B1657}"/>
          </ac:spMkLst>
        </pc:spChg>
        <pc:graphicFrameChg chg="add del">
          <ac:chgData name="TALBI Oussama" userId="S::oussama.talbi.1@etu.univ-amu.fr::8c30859d-34db-4d12-ba1b-1471667d5374" providerId="AD" clId="Web-{336C5050-7731-49F5-AC5F-0877E29E891B}" dt="2020-11-29T19:11:14.560" v="490"/>
          <ac:graphicFrameMkLst>
            <pc:docMk/>
            <pc:sldMk cId="1214506159" sldId="262"/>
            <ac:graphicFrameMk id="24" creationId="{DB67EDBA-7809-46A3-BE3D-07802ED51A32}"/>
          </ac:graphicFrameMkLst>
        </pc:graphicFrameChg>
        <pc:graphicFrameChg chg="add mod modGraphic">
          <ac:chgData name="TALBI Oussama" userId="S::oussama.talbi.1@etu.univ-amu.fr::8c30859d-34db-4d12-ba1b-1471667d5374" providerId="AD" clId="Web-{336C5050-7731-49F5-AC5F-0877E29E891B}" dt="2020-11-29T19:57:01.273" v="591" actId="20577"/>
          <ac:graphicFrameMkLst>
            <pc:docMk/>
            <pc:sldMk cId="1214506159" sldId="262"/>
            <ac:graphicFrameMk id="26" creationId="{98F02D15-8E37-4432-B7BF-191F8087BCDD}"/>
          </ac:graphicFrameMkLst>
        </pc:graphicFrameChg>
        <pc:picChg chg="del">
          <ac:chgData name="TALBI Oussama" userId="S::oussama.talbi.1@etu.univ-amu.fr::8c30859d-34db-4d12-ba1b-1471667d5374" providerId="AD" clId="Web-{336C5050-7731-49F5-AC5F-0877E29E891B}" dt="2020-11-29T19:10:04.620" v="488"/>
          <ac:picMkLst>
            <pc:docMk/>
            <pc:sldMk cId="1214506159" sldId="262"/>
            <ac:picMk id="14" creationId="{60022B38-2F49-4AFC-898B-E9A1BD7D181B}"/>
          </ac:picMkLst>
        </pc:picChg>
      </pc:sldChg>
      <pc:sldChg chg="modSp new modTransition">
        <pc:chgData name="TALBI Oussama" userId="S::oussama.talbi.1@etu.univ-amu.fr::8c30859d-34db-4d12-ba1b-1471667d5374" providerId="AD" clId="Web-{336C5050-7731-49F5-AC5F-0877E29E891B}" dt="2020-11-29T21:13:12.047" v="1072"/>
        <pc:sldMkLst>
          <pc:docMk/>
          <pc:sldMk cId="3604836470" sldId="262"/>
        </pc:sldMkLst>
        <pc:spChg chg="mod">
          <ac:chgData name="TALBI Oussama" userId="S::oussama.talbi.1@etu.univ-amu.fr::8c30859d-34db-4d12-ba1b-1471667d5374" providerId="AD" clId="Web-{336C5050-7731-49F5-AC5F-0877E29E891B}" dt="2020-11-29T21:12:09.045" v="1071" actId="1076"/>
          <ac:spMkLst>
            <pc:docMk/>
            <pc:sldMk cId="3604836470" sldId="262"/>
            <ac:spMk id="2" creationId="{614F4834-0303-4F9A-9C8B-D159EA063106}"/>
          </ac:spMkLst>
        </pc:spChg>
      </pc:sldChg>
      <pc:sldMasterChg chg="del delSldLayout">
        <pc:chgData name="TALBI Oussama" userId="S::oussama.talbi.1@etu.univ-amu.fr::8c30859d-34db-4d12-ba1b-1471667d5374" providerId="AD" clId="Web-{336C5050-7731-49F5-AC5F-0877E29E891B}" dt="2020-11-29T17:59:55.308" v="178"/>
        <pc:sldMasterMkLst>
          <pc:docMk/>
          <pc:sldMasterMk cId="3071127875" sldId="2147483648"/>
        </pc:sldMasterMkLst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replId addSldLayout">
        <pc:chgData name="TALBI Oussama" userId="S::oussama.talbi.1@etu.univ-amu.fr::8c30859d-34db-4d12-ba1b-1471667d5374" providerId="AD" clId="Web-{336C5050-7731-49F5-AC5F-0877E29E891B}" dt="2020-11-29T17:59:55.308" v="178"/>
        <pc:sldMasterMkLst>
          <pc:docMk/>
          <pc:sldMasterMk cId="673330857" sldId="2147483660"/>
        </pc:sldMasterMkLst>
        <pc:sldLayoutChg chg="ad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4258856911" sldId="2147483661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4002324663" sldId="2147483662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2107758334" sldId="2147483663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2751660359" sldId="2147483664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3749949330" sldId="2147483665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2147404481" sldId="2147483666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1895479292" sldId="2147483667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3838643799" sldId="2147483668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1399427615" sldId="2147483669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2642327608" sldId="2147483670"/>
          </pc:sldLayoutMkLst>
        </pc:sldLayoutChg>
        <pc:sldLayoutChg chg="add replId">
          <pc:chgData name="TALBI Oussama" userId="S::oussama.talbi.1@etu.univ-amu.fr::8c30859d-34db-4d12-ba1b-1471667d5374" providerId="AD" clId="Web-{336C5050-7731-49F5-AC5F-0877E29E891B}" dt="2020-11-29T17:59:55.308" v="178"/>
          <pc:sldLayoutMkLst>
            <pc:docMk/>
            <pc:sldMasterMk cId="673330857" sldId="2147483660"/>
            <pc:sldLayoutMk cId="1176175422" sldId="2147483671"/>
          </pc:sldLayoutMkLst>
        </pc:sldLayoutChg>
      </pc:sldMasterChg>
    </pc:docChg>
  </pc:docChgLst>
  <pc:docChgLst>
    <pc:chgData name="TALBI Oussama" userId="S::oussama.talbi.1@etu.univ-amu.fr::8c30859d-34db-4d12-ba1b-1471667d5374" providerId="AD" clId="Web-{2CE67BF2-9470-4A41-87E9-3A53451F1049}"/>
    <pc:docChg chg="addSld delSld modSld">
      <pc:chgData name="TALBI Oussama" userId="S::oussama.talbi.1@etu.univ-amu.fr::8c30859d-34db-4d12-ba1b-1471667d5374" providerId="AD" clId="Web-{2CE67BF2-9470-4A41-87E9-3A53451F1049}" dt="2020-12-02T09:49:57.680" v="134" actId="1076"/>
      <pc:docMkLst>
        <pc:docMk/>
      </pc:docMkLst>
      <pc:sldChg chg="addSp modSp">
        <pc:chgData name="TALBI Oussama" userId="S::oussama.talbi.1@etu.univ-amu.fr::8c30859d-34db-4d12-ba1b-1471667d5374" providerId="AD" clId="Web-{2CE67BF2-9470-4A41-87E9-3A53451F1049}" dt="2020-12-02T09:42:29.607" v="118" actId="1076"/>
        <pc:sldMkLst>
          <pc:docMk/>
          <pc:sldMk cId="3784089036" sldId="256"/>
        </pc:sldMkLst>
        <pc:picChg chg="mod">
          <ac:chgData name="TALBI Oussama" userId="S::oussama.talbi.1@etu.univ-amu.fr::8c30859d-34db-4d12-ba1b-1471667d5374" providerId="AD" clId="Web-{2CE67BF2-9470-4A41-87E9-3A53451F1049}" dt="2020-12-02T09:41:38.918" v="113" actId="1076"/>
          <ac:picMkLst>
            <pc:docMk/>
            <pc:sldMk cId="3784089036" sldId="256"/>
            <ac:picMk id="5" creationId="{C3AD1861-F99C-4A8C-AFB0-C986BBD79681}"/>
          </ac:picMkLst>
        </pc:picChg>
        <pc:picChg chg="add mod">
          <ac:chgData name="TALBI Oussama" userId="S::oussama.talbi.1@etu.univ-amu.fr::8c30859d-34db-4d12-ba1b-1471667d5374" providerId="AD" clId="Web-{2CE67BF2-9470-4A41-87E9-3A53451F1049}" dt="2020-12-02T09:42:29.607" v="118" actId="1076"/>
          <ac:picMkLst>
            <pc:docMk/>
            <pc:sldMk cId="3784089036" sldId="256"/>
            <ac:picMk id="8" creationId="{2BA26763-827E-4A04-B59B-7BDBA11B565E}"/>
          </ac:picMkLst>
        </pc:picChg>
        <pc:picChg chg="add mod">
          <ac:chgData name="TALBI Oussama" userId="S::oussama.talbi.1@etu.univ-amu.fr::8c30859d-34db-4d12-ba1b-1471667d5374" providerId="AD" clId="Web-{2CE67BF2-9470-4A41-87E9-3A53451F1049}" dt="2020-12-02T09:41:51.887" v="116" actId="1076"/>
          <ac:picMkLst>
            <pc:docMk/>
            <pc:sldMk cId="3784089036" sldId="256"/>
            <ac:picMk id="9" creationId="{41759467-7B2F-49D7-88FD-9A0AEE59A614}"/>
          </ac:picMkLst>
        </pc:picChg>
      </pc:sldChg>
      <pc:sldChg chg="delSp modSp">
        <pc:chgData name="TALBI Oussama" userId="S::oussama.talbi.1@etu.univ-amu.fr::8c30859d-34db-4d12-ba1b-1471667d5374" providerId="AD" clId="Web-{2CE67BF2-9470-4A41-87E9-3A53451F1049}" dt="2020-12-02T09:49:57.680" v="134" actId="1076"/>
        <pc:sldMkLst>
          <pc:docMk/>
          <pc:sldMk cId="1854666208" sldId="258"/>
        </pc:sldMkLst>
        <pc:spChg chg="mod">
          <ac:chgData name="TALBI Oussama" userId="S::oussama.talbi.1@etu.univ-amu.fr::8c30859d-34db-4d12-ba1b-1471667d5374" providerId="AD" clId="Web-{2CE67BF2-9470-4A41-87E9-3A53451F1049}" dt="2020-12-02T09:49:34.585" v="130" actId="20577"/>
          <ac:spMkLst>
            <pc:docMk/>
            <pc:sldMk cId="1854666208" sldId="258"/>
            <ac:spMk id="5" creationId="{DF641398-D696-46C2-8668-993425DC077A}"/>
          </ac:spMkLst>
        </pc:spChg>
        <pc:picChg chg="mod">
          <ac:chgData name="TALBI Oussama" userId="S::oussama.talbi.1@etu.univ-amu.fr::8c30859d-34db-4d12-ba1b-1471667d5374" providerId="AD" clId="Web-{2CE67BF2-9470-4A41-87E9-3A53451F1049}" dt="2020-12-02T09:49:51.789" v="133" actId="1076"/>
          <ac:picMkLst>
            <pc:docMk/>
            <pc:sldMk cId="1854666208" sldId="258"/>
            <ac:picMk id="3" creationId="{44612E5B-EA77-4AF8-AE55-7B21314B9C7B}"/>
          </ac:picMkLst>
        </pc:picChg>
        <pc:picChg chg="mod">
          <ac:chgData name="TALBI Oussama" userId="S::oussama.talbi.1@etu.univ-amu.fr::8c30859d-34db-4d12-ba1b-1471667d5374" providerId="AD" clId="Web-{2CE67BF2-9470-4A41-87E9-3A53451F1049}" dt="2020-12-02T09:49:57.680" v="134" actId="1076"/>
          <ac:picMkLst>
            <pc:docMk/>
            <pc:sldMk cId="1854666208" sldId="258"/>
            <ac:picMk id="26" creationId="{A109E049-38AE-4720-AED7-0A52F7D4BF35}"/>
          </ac:picMkLst>
        </pc:picChg>
        <pc:picChg chg="del">
          <ac:chgData name="TALBI Oussama" userId="S::oussama.talbi.1@etu.univ-amu.fr::8c30859d-34db-4d12-ba1b-1471667d5374" providerId="AD" clId="Web-{2CE67BF2-9470-4A41-87E9-3A53451F1049}" dt="2020-12-02T09:49:27.367" v="127"/>
          <ac:picMkLst>
            <pc:docMk/>
            <pc:sldMk cId="1854666208" sldId="258"/>
            <ac:picMk id="27" creationId="{6DEA1A20-A970-4F04-B01A-DEF6FC08D385}"/>
          </ac:picMkLst>
        </pc:picChg>
      </pc:sldChg>
      <pc:sldChg chg="modSp">
        <pc:chgData name="TALBI Oussama" userId="S::oussama.talbi.1@etu.univ-amu.fr::8c30859d-34db-4d12-ba1b-1471667d5374" providerId="AD" clId="Web-{2CE67BF2-9470-4A41-87E9-3A53451F1049}" dt="2020-12-02T08:10:12.920" v="70" actId="20577"/>
        <pc:sldMkLst>
          <pc:docMk/>
          <pc:sldMk cId="2548891857" sldId="259"/>
        </pc:sldMkLst>
        <pc:spChg chg="mod">
          <ac:chgData name="TALBI Oussama" userId="S::oussama.talbi.1@etu.univ-amu.fr::8c30859d-34db-4d12-ba1b-1471667d5374" providerId="AD" clId="Web-{2CE67BF2-9470-4A41-87E9-3A53451F1049}" dt="2020-12-02T08:10:12.920" v="70" actId="20577"/>
          <ac:spMkLst>
            <pc:docMk/>
            <pc:sldMk cId="2548891857" sldId="259"/>
            <ac:spMk id="7" creationId="{04221B49-66CF-4BEA-B921-26074D1D56E3}"/>
          </ac:spMkLst>
        </pc:spChg>
      </pc:sldChg>
      <pc:sldChg chg="addSp modSp">
        <pc:chgData name="TALBI Oussama" userId="S::oussama.talbi.1@etu.univ-amu.fr::8c30859d-34db-4d12-ba1b-1471667d5374" providerId="AD" clId="Web-{2CE67BF2-9470-4A41-87E9-3A53451F1049}" dt="2020-12-02T09:49:08.819" v="120" actId="1076"/>
        <pc:sldMkLst>
          <pc:docMk/>
          <pc:sldMk cId="2568737988" sldId="260"/>
        </pc:sldMkLst>
        <pc:spChg chg="mod">
          <ac:chgData name="TALBI Oussama" userId="S::oussama.talbi.1@etu.univ-amu.fr::8c30859d-34db-4d12-ba1b-1471667d5374" providerId="AD" clId="Web-{2CE67BF2-9470-4A41-87E9-3A53451F1049}" dt="2020-12-02T08:10:29.561" v="80" actId="20577"/>
          <ac:spMkLst>
            <pc:docMk/>
            <pc:sldMk cId="2568737988" sldId="260"/>
            <ac:spMk id="3" creationId="{035E2716-772F-40C3-8348-88C17FB41118}"/>
          </ac:spMkLst>
        </pc:spChg>
        <pc:picChg chg="add mod">
          <ac:chgData name="TALBI Oussama" userId="S::oussama.talbi.1@etu.univ-amu.fr::8c30859d-34db-4d12-ba1b-1471667d5374" providerId="AD" clId="Web-{2CE67BF2-9470-4A41-87E9-3A53451F1049}" dt="2020-12-02T09:49:08.819" v="120" actId="1076"/>
          <ac:picMkLst>
            <pc:docMk/>
            <pc:sldMk cId="2568737988" sldId="260"/>
            <ac:picMk id="6" creationId="{C679F833-DCAC-4BDD-B099-B206FE418418}"/>
          </ac:picMkLst>
        </pc:picChg>
      </pc:sldChg>
      <pc:sldChg chg="del">
        <pc:chgData name="TALBI Oussama" userId="S::oussama.talbi.1@etu.univ-amu.fr::8c30859d-34db-4d12-ba1b-1471667d5374" providerId="AD" clId="Web-{2CE67BF2-9470-4A41-87E9-3A53451F1049}" dt="2020-12-02T08:09:43.107" v="57"/>
        <pc:sldMkLst>
          <pc:docMk/>
          <pc:sldMk cId="1546837158" sldId="266"/>
        </pc:sldMkLst>
      </pc:sldChg>
      <pc:sldChg chg="addSp delSp modSp delAnim modAnim">
        <pc:chgData name="TALBI Oussama" userId="S::oussama.talbi.1@etu.univ-amu.fr::8c30859d-34db-4d12-ba1b-1471667d5374" providerId="AD" clId="Web-{2CE67BF2-9470-4A41-87E9-3A53451F1049}" dt="2020-12-02T09:00:26.781" v="100"/>
        <pc:sldMkLst>
          <pc:docMk/>
          <pc:sldMk cId="4072382185" sldId="269"/>
        </pc:sldMkLst>
        <pc:spChg chg="mod">
          <ac:chgData name="TALBI Oussama" userId="S::oussama.talbi.1@etu.univ-amu.fr::8c30859d-34db-4d12-ba1b-1471667d5374" providerId="AD" clId="Web-{2CE67BF2-9470-4A41-87E9-3A53451F1049}" dt="2020-12-02T08:10:03.279" v="65" actId="20577"/>
          <ac:spMkLst>
            <pc:docMk/>
            <pc:sldMk cId="4072382185" sldId="269"/>
            <ac:spMk id="17" creationId="{CACD4942-1CB8-4AE6-BB72-F3836854D631}"/>
          </ac:spMkLst>
        </pc:spChg>
        <pc:picChg chg="del mod">
          <ac:chgData name="TALBI Oussama" userId="S::oussama.talbi.1@etu.univ-amu.fr::8c30859d-34db-4d12-ba1b-1471667d5374" providerId="AD" clId="Web-{2CE67BF2-9470-4A41-87E9-3A53451F1049}" dt="2020-12-02T09:00:26.781" v="100"/>
          <ac:picMkLst>
            <pc:docMk/>
            <pc:sldMk cId="4072382185" sldId="269"/>
            <ac:picMk id="8" creationId="{839E5890-474B-48D5-8536-8F537CF26A18}"/>
          </ac:picMkLst>
        </pc:picChg>
        <pc:picChg chg="del mod">
          <ac:chgData name="TALBI Oussama" userId="S::oussama.talbi.1@etu.univ-amu.fr::8c30859d-34db-4d12-ba1b-1471667d5374" providerId="AD" clId="Web-{2CE67BF2-9470-4A41-87E9-3A53451F1049}" dt="2020-12-02T08:59:38.734" v="94"/>
          <ac:picMkLst>
            <pc:docMk/>
            <pc:sldMk cId="4072382185" sldId="269"/>
            <ac:picMk id="12" creationId="{12788370-9ECC-4765-9E66-FD6E7555059A}"/>
          </ac:picMkLst>
        </pc:picChg>
        <pc:picChg chg="add mod">
          <ac:chgData name="TALBI Oussama" userId="S::oussama.talbi.1@etu.univ-amu.fr::8c30859d-34db-4d12-ba1b-1471667d5374" providerId="AD" clId="Web-{2CE67BF2-9470-4A41-87E9-3A53451F1049}" dt="2020-12-02T09:00:12.390" v="98" actId="1076"/>
          <ac:picMkLst>
            <pc:docMk/>
            <pc:sldMk cId="4072382185" sldId="269"/>
            <ac:picMk id="13" creationId="{27C8105F-CCFB-40D0-8D3F-EB96B1B0784D}"/>
          </ac:picMkLst>
        </pc:picChg>
      </pc:sldChg>
      <pc:sldChg chg="delSp modSp delAnim modAnim">
        <pc:chgData name="TALBI Oussama" userId="S::oussama.talbi.1@etu.univ-amu.fr::8c30859d-34db-4d12-ba1b-1471667d5374" providerId="AD" clId="Web-{2CE67BF2-9470-4A41-87E9-3A53451F1049}" dt="2020-12-02T09:13:45.423" v="107"/>
        <pc:sldMkLst>
          <pc:docMk/>
          <pc:sldMk cId="1910229448" sldId="270"/>
        </pc:sldMkLst>
        <pc:spChg chg="mod">
          <ac:chgData name="TALBI Oussama" userId="S::oussama.talbi.1@etu.univ-amu.fr::8c30859d-34db-4d12-ba1b-1471667d5374" providerId="AD" clId="Web-{2CE67BF2-9470-4A41-87E9-3A53451F1049}" dt="2020-12-02T08:10:21.905" v="75" actId="20577"/>
          <ac:spMkLst>
            <pc:docMk/>
            <pc:sldMk cId="1910229448" sldId="270"/>
            <ac:spMk id="7" creationId="{04221B49-66CF-4BEA-B921-26074D1D56E3}"/>
          </ac:spMkLst>
        </pc:spChg>
        <pc:spChg chg="del">
          <ac:chgData name="TALBI Oussama" userId="S::oussama.talbi.1@etu.univ-amu.fr::8c30859d-34db-4d12-ba1b-1471667d5374" providerId="AD" clId="Web-{2CE67BF2-9470-4A41-87E9-3A53451F1049}" dt="2020-12-02T09:13:45.423" v="107"/>
          <ac:spMkLst>
            <pc:docMk/>
            <pc:sldMk cId="1910229448" sldId="270"/>
            <ac:spMk id="10" creationId="{B5CFC6B5-3382-4AAF-9020-DCEC54EB3947}"/>
          </ac:spMkLst>
        </pc:spChg>
        <pc:spChg chg="del">
          <ac:chgData name="TALBI Oussama" userId="S::oussama.talbi.1@etu.univ-amu.fr::8c30859d-34db-4d12-ba1b-1471667d5374" providerId="AD" clId="Web-{2CE67BF2-9470-4A41-87E9-3A53451F1049}" dt="2020-12-02T09:13:37.970" v="101"/>
          <ac:spMkLst>
            <pc:docMk/>
            <pc:sldMk cId="1910229448" sldId="270"/>
            <ac:spMk id="11" creationId="{BA97D834-4AA5-4F1B-9A76-1BE37DAF60DF}"/>
          </ac:spMkLst>
        </pc:spChg>
        <pc:spChg chg="del mod">
          <ac:chgData name="TALBI Oussama" userId="S::oussama.talbi.1@etu.univ-amu.fr::8c30859d-34db-4d12-ba1b-1471667d5374" providerId="AD" clId="Web-{2CE67BF2-9470-4A41-87E9-3A53451F1049}" dt="2020-12-02T09:13:43.361" v="105"/>
          <ac:spMkLst>
            <pc:docMk/>
            <pc:sldMk cId="1910229448" sldId="270"/>
            <ac:spMk id="12" creationId="{6AB0DA3C-3AAA-4A3E-A243-523BCD0CAD95}"/>
          </ac:spMkLst>
        </pc:spChg>
        <pc:spChg chg="del">
          <ac:chgData name="TALBI Oussama" userId="S::oussama.talbi.1@etu.univ-amu.fr::8c30859d-34db-4d12-ba1b-1471667d5374" providerId="AD" clId="Web-{2CE67BF2-9470-4A41-87E9-3A53451F1049}" dt="2020-12-02T09:13:43.923" v="106"/>
          <ac:spMkLst>
            <pc:docMk/>
            <pc:sldMk cId="1910229448" sldId="270"/>
            <ac:spMk id="13" creationId="{1C4EF3E8-E2FA-4DC8-8618-72C2D491C1CC}"/>
          </ac:spMkLst>
        </pc:spChg>
      </pc:sldChg>
      <pc:sldChg chg="addSp delSp modSp add replId delAnim modAnim">
        <pc:chgData name="TALBI Oussama" userId="S::oussama.talbi.1@etu.univ-amu.fr::8c30859d-34db-4d12-ba1b-1471667d5374" providerId="AD" clId="Web-{2CE67BF2-9470-4A41-87E9-3A53451F1049}" dt="2020-12-02T08:08:34.620" v="56" actId="1076"/>
        <pc:sldMkLst>
          <pc:docMk/>
          <pc:sldMk cId="1913106976" sldId="271"/>
        </pc:sldMkLst>
        <pc:spChg chg="mod">
          <ac:chgData name="TALBI Oussama" userId="S::oussama.talbi.1@etu.univ-amu.fr::8c30859d-34db-4d12-ba1b-1471667d5374" providerId="AD" clId="Web-{2CE67BF2-9470-4A41-87E9-3A53451F1049}" dt="2020-12-02T08:07:20.852" v="54" actId="1076"/>
          <ac:spMkLst>
            <pc:docMk/>
            <pc:sldMk cId="1913106976" sldId="271"/>
            <ac:spMk id="5" creationId="{098EFB59-E7BF-4228-B5F9-04D5EDADD767}"/>
          </ac:spMkLst>
        </pc:spChg>
        <pc:spChg chg="del">
          <ac:chgData name="TALBI Oussama" userId="S::oussama.talbi.1@etu.univ-amu.fr::8c30859d-34db-4d12-ba1b-1471667d5374" providerId="AD" clId="Web-{2CE67BF2-9470-4A41-87E9-3A53451F1049}" dt="2020-12-02T07:42:28.919" v="3"/>
          <ac:spMkLst>
            <pc:docMk/>
            <pc:sldMk cId="1913106976" sldId="271"/>
            <ac:spMk id="8" creationId="{5CE26939-05DB-4FF9-B20A-0F975BC0CA73}"/>
          </ac:spMkLst>
        </pc:spChg>
        <pc:picChg chg="mod">
          <ac:chgData name="TALBI Oussama" userId="S::oussama.talbi.1@etu.univ-amu.fr::8c30859d-34db-4d12-ba1b-1471667d5374" providerId="AD" clId="Web-{2CE67BF2-9470-4A41-87E9-3A53451F1049}" dt="2020-12-02T08:07:13.618" v="53" actId="1076"/>
          <ac:picMkLst>
            <pc:docMk/>
            <pc:sldMk cId="1913106976" sldId="271"/>
            <ac:picMk id="6" creationId="{8E88929E-5EC1-4866-A53F-632DDC0BC9C0}"/>
          </ac:picMkLst>
        </pc:picChg>
        <pc:picChg chg="add mod">
          <ac:chgData name="TALBI Oussama" userId="S::oussama.talbi.1@etu.univ-amu.fr::8c30859d-34db-4d12-ba1b-1471667d5374" providerId="AD" clId="Web-{2CE67BF2-9470-4A41-87E9-3A53451F1049}" dt="2020-12-02T08:08:34.620" v="56" actId="1076"/>
          <ac:picMkLst>
            <pc:docMk/>
            <pc:sldMk cId="1913106976" sldId="271"/>
            <ac:picMk id="12" creationId="{5DCE48A4-BA6F-4AD1-929A-2B1B8DD40478}"/>
          </ac:picMkLst>
        </pc:picChg>
        <pc:picChg chg="del">
          <ac:chgData name="TALBI Oussama" userId="S::oussama.talbi.1@etu.univ-amu.fr::8c30859d-34db-4d12-ba1b-1471667d5374" providerId="AD" clId="Web-{2CE67BF2-9470-4A41-87E9-3A53451F1049}" dt="2020-12-02T07:42:27.450" v="2"/>
          <ac:picMkLst>
            <pc:docMk/>
            <pc:sldMk cId="1913106976" sldId="271"/>
            <ac:picMk id="13" creationId="{14CB6159-6E90-435E-B18C-CF6A8A3D3561}"/>
          </ac:picMkLst>
        </pc:picChg>
      </pc:sldChg>
      <pc:sldChg chg="addSp delSp modSp add replId addAnim delAnim modAnim">
        <pc:chgData name="TALBI Oussama" userId="S::oussama.talbi.1@etu.univ-amu.fr::8c30859d-34db-4d12-ba1b-1471667d5374" providerId="AD" clId="Web-{2CE67BF2-9470-4A41-87E9-3A53451F1049}" dt="2020-12-02T08:09:54.279" v="60" actId="20577"/>
        <pc:sldMkLst>
          <pc:docMk/>
          <pc:sldMk cId="4257299338" sldId="272"/>
        </pc:sldMkLst>
        <pc:spChg chg="mod">
          <ac:chgData name="TALBI Oussama" userId="S::oussama.talbi.1@etu.univ-amu.fr::8c30859d-34db-4d12-ba1b-1471667d5374" providerId="AD" clId="Web-{2CE67BF2-9470-4A41-87E9-3A53451F1049}" dt="2020-12-02T07:43:49.796" v="31" actId="14100"/>
          <ac:spMkLst>
            <pc:docMk/>
            <pc:sldMk cId="4257299338" sldId="272"/>
            <ac:spMk id="4" creationId="{21EFE11B-CFAF-4755-8C08-49803EE93F20}"/>
          </ac:spMkLst>
        </pc:spChg>
        <pc:spChg chg="del">
          <ac:chgData name="TALBI Oussama" userId="S::oussama.talbi.1@etu.univ-amu.fr::8c30859d-34db-4d12-ba1b-1471667d5374" providerId="AD" clId="Web-{2CE67BF2-9470-4A41-87E9-3A53451F1049}" dt="2020-12-02T07:42:33.982" v="5"/>
          <ac:spMkLst>
            <pc:docMk/>
            <pc:sldMk cId="4257299338" sldId="272"/>
            <ac:spMk id="5" creationId="{098EFB59-E7BF-4228-B5F9-04D5EDADD767}"/>
          </ac:spMkLst>
        </pc:spChg>
        <pc:spChg chg="del mod">
          <ac:chgData name="TALBI Oussama" userId="S::oussama.talbi.1@etu.univ-amu.fr::8c30859d-34db-4d12-ba1b-1471667d5374" providerId="AD" clId="Web-{2CE67BF2-9470-4A41-87E9-3A53451F1049}" dt="2020-12-02T07:43:36.202" v="21"/>
          <ac:spMkLst>
            <pc:docMk/>
            <pc:sldMk cId="4257299338" sldId="272"/>
            <ac:spMk id="8" creationId="{5CE26939-05DB-4FF9-B20A-0F975BC0CA73}"/>
          </ac:spMkLst>
        </pc:spChg>
        <pc:spChg chg="mod">
          <ac:chgData name="TALBI Oussama" userId="S::oussama.talbi.1@etu.univ-amu.fr::8c30859d-34db-4d12-ba1b-1471667d5374" providerId="AD" clId="Web-{2CE67BF2-9470-4A41-87E9-3A53451F1049}" dt="2020-12-02T08:09:54.279" v="60" actId="20577"/>
          <ac:spMkLst>
            <pc:docMk/>
            <pc:sldMk cId="4257299338" sldId="272"/>
            <ac:spMk id="17" creationId="{CACD4942-1CB8-4AE6-BB72-F3836854D631}"/>
          </ac:spMkLst>
        </pc:spChg>
        <pc:picChg chg="del">
          <ac:chgData name="TALBI Oussama" userId="S::oussama.talbi.1@etu.univ-amu.fr::8c30859d-34db-4d12-ba1b-1471667d5374" providerId="AD" clId="Web-{2CE67BF2-9470-4A41-87E9-3A53451F1049}" dt="2020-12-02T07:42:33.107" v="4"/>
          <ac:picMkLst>
            <pc:docMk/>
            <pc:sldMk cId="4257299338" sldId="272"/>
            <ac:picMk id="6" creationId="{8E88929E-5EC1-4866-A53F-632DDC0BC9C0}"/>
          </ac:picMkLst>
        </pc:picChg>
        <pc:picChg chg="add del mod">
          <ac:chgData name="TALBI Oussama" userId="S::oussama.talbi.1@etu.univ-amu.fr::8c30859d-34db-4d12-ba1b-1471667d5374" providerId="AD" clId="Web-{2CE67BF2-9470-4A41-87E9-3A53451F1049}" dt="2020-12-02T07:43:32.702" v="20"/>
          <ac:picMkLst>
            <pc:docMk/>
            <pc:sldMk cId="4257299338" sldId="272"/>
            <ac:picMk id="12" creationId="{A5AFABDD-48EC-47B6-BF7C-3DF4D35272D5}"/>
          </ac:picMkLst>
        </pc:picChg>
        <pc:picChg chg="del mod">
          <ac:chgData name="TALBI Oussama" userId="S::oussama.talbi.1@etu.univ-amu.fr::8c30859d-34db-4d12-ba1b-1471667d5374" providerId="AD" clId="Web-{2CE67BF2-9470-4A41-87E9-3A53451F1049}" dt="2020-12-02T07:43:32.468" v="19"/>
          <ac:picMkLst>
            <pc:docMk/>
            <pc:sldMk cId="4257299338" sldId="272"/>
            <ac:picMk id="13" creationId="{14CB6159-6E90-435E-B18C-CF6A8A3D3561}"/>
          </ac:picMkLst>
        </pc:picChg>
        <pc:picChg chg="add del mod">
          <ac:chgData name="TALBI Oussama" userId="S::oussama.talbi.1@etu.univ-amu.fr::8c30859d-34db-4d12-ba1b-1471667d5374" providerId="AD" clId="Web-{2CE67BF2-9470-4A41-87E9-3A53451F1049}" dt="2020-12-02T07:43:10.139" v="13"/>
          <ac:picMkLst>
            <pc:docMk/>
            <pc:sldMk cId="4257299338" sldId="272"/>
            <ac:picMk id="14" creationId="{F98CB5FA-9612-4320-B6C9-119F0D49775B}"/>
          </ac:picMkLst>
        </pc:picChg>
        <pc:picChg chg="del">
          <ac:chgData name="TALBI Oussama" userId="S::oussama.talbi.1@etu.univ-amu.fr::8c30859d-34db-4d12-ba1b-1471667d5374" providerId="AD" clId="Web-{2CE67BF2-9470-4A41-87E9-3A53451F1049}" dt="2020-12-02T07:43:21.530" v="16"/>
          <ac:picMkLst>
            <pc:docMk/>
            <pc:sldMk cId="4257299338" sldId="272"/>
            <ac:picMk id="15" creationId="{B6F03E47-0178-4497-983E-A8FEC0994CCF}"/>
          </ac:picMkLst>
        </pc:picChg>
        <pc:picChg chg="add mod">
          <ac:chgData name="TALBI Oussama" userId="S::oussama.talbi.1@etu.univ-amu.fr::8c30859d-34db-4d12-ba1b-1471667d5374" providerId="AD" clId="Web-{2CE67BF2-9470-4A41-87E9-3A53451F1049}" dt="2020-12-02T07:43:30.515" v="18" actId="1076"/>
          <ac:picMkLst>
            <pc:docMk/>
            <pc:sldMk cId="4257299338" sldId="272"/>
            <ac:picMk id="21" creationId="{45C637AE-208E-4978-AD50-5D67FE1A5CE4}"/>
          </ac:picMkLst>
        </pc:picChg>
        <pc:picChg chg="add mod">
          <ac:chgData name="TALBI Oussama" userId="S::oussama.talbi.1@etu.univ-amu.fr::8c30859d-34db-4d12-ba1b-1471667d5374" providerId="AD" clId="Web-{2CE67BF2-9470-4A41-87E9-3A53451F1049}" dt="2020-12-02T07:45:42.909" v="36" actId="1076"/>
          <ac:picMkLst>
            <pc:docMk/>
            <pc:sldMk cId="4257299338" sldId="272"/>
            <ac:picMk id="22" creationId="{BDC34D80-3920-4671-8EC6-ED78CDF07B25}"/>
          </ac:picMkLst>
        </pc:picChg>
      </pc:sldChg>
    </pc:docChg>
  </pc:docChgLst>
  <pc:docChgLst>
    <pc:chgData name="oussamatalbi357@gmail.com" userId="65365087303419cf" providerId="LiveId" clId="{F229F6BC-4EB0-46D8-BCF3-182EDEFEEA82}"/>
    <pc:docChg chg="undo custSel addSld delSld modSld">
      <pc:chgData name="oussamatalbi357@gmail.com" userId="65365087303419cf" providerId="LiveId" clId="{F229F6BC-4EB0-46D8-BCF3-182EDEFEEA82}" dt="2020-12-15T10:56:46.058" v="59" actId="1035"/>
      <pc:docMkLst>
        <pc:docMk/>
      </pc:docMkLst>
      <pc:sldChg chg="modSp mod">
        <pc:chgData name="oussamatalbi357@gmail.com" userId="65365087303419cf" providerId="LiveId" clId="{F229F6BC-4EB0-46D8-BCF3-182EDEFEEA82}" dt="2020-12-15T10:55:09.268" v="14" actId="1076"/>
        <pc:sldMkLst>
          <pc:docMk/>
          <pc:sldMk cId="4072382185" sldId="269"/>
        </pc:sldMkLst>
        <pc:spChg chg="mod">
          <ac:chgData name="oussamatalbi357@gmail.com" userId="65365087303419cf" providerId="LiveId" clId="{F229F6BC-4EB0-46D8-BCF3-182EDEFEEA82}" dt="2020-12-15T10:55:09.268" v="14" actId="1076"/>
          <ac:spMkLst>
            <pc:docMk/>
            <pc:sldMk cId="4072382185" sldId="269"/>
            <ac:spMk id="4" creationId="{21EFE11B-CFAF-4755-8C08-49803EE93F20}"/>
          </ac:spMkLst>
        </pc:spChg>
      </pc:sldChg>
      <pc:sldChg chg="modSp mod">
        <pc:chgData name="oussamatalbi357@gmail.com" userId="65365087303419cf" providerId="LiveId" clId="{F229F6BC-4EB0-46D8-BCF3-182EDEFEEA82}" dt="2020-12-15T10:55:39.770" v="20" actId="1076"/>
        <pc:sldMkLst>
          <pc:docMk/>
          <pc:sldMk cId="1913106976" sldId="271"/>
        </pc:sldMkLst>
        <pc:spChg chg="mod">
          <ac:chgData name="oussamatalbi357@gmail.com" userId="65365087303419cf" providerId="LiveId" clId="{F229F6BC-4EB0-46D8-BCF3-182EDEFEEA82}" dt="2020-12-15T10:55:39.770" v="20" actId="1076"/>
          <ac:spMkLst>
            <pc:docMk/>
            <pc:sldMk cId="1913106976" sldId="271"/>
            <ac:spMk id="4" creationId="{21EFE11B-CFAF-4755-8C08-49803EE93F20}"/>
          </ac:spMkLst>
        </pc:spChg>
      </pc:sldChg>
      <pc:sldChg chg="addSp delSp modSp new mod">
        <pc:chgData name="oussamatalbi357@gmail.com" userId="65365087303419cf" providerId="LiveId" clId="{F229F6BC-4EB0-46D8-BCF3-182EDEFEEA82}" dt="2020-12-15T10:56:46.058" v="59" actId="1035"/>
        <pc:sldMkLst>
          <pc:docMk/>
          <pc:sldMk cId="697981075" sldId="273"/>
        </pc:sldMkLst>
        <pc:spChg chg="add mod">
          <ac:chgData name="oussamatalbi357@gmail.com" userId="65365087303419cf" providerId="LiveId" clId="{F229F6BC-4EB0-46D8-BCF3-182EDEFEEA82}" dt="2020-12-15T10:55:21.372" v="16" actId="1076"/>
          <ac:spMkLst>
            <pc:docMk/>
            <pc:sldMk cId="697981075" sldId="273"/>
            <ac:spMk id="9" creationId="{874D618B-D912-464B-B8B4-6815C7C65DEA}"/>
          </ac:spMkLst>
        </pc:spChg>
        <pc:spChg chg="add mod">
          <ac:chgData name="oussamatalbi357@gmail.com" userId="65365087303419cf" providerId="LiveId" clId="{F229F6BC-4EB0-46D8-BCF3-182EDEFEEA82}" dt="2020-12-15T10:55:34.068" v="18" actId="1076"/>
          <ac:spMkLst>
            <pc:docMk/>
            <pc:sldMk cId="697981075" sldId="273"/>
            <ac:spMk id="11" creationId="{6A6F8AE0-E109-416A-A7C7-8B085C54F9E2}"/>
          </ac:spMkLst>
        </pc:spChg>
        <pc:spChg chg="add mod">
          <ac:chgData name="oussamatalbi357@gmail.com" userId="65365087303419cf" providerId="LiveId" clId="{F229F6BC-4EB0-46D8-BCF3-182EDEFEEA82}" dt="2020-12-15T10:55:52.124" v="22" actId="1076"/>
          <ac:spMkLst>
            <pc:docMk/>
            <pc:sldMk cId="697981075" sldId="273"/>
            <ac:spMk id="13" creationId="{1E7A385F-970B-4032-964B-2C83A099AD59}"/>
          </ac:spMkLst>
        </pc:spChg>
        <pc:picChg chg="add mod">
          <ac:chgData name="oussamatalbi357@gmail.com" userId="65365087303419cf" providerId="LiveId" clId="{F229F6BC-4EB0-46D8-BCF3-182EDEFEEA82}" dt="2020-12-15T10:56:46.058" v="59" actId="1035"/>
          <ac:picMkLst>
            <pc:docMk/>
            <pc:sldMk cId="697981075" sldId="273"/>
            <ac:picMk id="2" creationId="{ACDE6D5B-E156-4F55-B86D-D217C3112369}"/>
          </ac:picMkLst>
        </pc:picChg>
        <pc:picChg chg="add mod">
          <ac:chgData name="oussamatalbi357@gmail.com" userId="65365087303419cf" providerId="LiveId" clId="{F229F6BC-4EB0-46D8-BCF3-182EDEFEEA82}" dt="2020-12-15T10:56:46.058" v="59" actId="1035"/>
          <ac:picMkLst>
            <pc:docMk/>
            <pc:sldMk cId="697981075" sldId="273"/>
            <ac:picMk id="3" creationId="{27D54F4B-8970-40F6-AFF4-299AB13B36E4}"/>
          </ac:picMkLst>
        </pc:picChg>
        <pc:picChg chg="add del mod">
          <ac:chgData name="oussamatalbi357@gmail.com" userId="65365087303419cf" providerId="LiveId" clId="{F229F6BC-4EB0-46D8-BCF3-182EDEFEEA82}" dt="2020-12-15T10:54:26.041" v="6" actId="478"/>
          <ac:picMkLst>
            <pc:docMk/>
            <pc:sldMk cId="697981075" sldId="273"/>
            <ac:picMk id="4" creationId="{E8238E32-60A7-48D8-B05F-4A36B1668A89}"/>
          </ac:picMkLst>
        </pc:picChg>
        <pc:picChg chg="add del mod">
          <ac:chgData name="oussamatalbi357@gmail.com" userId="65365087303419cf" providerId="LiveId" clId="{F229F6BC-4EB0-46D8-BCF3-182EDEFEEA82}" dt="2020-12-15T10:54:26.041" v="6" actId="478"/>
          <ac:picMkLst>
            <pc:docMk/>
            <pc:sldMk cId="697981075" sldId="273"/>
            <ac:picMk id="5" creationId="{48989DC4-E80C-47D2-863B-4FDA559F7937}"/>
          </ac:picMkLst>
        </pc:picChg>
        <pc:picChg chg="add mod">
          <ac:chgData name="oussamatalbi357@gmail.com" userId="65365087303419cf" providerId="LiveId" clId="{F229F6BC-4EB0-46D8-BCF3-182EDEFEEA82}" dt="2020-12-15T10:56:46.058" v="59" actId="1035"/>
          <ac:picMkLst>
            <pc:docMk/>
            <pc:sldMk cId="697981075" sldId="273"/>
            <ac:picMk id="6" creationId="{2965A531-AB95-4C4D-8535-001AB0B26829}"/>
          </ac:picMkLst>
        </pc:picChg>
        <pc:picChg chg="add mod">
          <ac:chgData name="oussamatalbi357@gmail.com" userId="65365087303419cf" providerId="LiveId" clId="{F229F6BC-4EB0-46D8-BCF3-182EDEFEEA82}" dt="2020-12-15T10:56:46.058" v="59" actId="1035"/>
          <ac:picMkLst>
            <pc:docMk/>
            <pc:sldMk cId="697981075" sldId="273"/>
            <ac:picMk id="7" creationId="{DC3C16C1-6DE5-42A9-BB16-3572844EA598}"/>
          </ac:picMkLst>
        </pc:picChg>
      </pc:sldChg>
      <pc:sldChg chg="add del">
        <pc:chgData name="oussamatalbi357@gmail.com" userId="65365087303419cf" providerId="LiveId" clId="{F229F6BC-4EB0-46D8-BCF3-182EDEFEEA82}" dt="2020-12-15T10:54:49.522" v="10"/>
        <pc:sldMkLst>
          <pc:docMk/>
          <pc:sldMk cId="1963829282" sldId="274"/>
        </pc:sldMkLst>
      </pc:sldChg>
    </pc:docChg>
  </pc:docChgLst>
  <pc:docChgLst>
    <pc:chgData name="TALBI Oussama" userId="S::oussama.talbi.1@etu.univ-amu.fr::8c30859d-34db-4d12-ba1b-1471667d5374" providerId="AD" clId="Web-{4329009F-01EB-41B6-A04C-8560F3D4ACC3}"/>
    <pc:docChg chg="addSld delSld modSld">
      <pc:chgData name="TALBI Oussama" userId="S::oussama.talbi.1@etu.univ-amu.fr::8c30859d-34db-4d12-ba1b-1471667d5374" providerId="AD" clId="Web-{4329009F-01EB-41B6-A04C-8560F3D4ACC3}" dt="2020-12-01T21:28:19.977" v="675"/>
      <pc:docMkLst>
        <pc:docMk/>
      </pc:docMkLst>
      <pc:sldChg chg="modSp">
        <pc:chgData name="TALBI Oussama" userId="S::oussama.talbi.1@etu.univ-amu.fr::8c30859d-34db-4d12-ba1b-1471667d5374" providerId="AD" clId="Web-{4329009F-01EB-41B6-A04C-8560F3D4ACC3}" dt="2020-12-01T17:17:50.436" v="63" actId="20577"/>
        <pc:sldMkLst>
          <pc:docMk/>
          <pc:sldMk cId="2790357431" sldId="257"/>
        </pc:sldMkLst>
        <pc:spChg chg="mod">
          <ac:chgData name="TALBI Oussama" userId="S::oussama.talbi.1@etu.univ-amu.fr::8c30859d-34db-4d12-ba1b-1471667d5374" providerId="AD" clId="Web-{4329009F-01EB-41B6-A04C-8560F3D4ACC3}" dt="2020-12-01T17:17:50.436" v="63" actId="20577"/>
          <ac:spMkLst>
            <pc:docMk/>
            <pc:sldMk cId="2790357431" sldId="257"/>
            <ac:spMk id="3" creationId="{D0126D0A-4965-4ED5-80B5-E8961F733269}"/>
          </ac:spMkLst>
        </pc:spChg>
      </pc:sldChg>
      <pc:sldChg chg="addSp delSp modSp">
        <pc:chgData name="TALBI Oussama" userId="S::oussama.talbi.1@etu.univ-amu.fr::8c30859d-34db-4d12-ba1b-1471667d5374" providerId="AD" clId="Web-{4329009F-01EB-41B6-A04C-8560F3D4ACC3}" dt="2020-12-01T17:17:04.700" v="42" actId="1076"/>
        <pc:sldMkLst>
          <pc:docMk/>
          <pc:sldMk cId="1854666208" sldId="258"/>
        </pc:sldMkLst>
        <pc:spChg chg="mod">
          <ac:chgData name="TALBI Oussama" userId="S::oussama.talbi.1@etu.univ-amu.fr::8c30859d-34db-4d12-ba1b-1471667d5374" providerId="AD" clId="Web-{4329009F-01EB-41B6-A04C-8560F3D4ACC3}" dt="2020-12-01T17:15:49.198" v="35" actId="20577"/>
          <ac:spMkLst>
            <pc:docMk/>
            <pc:sldMk cId="1854666208" sldId="258"/>
            <ac:spMk id="5" creationId="{DF641398-D696-46C2-8668-993425DC077A}"/>
          </ac:spMkLst>
        </pc:spChg>
        <pc:picChg chg="add mod">
          <ac:chgData name="TALBI Oussama" userId="S::oussama.talbi.1@etu.univ-amu.fr::8c30859d-34db-4d12-ba1b-1471667d5374" providerId="AD" clId="Web-{4329009F-01EB-41B6-A04C-8560F3D4ACC3}" dt="2020-12-01T17:17:00.232" v="41" actId="1076"/>
          <ac:picMkLst>
            <pc:docMk/>
            <pc:sldMk cId="1854666208" sldId="258"/>
            <ac:picMk id="3" creationId="{44612E5B-EA77-4AF8-AE55-7B21314B9C7B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15:54.074" v="38"/>
          <ac:picMkLst>
            <pc:docMk/>
            <pc:sldMk cId="1854666208" sldId="258"/>
            <ac:picMk id="23" creationId="{E218C23D-EE52-4745-AD85-A57E63A3FD37}"/>
          </ac:picMkLst>
        </pc:picChg>
        <pc:picChg chg="mod">
          <ac:chgData name="TALBI Oussama" userId="S::oussama.talbi.1@etu.univ-amu.fr::8c30859d-34db-4d12-ba1b-1471667d5374" providerId="AD" clId="Web-{4329009F-01EB-41B6-A04C-8560F3D4ACC3}" dt="2020-12-01T17:17:04.700" v="42" actId="1076"/>
          <ac:picMkLst>
            <pc:docMk/>
            <pc:sldMk cId="1854666208" sldId="258"/>
            <ac:picMk id="27" creationId="{6DEA1A20-A970-4F04-B01A-DEF6FC08D385}"/>
          </ac:picMkLst>
        </pc:picChg>
      </pc:sldChg>
      <pc:sldChg chg="modSp">
        <pc:chgData name="TALBI Oussama" userId="S::oussama.talbi.1@etu.univ-amu.fr::8c30859d-34db-4d12-ba1b-1471667d5374" providerId="AD" clId="Web-{4329009F-01EB-41B6-A04C-8560F3D4ACC3}" dt="2020-12-01T20:12:35.413" v="430" actId="20577"/>
        <pc:sldMkLst>
          <pc:docMk/>
          <pc:sldMk cId="2548891857" sldId="259"/>
        </pc:sldMkLst>
        <pc:spChg chg="mod">
          <ac:chgData name="TALBI Oussama" userId="S::oussama.talbi.1@etu.univ-amu.fr::8c30859d-34db-4d12-ba1b-1471667d5374" providerId="AD" clId="Web-{4329009F-01EB-41B6-A04C-8560F3D4ACC3}" dt="2020-12-01T20:12:35.413" v="430" actId="20577"/>
          <ac:spMkLst>
            <pc:docMk/>
            <pc:sldMk cId="2548891857" sldId="259"/>
            <ac:spMk id="7" creationId="{04221B49-66CF-4BEA-B921-26074D1D56E3}"/>
          </ac:spMkLst>
        </pc:spChg>
        <pc:spChg chg="mod">
          <ac:chgData name="TALBI Oussama" userId="S::oussama.talbi.1@etu.univ-amu.fr::8c30859d-34db-4d12-ba1b-1471667d5374" providerId="AD" clId="Web-{4329009F-01EB-41B6-A04C-8560F3D4ACC3}" dt="2020-12-01T17:18:36.015" v="122" actId="20577"/>
          <ac:spMkLst>
            <pc:docMk/>
            <pc:sldMk cId="2548891857" sldId="259"/>
            <ac:spMk id="9" creationId="{6808CF1F-5438-4BF6-AE0E-68C488746D3B}"/>
          </ac:spMkLst>
        </pc:spChg>
      </pc:sldChg>
      <pc:sldChg chg="modSp">
        <pc:chgData name="TALBI Oussama" userId="S::oussama.talbi.1@etu.univ-amu.fr::8c30859d-34db-4d12-ba1b-1471667d5374" providerId="AD" clId="Web-{4329009F-01EB-41B6-A04C-8560F3D4ACC3}" dt="2020-12-01T20:12:43.882" v="435" actId="20577"/>
        <pc:sldMkLst>
          <pc:docMk/>
          <pc:sldMk cId="2568737988" sldId="260"/>
        </pc:sldMkLst>
        <pc:spChg chg="mod">
          <ac:chgData name="TALBI Oussama" userId="S::oussama.talbi.1@etu.univ-amu.fr::8c30859d-34db-4d12-ba1b-1471667d5374" providerId="AD" clId="Web-{4329009F-01EB-41B6-A04C-8560F3D4ACC3}" dt="2020-12-01T20:12:43.882" v="435" actId="20577"/>
          <ac:spMkLst>
            <pc:docMk/>
            <pc:sldMk cId="2568737988" sldId="260"/>
            <ac:spMk id="3" creationId="{035E2716-772F-40C3-8348-88C17FB41118}"/>
          </ac:spMkLst>
        </pc:spChg>
        <pc:spChg chg="mod">
          <ac:chgData name="TALBI Oussama" userId="S::oussama.talbi.1@etu.univ-amu.fr::8c30859d-34db-4d12-ba1b-1471667d5374" providerId="AD" clId="Web-{4329009F-01EB-41B6-A04C-8560F3D4ACC3}" dt="2020-12-01T17:18:57.109" v="149" actId="20577"/>
          <ac:spMkLst>
            <pc:docMk/>
            <pc:sldMk cId="2568737988" sldId="260"/>
            <ac:spMk id="4" creationId="{79CDDD58-2828-4DD4-926D-8493D9B92F34}"/>
          </ac:spMkLst>
        </pc:spChg>
      </pc:sldChg>
      <pc:sldChg chg="modSp del">
        <pc:chgData name="TALBI Oussama" userId="S::oussama.talbi.1@etu.univ-amu.fr::8c30859d-34db-4d12-ba1b-1471667d5374" providerId="AD" clId="Web-{4329009F-01EB-41B6-A04C-8560F3D4ACC3}" dt="2020-12-01T17:31:44.832" v="352"/>
        <pc:sldMkLst>
          <pc:docMk/>
          <pc:sldMk cId="2336013134" sldId="261"/>
        </pc:sldMkLst>
        <pc:spChg chg="mod">
          <ac:chgData name="TALBI Oussama" userId="S::oussama.talbi.1@etu.univ-amu.fr::8c30859d-34db-4d12-ba1b-1471667d5374" providerId="AD" clId="Web-{4329009F-01EB-41B6-A04C-8560F3D4ACC3}" dt="2020-12-01T17:18:10.624" v="96" actId="20577"/>
          <ac:spMkLst>
            <pc:docMk/>
            <pc:sldMk cId="2336013134" sldId="261"/>
            <ac:spMk id="18" creationId="{9378918E-322F-4FD8-9120-D462C1C41FE2}"/>
          </ac:spMkLst>
        </pc:spChg>
      </pc:sldChg>
      <pc:sldChg chg="addSp delSp modSp add del replId addAnim delAnim">
        <pc:chgData name="TALBI Oussama" userId="S::oussama.talbi.1@etu.univ-amu.fr::8c30859d-34db-4d12-ba1b-1471667d5374" providerId="AD" clId="Web-{4329009F-01EB-41B6-A04C-8560F3D4ACC3}" dt="2020-12-01T17:27:04.481" v="223"/>
        <pc:sldMkLst>
          <pc:docMk/>
          <pc:sldMk cId="23851680" sldId="263"/>
        </pc:sldMkLst>
        <pc:spChg chg="add del mod">
          <ac:chgData name="TALBI Oussama" userId="S::oussama.talbi.1@etu.univ-amu.fr::8c30859d-34db-4d12-ba1b-1471667d5374" providerId="AD" clId="Web-{4329009F-01EB-41B6-A04C-8560F3D4ACC3}" dt="2020-12-01T17:21:47.364" v="188"/>
          <ac:spMkLst>
            <pc:docMk/>
            <pc:sldMk cId="23851680" sldId="263"/>
            <ac:spMk id="4" creationId="{21EFE11B-CFAF-4755-8C08-49803EE93F20}"/>
          </ac:spMkLst>
        </pc:spChg>
        <pc:spChg chg="add del">
          <ac:chgData name="TALBI Oussama" userId="S::oussama.talbi.1@etu.univ-amu.fr::8c30859d-34db-4d12-ba1b-1471667d5374" providerId="AD" clId="Web-{4329009F-01EB-41B6-A04C-8560F3D4ACC3}" dt="2020-12-01T17:21:41.129" v="187"/>
          <ac:spMkLst>
            <pc:docMk/>
            <pc:sldMk cId="23851680" sldId="263"/>
            <ac:spMk id="5" creationId="{095FDBC1-A211-4FA0-8E3E-E1BDA97E8A60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1:26.988" v="177"/>
          <ac:spMkLst>
            <pc:docMk/>
            <pc:sldMk cId="23851680" sldId="263"/>
            <ac:spMk id="6" creationId="{ABFAC462-7CF2-4911-95E3-CDCF0385F0D0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1:25.863" v="176"/>
          <ac:spMkLst>
            <pc:docMk/>
            <pc:sldMk cId="23851680" sldId="263"/>
            <ac:spMk id="12" creationId="{800CD40C-8E86-4292-9E72-8DE97088EB38}"/>
          </ac:spMkLst>
        </pc:spChg>
        <pc:picChg chg="del">
          <ac:chgData name="TALBI Oussama" userId="S::oussama.talbi.1@etu.univ-amu.fr::8c30859d-34db-4d12-ba1b-1471667d5374" providerId="AD" clId="Web-{4329009F-01EB-41B6-A04C-8560F3D4ACC3}" dt="2020-12-01T17:21:24.394" v="175"/>
          <ac:picMkLst>
            <pc:docMk/>
            <pc:sldMk cId="23851680" sldId="263"/>
            <ac:picMk id="13" creationId="{C933AC75-51DB-4C6E-A8D8-9B7E2C4A924A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1:23.488" v="174"/>
          <ac:picMkLst>
            <pc:docMk/>
            <pc:sldMk cId="23851680" sldId="263"/>
            <ac:picMk id="14" creationId="{70EC5D61-9372-48B2-8F5C-CDEE0184BDDB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1:22.301" v="173"/>
          <ac:picMkLst>
            <pc:docMk/>
            <pc:sldMk cId="23851680" sldId="263"/>
            <ac:picMk id="15" creationId="{B6F03E47-0178-4497-983E-A8FEC0994CCF}"/>
          </ac:picMkLst>
        </pc:picChg>
      </pc:sldChg>
      <pc:sldChg chg="addSp delSp modSp new del mod setBg">
        <pc:chgData name="TALBI Oussama" userId="S::oussama.talbi.1@etu.univ-amu.fr::8c30859d-34db-4d12-ba1b-1471667d5374" providerId="AD" clId="Web-{4329009F-01EB-41B6-A04C-8560F3D4ACC3}" dt="2020-12-01T17:20:43.909" v="160"/>
        <pc:sldMkLst>
          <pc:docMk/>
          <pc:sldMk cId="297638223" sldId="263"/>
        </pc:sldMkLst>
        <pc:spChg chg="mod">
          <ac:chgData name="TALBI Oussama" userId="S::oussama.talbi.1@etu.univ-amu.fr::8c30859d-34db-4d12-ba1b-1471667d5374" providerId="AD" clId="Web-{4329009F-01EB-41B6-A04C-8560F3D4ACC3}" dt="2020-12-01T17:20:07.486" v="155"/>
          <ac:spMkLst>
            <pc:docMk/>
            <pc:sldMk cId="297638223" sldId="263"/>
            <ac:spMk id="2" creationId="{C946DBA8-A4F8-45AC-9180-3C3EC3FB5FCF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0:07.486" v="155"/>
          <ac:spMkLst>
            <pc:docMk/>
            <pc:sldMk cId="297638223" sldId="263"/>
            <ac:spMk id="3" creationId="{BA225A8C-EC91-4AF4-A4D6-F6F62FB839CA}"/>
          </ac:spMkLst>
        </pc:spChg>
        <pc:spChg chg="add">
          <ac:chgData name="TALBI Oussama" userId="S::oussama.talbi.1@etu.univ-amu.fr::8c30859d-34db-4d12-ba1b-1471667d5374" providerId="AD" clId="Web-{4329009F-01EB-41B6-A04C-8560F3D4ACC3}" dt="2020-12-01T17:20:07.486" v="155"/>
          <ac:spMkLst>
            <pc:docMk/>
            <pc:sldMk cId="297638223" sldId="263"/>
            <ac:spMk id="8" creationId="{C5486FEF-95C5-433A-8B8C-9C07A3C3881D}"/>
          </ac:spMkLst>
        </pc:spChg>
        <pc:grpChg chg="add">
          <ac:chgData name="TALBI Oussama" userId="S::oussama.talbi.1@etu.univ-amu.fr::8c30859d-34db-4d12-ba1b-1471667d5374" providerId="AD" clId="Web-{4329009F-01EB-41B6-A04C-8560F3D4ACC3}" dt="2020-12-01T17:20:07.486" v="155"/>
          <ac:grpSpMkLst>
            <pc:docMk/>
            <pc:sldMk cId="297638223" sldId="263"/>
            <ac:grpSpMk id="10" creationId="{4252769E-B9F0-4068-A645-5BBEF16E9C28}"/>
          </ac:grpSpMkLst>
        </pc:grpChg>
      </pc:sldChg>
      <pc:sldChg chg="new del">
        <pc:chgData name="TALBI Oussama" userId="S::oussama.talbi.1@etu.univ-amu.fr::8c30859d-34db-4d12-ba1b-1471667d5374" providerId="AD" clId="Web-{4329009F-01EB-41B6-A04C-8560F3D4ACC3}" dt="2020-12-01T17:19:53.861" v="153"/>
        <pc:sldMkLst>
          <pc:docMk/>
          <pc:sldMk cId="3812362649" sldId="263"/>
        </pc:sldMkLst>
      </pc:sldChg>
      <pc:sldChg chg="addSp delSp modSp add del replId addAnim delAnim">
        <pc:chgData name="TALBI Oussama" userId="S::oussama.talbi.1@etu.univ-amu.fr::8c30859d-34db-4d12-ba1b-1471667d5374" providerId="AD" clId="Web-{4329009F-01EB-41B6-A04C-8560F3D4ACC3}" dt="2020-12-01T17:29:00.297" v="283"/>
        <pc:sldMkLst>
          <pc:docMk/>
          <pc:sldMk cId="1014856858" sldId="264"/>
        </pc:sldMkLst>
        <pc:spChg chg="del mod">
          <ac:chgData name="TALBI Oussama" userId="S::oussama.talbi.1@etu.univ-amu.fr::8c30859d-34db-4d12-ba1b-1471667d5374" providerId="AD" clId="Web-{4329009F-01EB-41B6-A04C-8560F3D4ACC3}" dt="2020-12-01T17:21:52.505" v="191"/>
          <ac:spMkLst>
            <pc:docMk/>
            <pc:sldMk cId="1014856858" sldId="264"/>
            <ac:spMk id="4" creationId="{21EFE11B-CFAF-4755-8C08-49803EE93F20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2:18.911" v="201"/>
          <ac:spMkLst>
            <pc:docMk/>
            <pc:sldMk cId="1014856858" sldId="264"/>
            <ac:spMk id="5" creationId="{095FDBC1-A211-4FA0-8E3E-E1BDA97E8A60}"/>
          </ac:spMkLst>
        </pc:spChg>
        <pc:spChg chg="add del">
          <ac:chgData name="TALBI Oussama" userId="S::oussama.talbi.1@etu.univ-amu.fr::8c30859d-34db-4d12-ba1b-1471667d5374" providerId="AD" clId="Web-{4329009F-01EB-41B6-A04C-8560F3D4ACC3}" dt="2020-12-01T17:22:13.974" v="200"/>
          <ac:spMkLst>
            <pc:docMk/>
            <pc:sldMk cId="1014856858" sldId="264"/>
            <ac:spMk id="6" creationId="{ABFAC462-7CF2-4911-95E3-CDCF0385F0D0}"/>
          </ac:spMkLst>
        </pc:spChg>
        <pc:spChg chg="add del">
          <ac:chgData name="TALBI Oussama" userId="S::oussama.talbi.1@etu.univ-amu.fr::8c30859d-34db-4d12-ba1b-1471667d5374" providerId="AD" clId="Web-{4329009F-01EB-41B6-A04C-8560F3D4ACC3}" dt="2020-12-01T17:22:22.271" v="204"/>
          <ac:spMkLst>
            <pc:docMk/>
            <pc:sldMk cId="1014856858" sldId="264"/>
            <ac:spMk id="12" creationId="{800CD40C-8E86-4292-9E72-8DE97088EB38}"/>
          </ac:spMkLst>
        </pc:spChg>
        <pc:picChg chg="add del">
          <ac:chgData name="TALBI Oussama" userId="S::oussama.talbi.1@etu.univ-amu.fr::8c30859d-34db-4d12-ba1b-1471667d5374" providerId="AD" clId="Web-{4329009F-01EB-41B6-A04C-8560F3D4ACC3}" dt="2020-12-01T17:22:21.208" v="203"/>
          <ac:picMkLst>
            <pc:docMk/>
            <pc:sldMk cId="1014856858" sldId="264"/>
            <ac:picMk id="13" creationId="{C933AC75-51DB-4C6E-A8D8-9B7E2C4A924A}"/>
          </ac:picMkLst>
        </pc:picChg>
        <pc:picChg chg="add del">
          <ac:chgData name="TALBI Oussama" userId="S::oussama.talbi.1@etu.univ-amu.fr::8c30859d-34db-4d12-ba1b-1471667d5374" providerId="AD" clId="Web-{4329009F-01EB-41B6-A04C-8560F3D4ACC3}" dt="2020-12-01T17:22:06.974" v="197"/>
          <ac:picMkLst>
            <pc:docMk/>
            <pc:sldMk cId="1014856858" sldId="264"/>
            <ac:picMk id="14" creationId="{70EC5D61-9372-48B2-8F5C-CDEE0184BDDB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1:54.380" v="192"/>
          <ac:picMkLst>
            <pc:docMk/>
            <pc:sldMk cId="1014856858" sldId="264"/>
            <ac:picMk id="15" creationId="{B6F03E47-0178-4497-983E-A8FEC0994CCF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2:20.708" v="202"/>
          <ac:picMkLst>
            <pc:docMk/>
            <pc:sldMk cId="1014856858" sldId="264"/>
            <ac:picMk id="16" creationId="{AB3C887F-9DDD-4BF7-A7BB-C9555CCD7D38}"/>
          </ac:picMkLst>
        </pc:picChg>
      </pc:sldChg>
      <pc:sldChg chg="new del">
        <pc:chgData name="TALBI Oussama" userId="S::oussama.talbi.1@etu.univ-amu.fr::8c30859d-34db-4d12-ba1b-1471667d5374" providerId="AD" clId="Web-{4329009F-01EB-41B6-A04C-8560F3D4ACC3}" dt="2020-12-01T17:20:26.893" v="158"/>
        <pc:sldMkLst>
          <pc:docMk/>
          <pc:sldMk cId="3881602528" sldId="264"/>
        </pc:sldMkLst>
      </pc:sldChg>
      <pc:sldChg chg="add del replId">
        <pc:chgData name="TALBI Oussama" userId="S::oussama.talbi.1@etu.univ-amu.fr::8c30859d-34db-4d12-ba1b-1471667d5374" providerId="AD" clId="Web-{4329009F-01EB-41B6-A04C-8560F3D4ACC3}" dt="2020-12-01T17:20:46.362" v="161"/>
        <pc:sldMkLst>
          <pc:docMk/>
          <pc:sldMk cId="3050212522" sldId="265"/>
        </pc:sldMkLst>
      </pc:sldChg>
      <pc:sldChg chg="delSp add del replId delAnim">
        <pc:chgData name="TALBI Oussama" userId="S::oussama.talbi.1@etu.univ-amu.fr::8c30859d-34db-4d12-ba1b-1471667d5374" providerId="AD" clId="Web-{4329009F-01EB-41B6-A04C-8560F3D4ACC3}" dt="2020-12-01T17:30:15.845" v="313"/>
        <pc:sldMkLst>
          <pc:docMk/>
          <pc:sldMk cId="3313515821" sldId="265"/>
        </pc:sldMkLst>
        <pc:spChg chg="del">
          <ac:chgData name="TALBI Oussama" userId="S::oussama.talbi.1@etu.univ-amu.fr::8c30859d-34db-4d12-ba1b-1471667d5374" providerId="AD" clId="Web-{4329009F-01EB-41B6-A04C-8560F3D4ACC3}" dt="2020-12-01T17:22:31.631" v="206"/>
          <ac:spMkLst>
            <pc:docMk/>
            <pc:sldMk cId="3313515821" sldId="265"/>
            <ac:spMk id="4" creationId="{21EFE11B-CFAF-4755-8C08-49803EE93F20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2:31.631" v="205"/>
          <ac:spMkLst>
            <pc:docMk/>
            <pc:sldMk cId="3313515821" sldId="265"/>
            <ac:spMk id="5" creationId="{095FDBC1-A211-4FA0-8E3E-E1BDA97E8A60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2:34.474" v="207"/>
          <ac:spMkLst>
            <pc:docMk/>
            <pc:sldMk cId="3313515821" sldId="265"/>
            <ac:spMk id="6" creationId="{ABFAC462-7CF2-4911-95E3-CDCF0385F0D0}"/>
          </ac:spMkLst>
        </pc:spChg>
        <pc:picChg chg="del">
          <ac:chgData name="TALBI Oussama" userId="S::oussama.talbi.1@etu.univ-amu.fr::8c30859d-34db-4d12-ba1b-1471667d5374" providerId="AD" clId="Web-{4329009F-01EB-41B6-A04C-8560F3D4ACC3}" dt="2020-12-01T17:22:35.787" v="208"/>
          <ac:picMkLst>
            <pc:docMk/>
            <pc:sldMk cId="3313515821" sldId="265"/>
            <ac:picMk id="14" creationId="{70EC5D61-9372-48B2-8F5C-CDEE0184BDDB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2:36.537" v="210"/>
          <ac:picMkLst>
            <pc:docMk/>
            <pc:sldMk cId="3313515821" sldId="265"/>
            <ac:picMk id="15" creationId="{B6F03E47-0178-4497-983E-A8FEC0994CCF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2:35.990" v="209"/>
          <ac:picMkLst>
            <pc:docMk/>
            <pc:sldMk cId="3313515821" sldId="265"/>
            <ac:picMk id="16" creationId="{AB3C887F-9DDD-4BF7-A7BB-C9555CCD7D38}"/>
          </ac:picMkLst>
        </pc:picChg>
      </pc:sldChg>
      <pc:sldChg chg="addSp delSp modSp add replId addAnim delAnim">
        <pc:chgData name="TALBI Oussama" userId="S::oussama.talbi.1@etu.univ-amu.fr::8c30859d-34db-4d12-ba1b-1471667d5374" providerId="AD" clId="Web-{4329009F-01EB-41B6-A04C-8560F3D4ACC3}" dt="2020-12-01T20:11:57.225" v="421" actId="1076"/>
        <pc:sldMkLst>
          <pc:docMk/>
          <pc:sldMk cId="1546837158" sldId="266"/>
        </pc:sldMkLst>
        <pc:spChg chg="del">
          <ac:chgData name="TALBI Oussama" userId="S::oussama.talbi.1@etu.univ-amu.fr::8c30859d-34db-4d12-ba1b-1471667d5374" providerId="AD" clId="Web-{4329009F-01EB-41B6-A04C-8560F3D4ACC3}" dt="2020-12-01T17:21:07.378" v="168"/>
          <ac:spMkLst>
            <pc:docMk/>
            <pc:sldMk cId="1546837158" sldId="266"/>
            <ac:spMk id="5" creationId="{095FDBC1-A211-4FA0-8E3E-E1BDA97E8A60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0:11:57.225" v="421" actId="1076"/>
          <ac:spMkLst>
            <pc:docMk/>
            <pc:sldMk cId="1546837158" sldId="266"/>
            <ac:spMk id="5" creationId="{098EFB59-E7BF-4228-B5F9-04D5EDADD767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1:09.441" v="169"/>
          <ac:spMkLst>
            <pc:docMk/>
            <pc:sldMk cId="1546837158" sldId="266"/>
            <ac:spMk id="6" creationId="{ABFAC462-7CF2-4911-95E3-CDCF0385F0D0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0:11:07.614" v="415" actId="1076"/>
          <ac:spMkLst>
            <pc:docMk/>
            <pc:sldMk cId="1546837158" sldId="266"/>
            <ac:spMk id="8" creationId="{5CE26939-05DB-4FF9-B20A-0F975BC0CA73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17:21:13.379" v="172"/>
          <ac:spMkLst>
            <pc:docMk/>
            <pc:sldMk cId="1546837158" sldId="266"/>
            <ac:spMk id="12" creationId="{800CD40C-8E86-4292-9E72-8DE97088EB38}"/>
          </ac:spMkLst>
        </pc:spChg>
        <pc:spChg chg="mod">
          <ac:chgData name="TALBI Oussama" userId="S::oussama.talbi.1@etu.univ-amu.fr::8c30859d-34db-4d12-ba1b-1471667d5374" providerId="AD" clId="Web-{4329009F-01EB-41B6-A04C-8560F3D4ACC3}" dt="2020-12-01T17:30:45.909" v="326" actId="20577"/>
          <ac:spMkLst>
            <pc:docMk/>
            <pc:sldMk cId="1546837158" sldId="266"/>
            <ac:spMk id="17" creationId="{CACD4942-1CB8-4AE6-BB72-F3836854D631}"/>
          </ac:spMkLst>
        </pc:spChg>
        <pc:picChg chg="add mod">
          <ac:chgData name="TALBI Oussama" userId="S::oussama.talbi.1@etu.univ-amu.fr::8c30859d-34db-4d12-ba1b-1471667d5374" providerId="AD" clId="Web-{4329009F-01EB-41B6-A04C-8560F3D4ACC3}" dt="2020-12-01T20:11:48.334" v="419" actId="1076"/>
          <ac:picMkLst>
            <pc:docMk/>
            <pc:sldMk cId="1546837158" sldId="266"/>
            <ac:picMk id="6" creationId="{8E88929E-5EC1-4866-A53F-632DDC0BC9C0}"/>
          </ac:picMkLst>
        </pc:picChg>
        <pc:picChg chg="add mod">
          <ac:chgData name="TALBI Oussama" userId="S::oussama.talbi.1@etu.univ-amu.fr::8c30859d-34db-4d12-ba1b-1471667d5374" providerId="AD" clId="Web-{4329009F-01EB-41B6-A04C-8560F3D4ACC3}" dt="2020-12-01T20:11:51.912" v="420" actId="1076"/>
          <ac:picMkLst>
            <pc:docMk/>
            <pc:sldMk cId="1546837158" sldId="266"/>
            <ac:picMk id="13" creationId="{14CB6159-6E90-435E-B18C-CF6A8A3D3561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1:10.957" v="171"/>
          <ac:picMkLst>
            <pc:docMk/>
            <pc:sldMk cId="1546837158" sldId="266"/>
            <ac:picMk id="13" creationId="{C933AC75-51DB-4C6E-A8D8-9B7E2C4A924A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1:10.769" v="170"/>
          <ac:picMkLst>
            <pc:docMk/>
            <pc:sldMk cId="1546837158" sldId="266"/>
            <ac:picMk id="14" creationId="{70EC5D61-9372-48B2-8F5C-CDEE0184BDDB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1:05.394" v="167"/>
          <ac:picMkLst>
            <pc:docMk/>
            <pc:sldMk cId="1546837158" sldId="266"/>
            <ac:picMk id="16" creationId="{AB3C887F-9DDD-4BF7-A7BB-C9555CCD7D38}"/>
          </ac:picMkLst>
        </pc:picChg>
      </pc:sldChg>
      <pc:sldChg chg="add del replId">
        <pc:chgData name="TALBI Oussama" userId="S::oussama.talbi.1@etu.univ-amu.fr::8c30859d-34db-4d12-ba1b-1471667d5374" providerId="AD" clId="Web-{4329009F-01EB-41B6-A04C-8560F3D4ACC3}" dt="2020-12-01T17:20:47.612" v="162"/>
        <pc:sldMkLst>
          <pc:docMk/>
          <pc:sldMk cId="2742750213" sldId="266"/>
        </pc:sldMkLst>
      </pc:sldChg>
      <pc:sldChg chg="addSp delSp modSp add del replId addAnim delAnim">
        <pc:chgData name="TALBI Oussama" userId="S::oussama.talbi.1@etu.univ-amu.fr::8c30859d-34db-4d12-ba1b-1471667d5374" providerId="AD" clId="Web-{4329009F-01EB-41B6-A04C-8560F3D4ACC3}" dt="2020-12-01T20:10:31.114" v="412"/>
        <pc:sldMkLst>
          <pc:docMk/>
          <pc:sldMk cId="911498517" sldId="267"/>
        </pc:sldMkLst>
        <pc:spChg chg="mod">
          <ac:chgData name="TALBI Oussama" userId="S::oussama.talbi.1@etu.univ-amu.fr::8c30859d-34db-4d12-ba1b-1471667d5374" providerId="AD" clId="Web-{4329009F-01EB-41B6-A04C-8560F3D4ACC3}" dt="2020-12-01T17:27:20.278" v="249" actId="14100"/>
          <ac:spMkLst>
            <pc:docMk/>
            <pc:sldMk cId="911498517" sldId="267"/>
            <ac:spMk id="4" creationId="{21EFE11B-CFAF-4755-8C08-49803EE93F20}"/>
          </ac:spMkLst>
        </pc:spChg>
        <pc:spChg chg="mod">
          <ac:chgData name="TALBI Oussama" userId="S::oussama.talbi.1@etu.univ-amu.fr::8c30859d-34db-4d12-ba1b-1471667d5374" providerId="AD" clId="Web-{4329009F-01EB-41B6-A04C-8560F3D4ACC3}" dt="2020-12-01T17:30:52.987" v="331" actId="20577"/>
          <ac:spMkLst>
            <pc:docMk/>
            <pc:sldMk cId="911498517" sldId="267"/>
            <ac:spMk id="17" creationId="{CACD4942-1CB8-4AE6-BB72-F3836854D631}"/>
          </ac:spMkLst>
        </pc:spChg>
        <pc:picChg chg="add del mod">
          <ac:chgData name="TALBI Oussama" userId="S::oussama.talbi.1@etu.univ-amu.fr::8c30859d-34db-4d12-ba1b-1471667d5374" providerId="AD" clId="Web-{4329009F-01EB-41B6-A04C-8560F3D4ACC3}" dt="2020-12-01T17:26:53.481" v="221"/>
          <ac:picMkLst>
            <pc:docMk/>
            <pc:sldMk cId="911498517" sldId="267"/>
            <ac:picMk id="5" creationId="{A83D8615-EAA9-475D-BBA3-4082C6583162}"/>
          </ac:picMkLst>
        </pc:picChg>
        <pc:picChg chg="add del mod">
          <ac:chgData name="TALBI Oussama" userId="S::oussama.talbi.1@etu.univ-amu.fr::8c30859d-34db-4d12-ba1b-1471667d5374" providerId="AD" clId="Web-{4329009F-01EB-41B6-A04C-8560F3D4ACC3}" dt="2020-12-01T17:26:56.200" v="222"/>
          <ac:picMkLst>
            <pc:docMk/>
            <pc:sldMk cId="911498517" sldId="267"/>
            <ac:picMk id="6" creationId="{B08DF610-49A5-4ABF-BCAD-9D4C8EB94642}"/>
          </ac:picMkLst>
        </pc:picChg>
        <pc:picChg chg="add mod">
          <ac:chgData name="TALBI Oussama" userId="S::oussama.talbi.1@etu.univ-amu.fr::8c30859d-34db-4d12-ba1b-1471667d5374" providerId="AD" clId="Web-{4329009F-01EB-41B6-A04C-8560F3D4ACC3}" dt="2020-12-01T17:26:51.059" v="220" actId="1076"/>
          <ac:picMkLst>
            <pc:docMk/>
            <pc:sldMk cId="911498517" sldId="267"/>
            <ac:picMk id="8" creationId="{4057C4AD-7EDE-44CA-AD5F-1917D849DF84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6:44.731" v="218"/>
          <ac:picMkLst>
            <pc:docMk/>
            <pc:sldMk cId="911498517" sldId="267"/>
            <ac:picMk id="15" creationId="{B6F03E47-0178-4497-983E-A8FEC0994CCF}"/>
          </ac:picMkLst>
        </pc:picChg>
      </pc:sldChg>
      <pc:sldChg chg="addSp delSp modSp add del replId addAnim delAnim">
        <pc:chgData name="TALBI Oussama" userId="S::oussama.talbi.1@etu.univ-amu.fr::8c30859d-34db-4d12-ba1b-1471667d5374" providerId="AD" clId="Web-{4329009F-01EB-41B6-A04C-8560F3D4ACC3}" dt="2020-12-01T20:12:03.725" v="422"/>
        <pc:sldMkLst>
          <pc:docMk/>
          <pc:sldMk cId="3056926733" sldId="268"/>
        </pc:sldMkLst>
        <pc:spChg chg="mod">
          <ac:chgData name="TALBI Oussama" userId="S::oussama.talbi.1@etu.univ-amu.fr::8c30859d-34db-4d12-ba1b-1471667d5374" providerId="AD" clId="Web-{4329009F-01EB-41B6-A04C-8560F3D4ACC3}" dt="2020-12-01T17:28:56.156" v="280" actId="20577"/>
          <ac:spMkLst>
            <pc:docMk/>
            <pc:sldMk cId="3056926733" sldId="268"/>
            <ac:spMk id="4" creationId="{21EFE11B-CFAF-4755-8C08-49803EE93F20}"/>
          </ac:spMkLst>
        </pc:spChg>
        <pc:spChg chg="mod">
          <ac:chgData name="TALBI Oussama" userId="S::oussama.talbi.1@etu.univ-amu.fr::8c30859d-34db-4d12-ba1b-1471667d5374" providerId="AD" clId="Web-{4329009F-01EB-41B6-A04C-8560F3D4ACC3}" dt="2020-12-01T17:31:00.190" v="336" actId="20577"/>
          <ac:spMkLst>
            <pc:docMk/>
            <pc:sldMk cId="3056926733" sldId="268"/>
            <ac:spMk id="17" creationId="{CACD4942-1CB8-4AE6-BB72-F3836854D631}"/>
          </ac:spMkLst>
        </pc:spChg>
        <pc:picChg chg="add del mod">
          <ac:chgData name="TALBI Oussama" userId="S::oussama.talbi.1@etu.univ-amu.fr::8c30859d-34db-4d12-ba1b-1471667d5374" providerId="AD" clId="Web-{4329009F-01EB-41B6-A04C-8560F3D4ACC3}" dt="2020-12-01T20:08:31.204" v="406"/>
          <ac:picMkLst>
            <pc:docMk/>
            <pc:sldMk cId="3056926733" sldId="268"/>
            <ac:picMk id="5" creationId="{6AECDE99-46DC-4C71-9341-37D6B33DF507}"/>
          </ac:picMkLst>
        </pc:picChg>
        <pc:picChg chg="add del mod">
          <ac:chgData name="TALBI Oussama" userId="S::oussama.talbi.1@etu.univ-amu.fr::8c30859d-34db-4d12-ba1b-1471667d5374" providerId="AD" clId="Web-{4329009F-01EB-41B6-A04C-8560F3D4ACC3}" dt="2020-12-01T17:28:45.312" v="268"/>
          <ac:picMkLst>
            <pc:docMk/>
            <pc:sldMk cId="3056926733" sldId="268"/>
            <ac:picMk id="5" creationId="{824C4B3F-2E56-4D87-8A0A-E0904C51D9B2}"/>
          </ac:picMkLst>
        </pc:picChg>
        <pc:picChg chg="add del mod">
          <ac:chgData name="TALBI Oussama" userId="S::oussama.talbi.1@etu.univ-amu.fr::8c30859d-34db-4d12-ba1b-1471667d5374" providerId="AD" clId="Web-{4329009F-01EB-41B6-A04C-8560F3D4ACC3}" dt="2020-12-01T17:28:47.531" v="269"/>
          <ac:picMkLst>
            <pc:docMk/>
            <pc:sldMk cId="3056926733" sldId="268"/>
            <ac:picMk id="6" creationId="{2128CD63-D5B0-47D9-A5A4-A4666BA30375}"/>
          </ac:picMkLst>
        </pc:picChg>
        <pc:picChg chg="add del">
          <ac:chgData name="TALBI Oussama" userId="S::oussama.talbi.1@etu.univ-amu.fr::8c30859d-34db-4d12-ba1b-1471667d5374" providerId="AD" clId="Web-{4329009F-01EB-41B6-A04C-8560F3D4ACC3}" dt="2020-12-01T17:28:38.796" v="266"/>
          <ac:picMkLst>
            <pc:docMk/>
            <pc:sldMk cId="3056926733" sldId="268"/>
            <ac:picMk id="8" creationId="{4057C4AD-7EDE-44CA-AD5F-1917D849DF84}"/>
          </ac:picMkLst>
        </pc:picChg>
        <pc:picChg chg="add mod">
          <ac:chgData name="TALBI Oussama" userId="S::oussama.talbi.1@etu.univ-amu.fr::8c30859d-34db-4d12-ba1b-1471667d5374" providerId="AD" clId="Web-{4329009F-01EB-41B6-A04C-8560F3D4ACC3}" dt="2020-12-01T17:28:42.921" v="267" actId="1076"/>
          <ac:picMkLst>
            <pc:docMk/>
            <pc:sldMk cId="3056926733" sldId="268"/>
            <ac:picMk id="13" creationId="{5342A873-F38A-4899-85DA-3BE6088CCA5B}"/>
          </ac:picMkLst>
        </pc:picChg>
      </pc:sldChg>
      <pc:sldChg chg="add del replId">
        <pc:chgData name="TALBI Oussama" userId="S::oussama.talbi.1@etu.univ-amu.fr::8c30859d-34db-4d12-ba1b-1471667d5374" providerId="AD" clId="Web-{4329009F-01EB-41B6-A04C-8560F3D4ACC3}" dt="2020-12-01T17:26:19.824" v="215"/>
        <pc:sldMkLst>
          <pc:docMk/>
          <pc:sldMk cId="3931386785" sldId="268"/>
        </pc:sldMkLst>
      </pc:sldChg>
      <pc:sldChg chg="addSp delSp modSp add replId addAnim delAnim modAnim">
        <pc:chgData name="TALBI Oussama" userId="S::oussama.talbi.1@etu.univ-amu.fr::8c30859d-34db-4d12-ba1b-1471667d5374" providerId="AD" clId="Web-{4329009F-01EB-41B6-A04C-8560F3D4ACC3}" dt="2020-12-01T21:03:18.379" v="553" actId="1076"/>
        <pc:sldMkLst>
          <pc:docMk/>
          <pc:sldMk cId="4072382185" sldId="269"/>
        </pc:sldMkLst>
        <pc:spChg chg="mod">
          <ac:chgData name="TALBI Oussama" userId="S::oussama.talbi.1@etu.univ-amu.fr::8c30859d-34db-4d12-ba1b-1471667d5374" providerId="AD" clId="Web-{4329009F-01EB-41B6-A04C-8560F3D4ACC3}" dt="2020-12-01T19:32:42.045" v="385" actId="14100"/>
          <ac:spMkLst>
            <pc:docMk/>
            <pc:sldMk cId="4072382185" sldId="269"/>
            <ac:spMk id="4" creationId="{21EFE11B-CFAF-4755-8C08-49803EE93F20}"/>
          </ac:spMkLst>
        </pc:spChg>
        <pc:spChg chg="mod">
          <ac:chgData name="TALBI Oussama" userId="S::oussama.talbi.1@etu.univ-amu.fr::8c30859d-34db-4d12-ba1b-1471667d5374" providerId="AD" clId="Web-{4329009F-01EB-41B6-A04C-8560F3D4ACC3}" dt="2020-12-01T20:12:26.616" v="425" actId="20577"/>
          <ac:spMkLst>
            <pc:docMk/>
            <pc:sldMk cId="4072382185" sldId="269"/>
            <ac:spMk id="17" creationId="{CACD4942-1CB8-4AE6-BB72-F3836854D631}"/>
          </ac:spMkLst>
        </pc:spChg>
        <pc:picChg chg="add mod">
          <ac:chgData name="TALBI Oussama" userId="S::oussama.talbi.1@etu.univ-amu.fr::8c30859d-34db-4d12-ba1b-1471667d5374" providerId="AD" clId="Web-{4329009F-01EB-41B6-A04C-8560F3D4ACC3}" dt="2020-12-01T19:32:49.639" v="387" actId="1076"/>
          <ac:picMkLst>
            <pc:docMk/>
            <pc:sldMk cId="4072382185" sldId="269"/>
            <ac:picMk id="5" creationId="{8E3975AD-389D-41F9-8809-609E512C5166}"/>
          </ac:picMkLst>
        </pc:picChg>
        <pc:picChg chg="add del mod">
          <ac:chgData name="TALBI Oussama" userId="S::oussama.talbi.1@etu.univ-amu.fr::8c30859d-34db-4d12-ba1b-1471667d5374" providerId="AD" clId="Web-{4329009F-01EB-41B6-A04C-8560F3D4ACC3}" dt="2020-12-01T17:30:01.564" v="295"/>
          <ac:picMkLst>
            <pc:docMk/>
            <pc:sldMk cId="4072382185" sldId="269"/>
            <ac:picMk id="6" creationId="{2DB8CF59-E115-4E4F-A33E-6E4771F2FB20}"/>
          </ac:picMkLst>
        </pc:picChg>
        <pc:picChg chg="add mod">
          <ac:chgData name="TALBI Oussama" userId="S::oussama.talbi.1@etu.univ-amu.fr::8c30859d-34db-4d12-ba1b-1471667d5374" providerId="AD" clId="Web-{4329009F-01EB-41B6-A04C-8560F3D4ACC3}" dt="2020-12-01T19:32:45.029" v="386" actId="1076"/>
          <ac:picMkLst>
            <pc:docMk/>
            <pc:sldMk cId="4072382185" sldId="269"/>
            <ac:picMk id="6" creationId="{5EF2E429-31A6-4A41-AB72-7EA3533971FE}"/>
          </ac:picMkLst>
        </pc:picChg>
        <pc:picChg chg="add del mod">
          <ac:chgData name="TALBI Oussama" userId="S::oussama.talbi.1@etu.univ-amu.fr::8c30859d-34db-4d12-ba1b-1471667d5374" providerId="AD" clId="Web-{4329009F-01EB-41B6-A04C-8560F3D4ACC3}" dt="2020-12-01T17:30:00.704" v="294"/>
          <ac:picMkLst>
            <pc:docMk/>
            <pc:sldMk cId="4072382185" sldId="269"/>
            <ac:picMk id="8" creationId="{07BF0ECD-F438-4B87-919E-18F0A5599333}"/>
          </ac:picMkLst>
        </pc:picChg>
        <pc:picChg chg="add mod">
          <ac:chgData name="TALBI Oussama" userId="S::oussama.talbi.1@etu.univ-amu.fr::8c30859d-34db-4d12-ba1b-1471667d5374" providerId="AD" clId="Web-{4329009F-01EB-41B6-A04C-8560F3D4ACC3}" dt="2020-12-01T21:03:18.379" v="553" actId="1076"/>
          <ac:picMkLst>
            <pc:docMk/>
            <pc:sldMk cId="4072382185" sldId="269"/>
            <ac:picMk id="8" creationId="{839E5890-474B-48D5-8536-8F537CF26A18}"/>
          </ac:picMkLst>
        </pc:picChg>
        <pc:picChg chg="add mod">
          <ac:chgData name="TALBI Oussama" userId="S::oussama.talbi.1@etu.univ-amu.fr::8c30859d-34db-4d12-ba1b-1471667d5374" providerId="AD" clId="Web-{4329009F-01EB-41B6-A04C-8560F3D4ACC3}" dt="2020-12-01T21:03:16.144" v="552" actId="1076"/>
          <ac:picMkLst>
            <pc:docMk/>
            <pc:sldMk cId="4072382185" sldId="269"/>
            <ac:picMk id="12" creationId="{12788370-9ECC-4765-9E66-FD6E7555059A}"/>
          </ac:picMkLst>
        </pc:picChg>
        <pc:picChg chg="del">
          <ac:chgData name="TALBI Oussama" userId="S::oussama.talbi.1@etu.univ-amu.fr::8c30859d-34db-4d12-ba1b-1471667d5374" providerId="AD" clId="Web-{4329009F-01EB-41B6-A04C-8560F3D4ACC3}" dt="2020-12-01T17:29:46.267" v="292"/>
          <ac:picMkLst>
            <pc:docMk/>
            <pc:sldMk cId="4072382185" sldId="269"/>
            <ac:picMk id="13" creationId="{5342A873-F38A-4899-85DA-3BE6088CCA5B}"/>
          </ac:picMkLst>
        </pc:picChg>
        <pc:picChg chg="add del mod">
          <ac:chgData name="TALBI Oussama" userId="S::oussama.talbi.1@etu.univ-amu.fr::8c30859d-34db-4d12-ba1b-1471667d5374" providerId="AD" clId="Web-{4329009F-01EB-41B6-A04C-8560F3D4ACC3}" dt="2020-12-01T19:42:59.061" v="404"/>
          <ac:picMkLst>
            <pc:docMk/>
            <pc:sldMk cId="4072382185" sldId="269"/>
            <ac:picMk id="13" creationId="{58CCE000-FC25-4709-A796-9CEC6DD60CBD}"/>
          </ac:picMkLst>
        </pc:picChg>
      </pc:sldChg>
      <pc:sldChg chg="addSp delSp modSp add replId addAnim modAnim">
        <pc:chgData name="TALBI Oussama" userId="S::oussama.talbi.1@etu.univ-amu.fr::8c30859d-34db-4d12-ba1b-1471667d5374" providerId="AD" clId="Web-{4329009F-01EB-41B6-A04C-8560F3D4ACC3}" dt="2020-12-01T21:28:19.977" v="675"/>
        <pc:sldMkLst>
          <pc:docMk/>
          <pc:sldMk cId="1910229448" sldId="270"/>
        </pc:sldMkLst>
        <pc:spChg chg="add mod">
          <ac:chgData name="TALBI Oussama" userId="S::oussama.talbi.1@etu.univ-amu.fr::8c30859d-34db-4d12-ba1b-1471667d5374" providerId="AD" clId="Web-{4329009F-01EB-41B6-A04C-8560F3D4ACC3}" dt="2020-12-01T20:47:37.560" v="499" actId="1076"/>
          <ac:spMkLst>
            <pc:docMk/>
            <pc:sldMk cId="1910229448" sldId="270"/>
            <ac:spMk id="2" creationId="{CA2EB0AE-8AE2-4837-AE06-209C14610DE4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0:47:29.560" v="498" actId="1076"/>
          <ac:spMkLst>
            <pc:docMk/>
            <pc:sldMk cId="1910229448" sldId="270"/>
            <ac:spMk id="5" creationId="{69EE6F2B-3DA9-471D-AD0F-F953D40B369E}"/>
          </ac:spMkLst>
        </pc:spChg>
        <pc:spChg chg="add del mod">
          <ac:chgData name="TALBI Oussama" userId="S::oussama.talbi.1@etu.univ-amu.fr::8c30859d-34db-4d12-ba1b-1471667d5374" providerId="AD" clId="Web-{4329009F-01EB-41B6-A04C-8560F3D4ACC3}" dt="2020-12-01T21:27:35.289" v="660"/>
          <ac:spMkLst>
            <pc:docMk/>
            <pc:sldMk cId="1910229448" sldId="270"/>
            <ac:spMk id="6" creationId="{3216E6AD-796F-4AD3-8CF3-099CBB6027DC}"/>
          </ac:spMkLst>
        </pc:spChg>
        <pc:spChg chg="del">
          <ac:chgData name="TALBI Oussama" userId="S::oussama.talbi.1@etu.univ-amu.fr::8c30859d-34db-4d12-ba1b-1471667d5374" providerId="AD" clId="Web-{4329009F-01EB-41B6-A04C-8560F3D4ACC3}" dt="2020-12-01T20:35:00.714" v="448"/>
          <ac:spMkLst>
            <pc:docMk/>
            <pc:sldMk cId="1910229448" sldId="270"/>
            <ac:spMk id="6" creationId="{C0436511-8A70-4E60-8F3D-9CBBA23298E5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0:55:26.946" v="527" actId="1076"/>
          <ac:spMkLst>
            <pc:docMk/>
            <pc:sldMk cId="1910229448" sldId="270"/>
            <ac:spMk id="8" creationId="{E8361283-6E7A-4C3C-88E9-5BD61A01A7D3}"/>
          </ac:spMkLst>
        </pc:spChg>
        <pc:spChg chg="add del mod">
          <ac:chgData name="TALBI Oussama" userId="S::oussama.talbi.1@etu.univ-amu.fr::8c30859d-34db-4d12-ba1b-1471667d5374" providerId="AD" clId="Web-{4329009F-01EB-41B6-A04C-8560F3D4ACC3}" dt="2020-12-01T21:05:01.522" v="554"/>
          <ac:spMkLst>
            <pc:docMk/>
            <pc:sldMk cId="1910229448" sldId="270"/>
            <ac:spMk id="10" creationId="{6D552436-F963-4507-8D6E-3A7DF048EAD2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1:27:47.914" v="664" actId="1076"/>
          <ac:spMkLst>
            <pc:docMk/>
            <pc:sldMk cId="1910229448" sldId="270"/>
            <ac:spMk id="10" creationId="{B5CFC6B5-3382-4AAF-9020-DCEC54EB3947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1:27:47.929" v="665" actId="1076"/>
          <ac:spMkLst>
            <pc:docMk/>
            <pc:sldMk cId="1910229448" sldId="270"/>
            <ac:spMk id="11" creationId="{BA97D834-4AA5-4F1B-9A76-1BE37DAF60DF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1:27:47.929" v="666" actId="1076"/>
          <ac:spMkLst>
            <pc:docMk/>
            <pc:sldMk cId="1910229448" sldId="270"/>
            <ac:spMk id="12" creationId="{6AB0DA3C-3AAA-4A3E-A243-523BCD0CAD95}"/>
          </ac:spMkLst>
        </pc:spChg>
        <pc:spChg chg="add mod">
          <ac:chgData name="TALBI Oussama" userId="S::oussama.talbi.1@etu.univ-amu.fr::8c30859d-34db-4d12-ba1b-1471667d5374" providerId="AD" clId="Web-{4329009F-01EB-41B6-A04C-8560F3D4ACC3}" dt="2020-12-01T21:27:54.539" v="667" actId="1076"/>
          <ac:spMkLst>
            <pc:docMk/>
            <pc:sldMk cId="1910229448" sldId="270"/>
            <ac:spMk id="13" creationId="{1C4EF3E8-E2FA-4DC8-8618-72C2D491C1CC}"/>
          </ac:spMkLst>
        </pc:spChg>
      </pc:sldChg>
      <pc:sldChg chg="add del replId">
        <pc:chgData name="TALBI Oussama" userId="S::oussama.talbi.1@etu.univ-amu.fr::8c30859d-34db-4d12-ba1b-1471667d5374" providerId="AD" clId="Web-{4329009F-01EB-41B6-A04C-8560F3D4ACC3}" dt="2020-12-01T19:42:39.763" v="402"/>
        <pc:sldMkLst>
          <pc:docMk/>
          <pc:sldMk cId="3220395574" sldId="270"/>
        </pc:sldMkLst>
      </pc:sldChg>
      <pc:sldChg chg="add del replId">
        <pc:chgData name="TALBI Oussama" userId="S::oussama.talbi.1@etu.univ-amu.fr::8c30859d-34db-4d12-ba1b-1471667d5374" providerId="AD" clId="Web-{4329009F-01EB-41B6-A04C-8560F3D4ACC3}" dt="2020-12-01T19:42:36.576" v="401"/>
        <pc:sldMkLst>
          <pc:docMk/>
          <pc:sldMk cId="1121374635" sldId="271"/>
        </pc:sldMkLst>
      </pc:sldChg>
    </pc:docChg>
  </pc:docChgLst>
  <pc:docChgLst>
    <pc:chgData name="TALBI Oussama" userId="S::oussama.talbi.1@etu.univ-amu.fr::8c30859d-34db-4d12-ba1b-1471667d5374" providerId="AD" clId="Web-{1D311B24-F7F0-47AF-86E7-B13F160507FA}"/>
    <pc:docChg chg="modSld">
      <pc:chgData name="TALBI Oussama" userId="S::oussama.talbi.1@etu.univ-amu.fr::8c30859d-34db-4d12-ba1b-1471667d5374" providerId="AD" clId="Web-{1D311B24-F7F0-47AF-86E7-B13F160507FA}" dt="2020-12-02T14:05:18.844" v="4" actId="1076"/>
      <pc:docMkLst>
        <pc:docMk/>
      </pc:docMkLst>
      <pc:sldChg chg="addSp delSp modSp">
        <pc:chgData name="TALBI Oussama" userId="S::oussama.talbi.1@etu.univ-amu.fr::8c30859d-34db-4d12-ba1b-1471667d5374" providerId="AD" clId="Web-{1D311B24-F7F0-47AF-86E7-B13F160507FA}" dt="2020-12-02T14:05:18.844" v="4" actId="1076"/>
        <pc:sldMkLst>
          <pc:docMk/>
          <pc:sldMk cId="4072382185" sldId="269"/>
        </pc:sldMkLst>
        <pc:picChg chg="add mod">
          <ac:chgData name="TALBI Oussama" userId="S::oussama.talbi.1@etu.univ-amu.fr::8c30859d-34db-4d12-ba1b-1471667d5374" providerId="AD" clId="Web-{1D311B24-F7F0-47AF-86E7-B13F160507FA}" dt="2020-12-02T14:05:03.703" v="2" actId="1076"/>
          <ac:picMkLst>
            <pc:docMk/>
            <pc:sldMk cId="4072382185" sldId="269"/>
            <ac:picMk id="8" creationId="{95D2F5C4-B86D-4033-9C21-1A1BCA40A070}"/>
          </ac:picMkLst>
        </pc:picChg>
        <pc:picChg chg="add mod">
          <ac:chgData name="TALBI Oussama" userId="S::oussama.talbi.1@etu.univ-amu.fr::8c30859d-34db-4d12-ba1b-1471667d5374" providerId="AD" clId="Web-{1D311B24-F7F0-47AF-86E7-B13F160507FA}" dt="2020-12-02T14:05:18.844" v="4" actId="1076"/>
          <ac:picMkLst>
            <pc:docMk/>
            <pc:sldMk cId="4072382185" sldId="269"/>
            <ac:picMk id="12" creationId="{67171D27-E34E-4AD0-8452-8BA423148002}"/>
          </ac:picMkLst>
        </pc:picChg>
        <pc:picChg chg="del">
          <ac:chgData name="TALBI Oussama" userId="S::oussama.talbi.1@etu.univ-amu.fr::8c30859d-34db-4d12-ba1b-1471667d5374" providerId="AD" clId="Web-{1D311B24-F7F0-47AF-86E7-B13F160507FA}" dt="2020-12-02T14:04:59.750" v="1"/>
          <ac:picMkLst>
            <pc:docMk/>
            <pc:sldMk cId="4072382185" sldId="269"/>
            <ac:picMk id="13" creationId="{27C8105F-CCFB-40D0-8D3F-EB96B1B0784D}"/>
          </ac:picMkLst>
        </pc:picChg>
      </pc:sldChg>
    </pc:docChg>
  </pc:docChgLst>
  <pc:docChgLst>
    <pc:chgData name="TALBI Oussama" userId="S::oussama.talbi.1@etu.univ-amu.fr::8c30859d-34db-4d12-ba1b-1471667d5374" providerId="AD" clId="Web-{6B96EC9A-3DD8-4DE8-B6AF-8B7CEC63049F}"/>
    <pc:docChg chg="modSld">
      <pc:chgData name="TALBI Oussama" userId="S::oussama.talbi.1@etu.univ-amu.fr::8c30859d-34db-4d12-ba1b-1471667d5374" providerId="AD" clId="Web-{6B96EC9A-3DD8-4DE8-B6AF-8B7CEC63049F}" dt="2020-12-01T09:10:59.574" v="20"/>
      <pc:docMkLst>
        <pc:docMk/>
      </pc:docMkLst>
      <pc:sldChg chg="modSp addAnim delAnim modAnim">
        <pc:chgData name="TALBI Oussama" userId="S::oussama.talbi.1@etu.univ-amu.fr::8c30859d-34db-4d12-ba1b-1471667d5374" providerId="AD" clId="Web-{6B96EC9A-3DD8-4DE8-B6AF-8B7CEC63049F}" dt="2020-12-01T09:10:59.574" v="20"/>
        <pc:sldMkLst>
          <pc:docMk/>
          <pc:sldMk cId="2336013134" sldId="261"/>
        </pc:sldMkLst>
        <pc:spChg chg="mod">
          <ac:chgData name="TALBI Oussama" userId="S::oussama.talbi.1@etu.univ-amu.fr::8c30859d-34db-4d12-ba1b-1471667d5374" providerId="AD" clId="Web-{6B96EC9A-3DD8-4DE8-B6AF-8B7CEC63049F}" dt="2020-12-01T09:09:28.885" v="0" actId="14100"/>
          <ac:spMkLst>
            <pc:docMk/>
            <pc:sldMk cId="2336013134" sldId="261"/>
            <ac:spMk id="4" creationId="{21EFE11B-CFAF-4755-8C08-49803EE93F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0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jpeg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u41ujNodvnM?feature=oembed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u41ujNodvnM?feature=oembed" TargetMode="External"/><Relationship Id="rId6" Type="http://schemas.openxmlformats.org/officeDocument/2006/relationships/image" Target="../media/image16.jpe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" y="1121433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de-DE" sz="5600" b="1" u="sng">
                <a:ea typeface="+mj-lt"/>
                <a:cs typeface="+mj-lt"/>
              </a:rPr>
              <a:t>Communication orchestrale</a:t>
            </a:r>
            <a:endParaRPr lang="fr-FR" sz="5600" b="1" u="sng"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2000" y="3536829"/>
            <a:ext cx="5334000" cy="198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u="sng">
                <a:cs typeface="Calibri"/>
              </a:rPr>
              <a:t>Spectacle Pulsions</a:t>
            </a:r>
          </a:p>
          <a:p>
            <a:pPr algn="l"/>
            <a:r>
              <a:rPr lang="fr-FR" u="sng">
                <a:cs typeface="Calibri"/>
              </a:rPr>
              <a:t>De :</a:t>
            </a:r>
          </a:p>
          <a:p>
            <a:pPr algn="l"/>
            <a:r>
              <a:rPr lang="fr-FR" u="sng" err="1">
                <a:cs typeface="Calibri"/>
              </a:rPr>
              <a:t>Kyan</a:t>
            </a:r>
            <a:r>
              <a:rPr lang="fr-FR" u="sng">
                <a:cs typeface="Calibri"/>
              </a:rPr>
              <a:t> </a:t>
            </a:r>
            <a:r>
              <a:rPr lang="fr-FR" u="sng" err="1">
                <a:cs typeface="Calibri"/>
              </a:rPr>
              <a:t>Khojandi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D1861-F99C-4A8C-AFB0-C986BBD79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9" r="39042" b="4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37E8D3D-BB33-4A85-93ED-D85328CB3472}"/>
              </a:ext>
            </a:extLst>
          </p:cNvPr>
          <p:cNvSpPr txBox="1"/>
          <p:nvPr/>
        </p:nvSpPr>
        <p:spPr>
          <a:xfrm>
            <a:off x="756249" y="5946476"/>
            <a:ext cx="2168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>
                <a:cs typeface="Calibri"/>
              </a:rPr>
              <a:t>TALBI Oussama</a:t>
            </a: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957D2190-D874-462A-8D4D-C6984F167E36}"/>
              </a:ext>
            </a:extLst>
          </p:cNvPr>
          <p:cNvSpPr/>
          <p:nvPr/>
        </p:nvSpPr>
        <p:spPr>
          <a:xfrm rot="-54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127130-017E-4124-8B8C-65B5E809742D}"/>
              </a:ext>
            </a:extLst>
          </p:cNvPr>
          <p:cNvSpPr txBox="1"/>
          <p:nvPr/>
        </p:nvSpPr>
        <p:spPr>
          <a:xfrm>
            <a:off x="11537471" y="6275359"/>
            <a:ext cx="45720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500" b="1"/>
              <a:t>1</a:t>
            </a:r>
            <a:endParaRPr lang="fr-FR" sz="2500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2BA26763-827E-4A04-B59B-7BDBA11B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25" y="5474899"/>
            <a:ext cx="3160143" cy="1587260"/>
          </a:xfrm>
          <a:prstGeom prst="rect">
            <a:avLst/>
          </a:prstGeom>
        </p:spPr>
      </p:pic>
      <p:pic>
        <p:nvPicPr>
          <p:cNvPr id="9" name="Image 10">
            <a:extLst>
              <a:ext uri="{FF2B5EF4-FFF2-40B4-BE49-F238E27FC236}">
                <a16:creationId xmlns:a16="http://schemas.microsoft.com/office/drawing/2014/main" id="{41759467-7B2F-49D7-88FD-9A0AEE59A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042" y="5766758"/>
            <a:ext cx="974786" cy="9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D4480E-1F26-44C7-8C66-B62A172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53" y="2645433"/>
            <a:ext cx="5147095" cy="129585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Conclusion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E12EDA23-7488-4B11-AE0B-E37C7D82958B}"/>
              </a:ext>
            </a:extLst>
          </p:cNvPr>
          <p:cNvSpPr/>
          <p:nvPr/>
        </p:nvSpPr>
        <p:spPr>
          <a:xfrm rot="-54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5E2716-772F-40C3-8348-88C17FB41118}"/>
              </a:ext>
            </a:extLst>
          </p:cNvPr>
          <p:cNvSpPr txBox="1"/>
          <p:nvPr/>
        </p:nvSpPr>
        <p:spPr>
          <a:xfrm>
            <a:off x="11596778" y="6334665"/>
            <a:ext cx="5003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/>
              <a:t>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CDDD58-2828-4DD4-926D-8493D9B92F34}"/>
              </a:ext>
            </a:extLst>
          </p:cNvPr>
          <p:cNvSpPr txBox="1"/>
          <p:nvPr/>
        </p:nvSpPr>
        <p:spPr>
          <a:xfrm>
            <a:off x="109268" y="310551"/>
            <a:ext cx="11844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Rappel                         Analyse                         Histoire                         </a:t>
            </a:r>
            <a:r>
              <a:rPr lang="fr-FR" sz="2400" b="1">
                <a:solidFill>
                  <a:srgbClr val="FF0000"/>
                </a:solidFill>
              </a:rPr>
              <a:t>Conclusion </a:t>
            </a:r>
          </a:p>
        </p:txBody>
      </p:sp>
      <p:pic>
        <p:nvPicPr>
          <p:cNvPr id="6" name="Graphique 27" descr="Marteau d'officiel">
            <a:extLst>
              <a:ext uri="{FF2B5EF4-FFF2-40B4-BE49-F238E27FC236}">
                <a16:creationId xmlns:a16="http://schemas.microsoft.com/office/drawing/2014/main" id="{C679F833-DCAC-4BDD-B099-B206FE418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208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F4834-0303-4F9A-9C8B-D159EA0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9" y="2214113"/>
            <a:ext cx="8913963" cy="2429774"/>
          </a:xfrm>
        </p:spPr>
        <p:txBody>
          <a:bodyPr>
            <a:normAutofit/>
          </a:bodyPr>
          <a:lstStyle/>
          <a:p>
            <a:pPr algn="ctr"/>
            <a:r>
              <a:rPr lang="fr-FR" sz="7200" u="sng">
                <a:latin typeface="Arial Nova Cond"/>
              </a:rPr>
              <a:t>Merci pour votre attention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83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948739-246A-40DA-B26E-18715C4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26" y="445698"/>
            <a:ext cx="6095998" cy="1263649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r-FR" sz="5600" b="1" u="sng" kern="1200">
                <a:latin typeface="+mj-lt"/>
                <a:ea typeface="+mj-ea"/>
                <a:cs typeface="+mj-cs"/>
              </a:rPr>
              <a:t>Sommaire</a:t>
            </a:r>
            <a:endParaRPr lang="fr-FR" sz="5600" b="1" u="sng" kern="120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022B38-2F49-4AFC-898B-E9A1BD7D1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3" r="21332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41398-D696-46C2-8668-993425DC077A}"/>
              </a:ext>
            </a:extLst>
          </p:cNvPr>
          <p:cNvSpPr txBox="1"/>
          <p:nvPr/>
        </p:nvSpPr>
        <p:spPr>
          <a:xfrm>
            <a:off x="2487285" y="1710905"/>
            <a:ext cx="2717319" cy="47876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Rappel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Analyse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Histoire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8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FD54616C-51A4-4134-A1A2-BD4FF6FD0C2D}"/>
              </a:ext>
            </a:extLst>
          </p:cNvPr>
          <p:cNvSpPr/>
          <p:nvPr/>
        </p:nvSpPr>
        <p:spPr>
          <a:xfrm rot="-54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517304-A3BD-49A9-B893-DA045007EA96}"/>
              </a:ext>
            </a:extLst>
          </p:cNvPr>
          <p:cNvSpPr txBox="1"/>
          <p:nvPr/>
        </p:nvSpPr>
        <p:spPr>
          <a:xfrm>
            <a:off x="11596777" y="6334664"/>
            <a:ext cx="6153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/>
              <a:t>2</a:t>
            </a:r>
          </a:p>
        </p:txBody>
      </p:sp>
      <p:pic>
        <p:nvPicPr>
          <p:cNvPr id="24" name="Graphique 24" descr="Cloche">
            <a:extLst>
              <a:ext uri="{FF2B5EF4-FFF2-40B4-BE49-F238E27FC236}">
                <a16:creationId xmlns:a16="http://schemas.microsoft.com/office/drawing/2014/main" id="{962A7376-1725-4545-A803-D33053456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838" y="1505309"/>
            <a:ext cx="914401" cy="971911"/>
          </a:xfrm>
          <a:prstGeom prst="rect">
            <a:avLst/>
          </a:prstGeom>
        </p:spPr>
      </p:pic>
      <p:pic>
        <p:nvPicPr>
          <p:cNvPr id="26" name="Graphique 26" descr="Graphique à barres">
            <a:extLst>
              <a:ext uri="{FF2B5EF4-FFF2-40B4-BE49-F238E27FC236}">
                <a16:creationId xmlns:a16="http://schemas.microsoft.com/office/drawing/2014/main" id="{A109E049-38AE-4720-AED7-0A52F7D4B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838" y="3302479"/>
            <a:ext cx="914400" cy="914400"/>
          </a:xfrm>
          <a:prstGeom prst="rect">
            <a:avLst/>
          </a:prstGeom>
        </p:spPr>
      </p:pic>
      <p:pic>
        <p:nvPicPr>
          <p:cNvPr id="3" name="Graphique 6" descr="Histoire">
            <a:extLst>
              <a:ext uri="{FF2B5EF4-FFF2-40B4-BE49-F238E27FC236}">
                <a16:creationId xmlns:a16="http://schemas.microsoft.com/office/drawing/2014/main" id="{44612E5B-EA77-4AF8-AE55-7B21314B9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837" y="50852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E14B94C-E43F-4350-BA5B-1EE3BB1F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7" y="1063924"/>
            <a:ext cx="10711132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z="6600" b="1" u="sng"/>
              <a:t>Communication orchestrale</a:t>
            </a:r>
            <a:endParaRPr lang="fr-FR" sz="6600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B9CECFE0-E15C-4778-B4EA-BE430100F4B6}"/>
              </a:ext>
            </a:extLst>
          </p:cNvPr>
          <p:cNvSpPr/>
          <p:nvPr/>
        </p:nvSpPr>
        <p:spPr>
          <a:xfrm rot="-54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7B1C18-3655-4807-950D-F27D3AA4247B}"/>
              </a:ext>
            </a:extLst>
          </p:cNvPr>
          <p:cNvSpPr txBox="1"/>
          <p:nvPr/>
        </p:nvSpPr>
        <p:spPr>
          <a:xfrm>
            <a:off x="11596777" y="6334664"/>
            <a:ext cx="5434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/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35F52-DE92-46DC-9C5D-443B5B5D09B4}"/>
              </a:ext>
            </a:extLst>
          </p:cNvPr>
          <p:cNvSpPr txBox="1"/>
          <p:nvPr/>
        </p:nvSpPr>
        <p:spPr>
          <a:xfrm>
            <a:off x="5327351" y="4076520"/>
            <a:ext cx="1564256" cy="653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i="1" u="sng"/>
              <a:t>Rappel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126D0A-4965-4ED5-80B5-E8961F733269}"/>
              </a:ext>
            </a:extLst>
          </p:cNvPr>
          <p:cNvSpPr txBox="1"/>
          <p:nvPr/>
        </p:nvSpPr>
        <p:spPr>
          <a:xfrm>
            <a:off x="195532" y="253041"/>
            <a:ext cx="11800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>
                <a:solidFill>
                  <a:srgbClr val="FF0000"/>
                </a:solidFill>
              </a:rPr>
              <a:t>Rappel</a:t>
            </a:r>
            <a:r>
              <a:rPr lang="fr-FR"/>
              <a:t>                         Analyse</a:t>
            </a:r>
            <a:r>
              <a:rPr lang="fr-FR">
                <a:ea typeface="+mn-lt"/>
                <a:cs typeface="+mn-lt"/>
              </a:rPr>
              <a:t>                      </a:t>
            </a:r>
            <a:r>
              <a:rPr lang="fr-FR"/>
              <a:t>   Histoire</a:t>
            </a:r>
            <a:r>
              <a:rPr lang="fr-FR">
                <a:ea typeface="+mn-lt"/>
                <a:cs typeface="+mn-lt"/>
              </a:rPr>
              <a:t>                      </a:t>
            </a:r>
            <a:r>
              <a:rPr lang="fr-FR"/>
              <a:t>   Conclusion </a:t>
            </a:r>
          </a:p>
        </p:txBody>
      </p:sp>
    </p:spTree>
    <p:extLst>
      <p:ext uri="{BB962C8B-B14F-4D97-AF65-F5344CB8AC3E}">
        <p14:creationId xmlns:p14="http://schemas.microsoft.com/office/powerpoint/2010/main" val="27903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425F3F6-B09F-4E5A-9AC4-D6FA918B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358" y="517582"/>
            <a:ext cx="3249283" cy="112332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600" u="sng"/>
              <a:t>analyse</a:t>
            </a:r>
          </a:p>
        </p:txBody>
      </p: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6EF53F40-1DB7-4CE9-9921-5859D232A554}"/>
              </a:ext>
            </a:extLst>
          </p:cNvPr>
          <p:cNvSpPr/>
          <p:nvPr/>
        </p:nvSpPr>
        <p:spPr>
          <a:xfrm rot="162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EFE11B-CFAF-4755-8C08-49803EE93F20}"/>
              </a:ext>
            </a:extLst>
          </p:cNvPr>
          <p:cNvSpPr txBox="1"/>
          <p:nvPr/>
        </p:nvSpPr>
        <p:spPr>
          <a:xfrm>
            <a:off x="1259457" y="2424023"/>
            <a:ext cx="131984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200" dirty="0">
                <a:latin typeface="Arial Nova Cond"/>
              </a:rPr>
              <a:t>Voix</a:t>
            </a:r>
          </a:p>
        </p:txBody>
      </p:sp>
      <p:pic>
        <p:nvPicPr>
          <p:cNvPr id="15" name="Graphique 15" descr="Commande vocale">
            <a:extLst>
              <a:ext uri="{FF2B5EF4-FFF2-40B4-BE49-F238E27FC236}">
                <a16:creationId xmlns:a16="http://schemas.microsoft.com/office/drawing/2014/main" id="{B6F03E47-0178-4497-983E-A8FEC0994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3705" y="3719423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ACD4942-1CB8-4AE6-BB72-F3836854D631}"/>
              </a:ext>
            </a:extLst>
          </p:cNvPr>
          <p:cNvSpPr txBox="1"/>
          <p:nvPr/>
        </p:nvSpPr>
        <p:spPr>
          <a:xfrm>
            <a:off x="11596778" y="6334664"/>
            <a:ext cx="5434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78918E-322F-4FD8-9120-D462C1C41FE2}"/>
              </a:ext>
            </a:extLst>
          </p:cNvPr>
          <p:cNvSpPr txBox="1"/>
          <p:nvPr/>
        </p:nvSpPr>
        <p:spPr>
          <a:xfrm>
            <a:off x="353683" y="166777"/>
            <a:ext cx="11585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Rappel                        </a:t>
            </a:r>
            <a:r>
              <a:rPr lang="fr-FR" sz="2400" b="1">
                <a:solidFill>
                  <a:srgbClr val="FF0000"/>
                </a:solidFill>
              </a:rPr>
              <a:t> Analyse </a:t>
            </a:r>
            <a:r>
              <a:rPr lang="fr-FR"/>
              <a:t>                        Histoire                         Conclusion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8EFB59-E7BF-4228-B5F9-04D5EDADD767}"/>
              </a:ext>
            </a:extLst>
          </p:cNvPr>
          <p:cNvSpPr txBox="1"/>
          <p:nvPr/>
        </p:nvSpPr>
        <p:spPr>
          <a:xfrm>
            <a:off x="8620664" y="2424023"/>
            <a:ext cx="2096218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200">
                <a:latin typeface="Arial Nova Cond"/>
              </a:rPr>
              <a:t>Intonations</a:t>
            </a:r>
          </a:p>
        </p:txBody>
      </p:sp>
      <p:pic>
        <p:nvPicPr>
          <p:cNvPr id="6" name="Graphique 16" descr="Graphique périodique">
            <a:extLst>
              <a:ext uri="{FF2B5EF4-FFF2-40B4-BE49-F238E27FC236}">
                <a16:creationId xmlns:a16="http://schemas.microsoft.com/office/drawing/2014/main" id="{8E88929E-5EC1-4866-A53F-632DDC0BC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4384" y="3719423"/>
            <a:ext cx="914400" cy="914400"/>
          </a:xfrm>
          <a:prstGeom prst="rect">
            <a:avLst/>
          </a:prstGeom>
        </p:spPr>
      </p:pic>
      <p:pic>
        <p:nvPicPr>
          <p:cNvPr id="12" name="Image 13">
            <a:hlinkClick r:id="" action="ppaction://media"/>
            <a:extLst>
              <a:ext uri="{FF2B5EF4-FFF2-40B4-BE49-F238E27FC236}">
                <a16:creationId xmlns:a16="http://schemas.microsoft.com/office/drawing/2014/main" id="{5DCE48A4-BA6F-4AD1-929A-2B1B8DD404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3349925" y="2258144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425F3F6-B09F-4E5A-9AC4-D6FA918B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358" y="517582"/>
            <a:ext cx="3249283" cy="112332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600" u="sng"/>
              <a:t>analyse</a:t>
            </a:r>
          </a:p>
        </p:txBody>
      </p: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6EF53F40-1DB7-4CE9-9921-5859D232A554}"/>
              </a:ext>
            </a:extLst>
          </p:cNvPr>
          <p:cNvSpPr/>
          <p:nvPr/>
        </p:nvSpPr>
        <p:spPr>
          <a:xfrm rot="162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EFE11B-CFAF-4755-8C08-49803EE93F20}"/>
              </a:ext>
            </a:extLst>
          </p:cNvPr>
          <p:cNvSpPr txBox="1"/>
          <p:nvPr/>
        </p:nvSpPr>
        <p:spPr>
          <a:xfrm>
            <a:off x="1259457" y="2424023"/>
            <a:ext cx="22975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200" dirty="0">
                <a:latin typeface="Arial Nova Cond"/>
              </a:rPr>
              <a:t>Silences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CD4942-1CB8-4AE6-BB72-F3836854D631}"/>
              </a:ext>
            </a:extLst>
          </p:cNvPr>
          <p:cNvSpPr txBox="1"/>
          <p:nvPr/>
        </p:nvSpPr>
        <p:spPr>
          <a:xfrm>
            <a:off x="11596778" y="6334664"/>
            <a:ext cx="5434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78918E-322F-4FD8-9120-D462C1C41FE2}"/>
              </a:ext>
            </a:extLst>
          </p:cNvPr>
          <p:cNvSpPr txBox="1"/>
          <p:nvPr/>
        </p:nvSpPr>
        <p:spPr>
          <a:xfrm>
            <a:off x="353683" y="166777"/>
            <a:ext cx="11585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Rappel                        </a:t>
            </a:r>
            <a:r>
              <a:rPr lang="fr-FR" sz="2400" b="1">
                <a:solidFill>
                  <a:srgbClr val="FF0000"/>
                </a:solidFill>
              </a:rPr>
              <a:t> Analyse </a:t>
            </a:r>
            <a:r>
              <a:rPr lang="fr-FR"/>
              <a:t>                        Histoire                         Conclusion </a:t>
            </a:r>
          </a:p>
        </p:txBody>
      </p:sp>
      <p:pic>
        <p:nvPicPr>
          <p:cNvPr id="21" name="Graphique 14" descr="Commentaire barre oblique silence">
            <a:extLst>
              <a:ext uri="{FF2B5EF4-FFF2-40B4-BE49-F238E27FC236}">
                <a16:creationId xmlns:a16="http://schemas.microsoft.com/office/drawing/2014/main" id="{45C637AE-208E-4978-AD50-5D67FE1A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2331" y="3699294"/>
            <a:ext cx="914400" cy="914400"/>
          </a:xfrm>
          <a:prstGeom prst="rect">
            <a:avLst/>
          </a:prstGeom>
        </p:spPr>
      </p:pic>
      <p:pic>
        <p:nvPicPr>
          <p:cNvPr id="22" name="Image 22">
            <a:hlinkClick r:id="" action="ppaction://media"/>
            <a:extLst>
              <a:ext uri="{FF2B5EF4-FFF2-40B4-BE49-F238E27FC236}">
                <a16:creationId xmlns:a16="http://schemas.microsoft.com/office/drawing/2014/main" id="{BDC34D80-3920-4671-8EC6-ED78CDF07B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241320" y="231565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425F3F6-B09F-4E5A-9AC4-D6FA918B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358" y="517582"/>
            <a:ext cx="3249283" cy="112332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600" u="sng"/>
              <a:t>analyse</a:t>
            </a:r>
          </a:p>
        </p:txBody>
      </p: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6EF53F40-1DB7-4CE9-9921-5859D232A554}"/>
              </a:ext>
            </a:extLst>
          </p:cNvPr>
          <p:cNvSpPr/>
          <p:nvPr/>
        </p:nvSpPr>
        <p:spPr>
          <a:xfrm rot="162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EFE11B-CFAF-4755-8C08-49803EE93F20}"/>
              </a:ext>
            </a:extLst>
          </p:cNvPr>
          <p:cNvSpPr txBox="1"/>
          <p:nvPr/>
        </p:nvSpPr>
        <p:spPr>
          <a:xfrm>
            <a:off x="1259457" y="2424023"/>
            <a:ext cx="44397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/>
              <a:t>Gestes et théâtralisation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CD4942-1CB8-4AE6-BB72-F3836854D631}"/>
              </a:ext>
            </a:extLst>
          </p:cNvPr>
          <p:cNvSpPr txBox="1"/>
          <p:nvPr/>
        </p:nvSpPr>
        <p:spPr>
          <a:xfrm>
            <a:off x="11596778" y="6334664"/>
            <a:ext cx="5434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/>
              <a:t>6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78918E-322F-4FD8-9120-D462C1C41FE2}"/>
              </a:ext>
            </a:extLst>
          </p:cNvPr>
          <p:cNvSpPr txBox="1"/>
          <p:nvPr/>
        </p:nvSpPr>
        <p:spPr>
          <a:xfrm>
            <a:off x="353683" y="166777"/>
            <a:ext cx="11585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Rappel                        </a:t>
            </a:r>
            <a:r>
              <a:rPr lang="fr-FR" sz="2400" b="1">
                <a:solidFill>
                  <a:srgbClr val="FF0000"/>
                </a:solidFill>
              </a:rPr>
              <a:t> Analyse </a:t>
            </a:r>
            <a:r>
              <a:rPr lang="fr-FR"/>
              <a:t>                        Histoire                         Conclusion </a:t>
            </a:r>
          </a:p>
        </p:txBody>
      </p:sp>
      <p:pic>
        <p:nvPicPr>
          <p:cNvPr id="5" name="Graphique 13" descr="Signe de la main">
            <a:extLst>
              <a:ext uri="{FF2B5EF4-FFF2-40B4-BE49-F238E27FC236}">
                <a16:creationId xmlns:a16="http://schemas.microsoft.com/office/drawing/2014/main" id="{8E3975AD-389D-41F9-8809-609E512C5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8724" y="3719423"/>
            <a:ext cx="914400" cy="914400"/>
          </a:xfrm>
          <a:prstGeom prst="rect">
            <a:avLst/>
          </a:prstGeom>
        </p:spPr>
      </p:pic>
      <p:pic>
        <p:nvPicPr>
          <p:cNvPr id="6" name="Graphique 7" descr="Drame">
            <a:extLst>
              <a:ext uri="{FF2B5EF4-FFF2-40B4-BE49-F238E27FC236}">
                <a16:creationId xmlns:a16="http://schemas.microsoft.com/office/drawing/2014/main" id="{5EF2E429-31A6-4A41-AB72-7EA353397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0347" y="3719423"/>
            <a:ext cx="914400" cy="914400"/>
          </a:xfrm>
          <a:prstGeom prst="rect">
            <a:avLst/>
          </a:prstGeom>
        </p:spPr>
      </p:pic>
      <p:pic>
        <p:nvPicPr>
          <p:cNvPr id="8" name="Image 11" descr="Une image contenant personne, homme, tenant, assis&#10;&#10;Description générée automatiquement">
            <a:extLst>
              <a:ext uri="{FF2B5EF4-FFF2-40B4-BE49-F238E27FC236}">
                <a16:creationId xmlns:a16="http://schemas.microsoft.com/office/drawing/2014/main" id="{95D2F5C4-B86D-4033-9C21-1A1BCA40A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174" y="1217549"/>
            <a:ext cx="2743200" cy="2870149"/>
          </a:xfrm>
          <a:prstGeom prst="rect">
            <a:avLst/>
          </a:prstGeom>
        </p:spPr>
      </p:pic>
      <p:pic>
        <p:nvPicPr>
          <p:cNvPr id="12" name="Image 13" descr="Une image contenant personne, homme, tenant, raquette&#10;&#10;Description générée automatiquement">
            <a:extLst>
              <a:ext uri="{FF2B5EF4-FFF2-40B4-BE49-F238E27FC236}">
                <a16:creationId xmlns:a16="http://schemas.microsoft.com/office/drawing/2014/main" id="{67171D27-E34E-4AD0-8452-8BA4231480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079" y="1707965"/>
            <a:ext cx="2743200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5" descr="Commande vocale">
            <a:extLst>
              <a:ext uri="{FF2B5EF4-FFF2-40B4-BE49-F238E27FC236}">
                <a16:creationId xmlns:a16="http://schemas.microsoft.com/office/drawing/2014/main" id="{ACDE6D5B-E156-4F55-B86D-D217C3112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705" y="3165249"/>
            <a:ext cx="914400" cy="914400"/>
          </a:xfrm>
          <a:prstGeom prst="rect">
            <a:avLst/>
          </a:prstGeom>
        </p:spPr>
      </p:pic>
      <p:pic>
        <p:nvPicPr>
          <p:cNvPr id="3" name="Graphique 14" descr="Commentaire barre oblique silence">
            <a:extLst>
              <a:ext uri="{FF2B5EF4-FFF2-40B4-BE49-F238E27FC236}">
                <a16:creationId xmlns:a16="http://schemas.microsoft.com/office/drawing/2014/main" id="{27D54F4B-8970-40F6-AFF4-299AB13B3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895" y="3165249"/>
            <a:ext cx="914400" cy="914400"/>
          </a:xfrm>
          <a:prstGeom prst="rect">
            <a:avLst/>
          </a:prstGeom>
        </p:spPr>
      </p:pic>
      <p:pic>
        <p:nvPicPr>
          <p:cNvPr id="6" name="Graphique 13" descr="Signe de la main">
            <a:extLst>
              <a:ext uri="{FF2B5EF4-FFF2-40B4-BE49-F238E27FC236}">
                <a16:creationId xmlns:a16="http://schemas.microsoft.com/office/drawing/2014/main" id="{2965A531-AB95-4C4D-8535-001AB0B26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4085" y="3165249"/>
            <a:ext cx="914400" cy="914400"/>
          </a:xfrm>
          <a:prstGeom prst="rect">
            <a:avLst/>
          </a:prstGeom>
        </p:spPr>
      </p:pic>
      <p:pic>
        <p:nvPicPr>
          <p:cNvPr id="7" name="Graphique 7" descr="Drame">
            <a:extLst>
              <a:ext uri="{FF2B5EF4-FFF2-40B4-BE49-F238E27FC236}">
                <a16:creationId xmlns:a16="http://schemas.microsoft.com/office/drawing/2014/main" id="{DC3C16C1-6DE5-42A9-BB16-3572844EA5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4275" y="3165249"/>
            <a:ext cx="914400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4D618B-D912-464B-B8B4-6815C7C65DEA}"/>
              </a:ext>
            </a:extLst>
          </p:cNvPr>
          <p:cNvSpPr txBox="1"/>
          <p:nvPr/>
        </p:nvSpPr>
        <p:spPr>
          <a:xfrm>
            <a:off x="3894085" y="26070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Gestes et théâtralisation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6F8AE0-E109-416A-A7C7-8B085C54F9E2}"/>
              </a:ext>
            </a:extLst>
          </p:cNvPr>
          <p:cNvSpPr txBox="1"/>
          <p:nvPr/>
        </p:nvSpPr>
        <p:spPr>
          <a:xfrm>
            <a:off x="2573895" y="2607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latin typeface="Arial Nova Cond"/>
              </a:rPr>
              <a:t>Silences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7A385F-970B-4032-964B-2C83A099AD59}"/>
              </a:ext>
            </a:extLst>
          </p:cNvPr>
          <p:cNvSpPr txBox="1"/>
          <p:nvPr/>
        </p:nvSpPr>
        <p:spPr>
          <a:xfrm>
            <a:off x="1252151" y="2607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latin typeface="Arial Nova Cond"/>
              </a:rPr>
              <a:t>Voix</a:t>
            </a:r>
          </a:p>
        </p:txBody>
      </p:sp>
    </p:spTree>
    <p:extLst>
      <p:ext uri="{BB962C8B-B14F-4D97-AF65-F5344CB8AC3E}">
        <p14:creationId xmlns:p14="http://schemas.microsoft.com/office/powerpoint/2010/main" val="6979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5" descr="Une image contenant homme, personne, cravate, regardant&#10;&#10;Description générée automatiquement">
            <a:extLst>
              <a:ext uri="{FF2B5EF4-FFF2-40B4-BE49-F238E27FC236}">
                <a16:creationId xmlns:a16="http://schemas.microsoft.com/office/drawing/2014/main" id="{ACBE35B9-B5B1-4D8F-9FCF-83917D50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5E86AF4-A20D-45D4-AF54-F97D23A29B19}"/>
              </a:ext>
            </a:extLst>
          </p:cNvPr>
          <p:cNvSpPr/>
          <p:nvPr/>
        </p:nvSpPr>
        <p:spPr>
          <a:xfrm rot="-54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36511-8A70-4E60-8F3D-9CBBA23298E5}"/>
              </a:ext>
            </a:extLst>
          </p:cNvPr>
          <p:cNvSpPr txBox="1"/>
          <p:nvPr/>
        </p:nvSpPr>
        <p:spPr>
          <a:xfrm>
            <a:off x="6334664" y="2970362"/>
            <a:ext cx="4914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5400" u="sng">
                <a:latin typeface="Impact"/>
              </a:rPr>
              <a:t>Edward T. Hall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221B49-66CF-4BEA-B921-26074D1D56E3}"/>
              </a:ext>
            </a:extLst>
          </p:cNvPr>
          <p:cNvSpPr txBox="1"/>
          <p:nvPr/>
        </p:nvSpPr>
        <p:spPr>
          <a:xfrm>
            <a:off x="11596778" y="6334665"/>
            <a:ext cx="6872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/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08CF1F-5438-4BF6-AE0E-68C488746D3B}"/>
              </a:ext>
            </a:extLst>
          </p:cNvPr>
          <p:cNvSpPr txBox="1"/>
          <p:nvPr/>
        </p:nvSpPr>
        <p:spPr>
          <a:xfrm>
            <a:off x="4436852" y="209910"/>
            <a:ext cx="76458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Rappel                Analyse               </a:t>
            </a:r>
            <a:r>
              <a:rPr lang="fr-FR" sz="2400" b="1">
                <a:solidFill>
                  <a:srgbClr val="FF0000"/>
                </a:solidFill>
              </a:rPr>
              <a:t> Histoire </a:t>
            </a:r>
            <a:r>
              <a:rPr lang="fr-FR"/>
              <a:t>               Conclusion </a:t>
            </a:r>
          </a:p>
        </p:txBody>
      </p:sp>
    </p:spTree>
    <p:extLst>
      <p:ext uri="{BB962C8B-B14F-4D97-AF65-F5344CB8AC3E}">
        <p14:creationId xmlns:p14="http://schemas.microsoft.com/office/powerpoint/2010/main" val="25488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5" descr="Une image contenant homme, personne, cravate, regardant&#10;&#10;Description générée automatiquement">
            <a:extLst>
              <a:ext uri="{FF2B5EF4-FFF2-40B4-BE49-F238E27FC236}">
                <a16:creationId xmlns:a16="http://schemas.microsoft.com/office/drawing/2014/main" id="{ACBE35B9-B5B1-4D8F-9FCF-83917D50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5E86AF4-A20D-45D4-AF54-F97D23A29B19}"/>
              </a:ext>
            </a:extLst>
          </p:cNvPr>
          <p:cNvSpPr/>
          <p:nvPr/>
        </p:nvSpPr>
        <p:spPr>
          <a:xfrm rot="-5400000">
            <a:off x="11072542" y="5731355"/>
            <a:ext cx="1049546" cy="1193319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221B49-66CF-4BEA-B921-26074D1D56E3}"/>
              </a:ext>
            </a:extLst>
          </p:cNvPr>
          <p:cNvSpPr txBox="1"/>
          <p:nvPr/>
        </p:nvSpPr>
        <p:spPr>
          <a:xfrm>
            <a:off x="11596778" y="6334665"/>
            <a:ext cx="6872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b="1" dirty="0"/>
              <a:t>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08CF1F-5438-4BF6-AE0E-68C488746D3B}"/>
              </a:ext>
            </a:extLst>
          </p:cNvPr>
          <p:cNvSpPr txBox="1"/>
          <p:nvPr/>
        </p:nvSpPr>
        <p:spPr>
          <a:xfrm>
            <a:off x="4436852" y="209910"/>
            <a:ext cx="76458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Rappel                Analyse               </a:t>
            </a:r>
            <a:r>
              <a:rPr lang="fr-FR" sz="2400" b="1">
                <a:solidFill>
                  <a:srgbClr val="FF0000"/>
                </a:solidFill>
              </a:rPr>
              <a:t> Histoire </a:t>
            </a:r>
            <a:r>
              <a:rPr lang="fr-FR"/>
              <a:t>               Conclusion 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2EB0AE-8AE2-4837-AE06-209C14610DE4}"/>
              </a:ext>
            </a:extLst>
          </p:cNvPr>
          <p:cNvSpPr txBox="1"/>
          <p:nvPr/>
        </p:nvSpPr>
        <p:spPr>
          <a:xfrm>
            <a:off x="5759570" y="3142891"/>
            <a:ext cx="49860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ea typeface="+mn-lt"/>
                <a:cs typeface="+mn-lt"/>
              </a:rPr>
              <a:t>communication interculturelle</a:t>
            </a:r>
            <a:endParaRPr lang="fr-FR" sz="32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EE6F2B-3DA9-471D-AD0F-F953D40B369E}"/>
              </a:ext>
            </a:extLst>
          </p:cNvPr>
          <p:cNvSpPr txBox="1"/>
          <p:nvPr/>
        </p:nvSpPr>
        <p:spPr>
          <a:xfrm>
            <a:off x="7312324" y="4465608"/>
            <a:ext cx="18949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ea typeface="+mn-lt"/>
                <a:cs typeface="+mn-lt"/>
              </a:rPr>
              <a:t>Proxémie </a:t>
            </a:r>
            <a:endParaRPr lang="fr-FR" sz="32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361283-6E7A-4C3C-88E9-5BD61A01A7D3}"/>
              </a:ext>
            </a:extLst>
          </p:cNvPr>
          <p:cNvSpPr txBox="1"/>
          <p:nvPr/>
        </p:nvSpPr>
        <p:spPr>
          <a:xfrm>
            <a:off x="7384212" y="1446362"/>
            <a:ext cx="17367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Nova Cond"/>
                <a:cs typeface="Times New Roman"/>
              </a:rPr>
              <a:t>théories</a:t>
            </a:r>
            <a:endParaRPr lang="en-US" sz="3600" b="1">
              <a:latin typeface="Arial Nova Cond"/>
            </a:endParaRPr>
          </a:p>
        </p:txBody>
      </p:sp>
    </p:spTree>
    <p:extLst>
      <p:ext uri="{BB962C8B-B14F-4D97-AF65-F5344CB8AC3E}">
        <p14:creationId xmlns:p14="http://schemas.microsoft.com/office/powerpoint/2010/main" val="19102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729AC"/>
      </a:accent1>
      <a:accent2>
        <a:srgbClr val="D5174B"/>
      </a:accent2>
      <a:accent3>
        <a:srgbClr val="E74429"/>
      </a:accent3>
      <a:accent4>
        <a:srgbClr val="D58117"/>
      </a:accent4>
      <a:accent5>
        <a:srgbClr val="AAA71E"/>
      </a:accent5>
      <a:accent6>
        <a:srgbClr val="75B414"/>
      </a:accent6>
      <a:hlink>
        <a:srgbClr val="319450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68502EE41F44D89417C77D927CF07" ma:contentTypeVersion="2" ma:contentTypeDescription="Crée un document." ma:contentTypeScope="" ma:versionID="8784c24814bcba4d82858c282d3082e9">
  <xsd:schema xmlns:xsd="http://www.w3.org/2001/XMLSchema" xmlns:xs="http://www.w3.org/2001/XMLSchema" xmlns:p="http://schemas.microsoft.com/office/2006/metadata/properties" xmlns:ns2="3d1bc5a9-6425-499d-9cdf-aad6af9bea7c" targetNamespace="http://schemas.microsoft.com/office/2006/metadata/properties" ma:root="true" ma:fieldsID="d6c60e286b6e959288d7fb9f90e023bc" ns2:_="">
    <xsd:import namespace="3d1bc5a9-6425-499d-9cdf-aad6af9bea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bc5a9-6425-499d-9cdf-aad6af9be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C591AB-6A2D-4481-91F6-B8885FEFFA69}">
  <ds:schemaRefs>
    <ds:schemaRef ds:uri="3d1bc5a9-6425-499d-9cdf-aad6af9bea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7E17C4-EF16-4883-BDA5-C1C8CB9367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C696F3-D29A-42DD-A507-153C1C733D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49</Paragraphs>
  <Slides>11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Arial Nova Cond</vt:lpstr>
      <vt:lpstr>Impact</vt:lpstr>
      <vt:lpstr>TornVTI</vt:lpstr>
      <vt:lpstr>Communication orchestrale</vt:lpstr>
      <vt:lpstr>Sommaire</vt:lpstr>
      <vt:lpstr>Communication orchestrale</vt:lpstr>
      <vt:lpstr>analyse</vt:lpstr>
      <vt:lpstr>analyse</vt:lpstr>
      <vt:lpstr>analyse</vt:lpstr>
      <vt:lpstr>Présentation PowerPoint</vt:lpstr>
      <vt:lpstr>Présentation PowerPoint</vt:lpstr>
      <vt:lpstr>Présentation PowerPoint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oussamatalbi357@gmail.com</cp:lastModifiedBy>
  <cp:revision>249</cp:revision>
  <dcterms:created xsi:type="dcterms:W3CDTF">2020-11-29T17:51:29Z</dcterms:created>
  <dcterms:modified xsi:type="dcterms:W3CDTF">2020-12-15T10:56:54Z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0x010100FBA68502EE41F44D89417C77D927CF07</vt:lpwstr>
  </property>
</Properties>
</file>