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2" r:id="rId4"/>
    <p:sldId id="301" r:id="rId5"/>
    <p:sldId id="303" r:id="rId6"/>
    <p:sldId id="275" r:id="rId7"/>
    <p:sldId id="288" r:id="rId8"/>
    <p:sldId id="270" r:id="rId9"/>
    <p:sldId id="28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000"/>
    <a:srgbClr val="3E5401"/>
    <a:srgbClr val="8BB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762" y="1844824"/>
            <a:ext cx="8132440" cy="1656184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Программирование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/>
            </a:r>
            <a:br>
              <a:rPr lang="en-US" sz="4800" dirty="0" smtClean="0">
                <a:latin typeface="Segoe UI Light" pitchFamily="34" charset="0"/>
                <a:ea typeface="Segoe UI Symbol" pitchFamily="34" charset="0"/>
              </a:rPr>
            </a:br>
            <a:r>
              <a:rPr lang="ru-RU" sz="4800" dirty="0" smtClean="0">
                <a:latin typeface="Segoe UI Light" pitchFamily="34" charset="0"/>
                <a:ea typeface="Segoe UI Symbol" pitchFamily="34" charset="0"/>
              </a:rPr>
              <a:t>на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C#</a:t>
            </a:r>
            <a:r>
              <a:rPr lang="en-US" sz="4800" dirty="0">
                <a:latin typeface="Segoe UI Light" pitchFamily="34" charset="0"/>
                <a:ea typeface="Segoe UI Symbol" pitchFamily="34" charset="0"/>
              </a:rPr>
              <a:t> </a:t>
            </a:r>
            <a:r>
              <a:rPr lang="en-US" sz="4800" dirty="0" smtClean="0">
                <a:latin typeface="Segoe UI Light" pitchFamily="34" charset="0"/>
                <a:ea typeface="Segoe UI Symbol" pitchFamily="34" charset="0"/>
              </a:rPr>
              <a:t>.NET</a:t>
            </a:r>
            <a:endParaRPr lang="ru-RU" sz="4800" dirty="0">
              <a:latin typeface="Segoe UI Light" pitchFamily="34" charset="0"/>
              <a:ea typeface="Segoe UI Symbo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4884" y="3068960"/>
            <a:ext cx="813244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Segoe UI Light" pitchFamily="34" charset="0"/>
                <a:ea typeface="Segoe UI Symbol" pitchFamily="34" charset="0"/>
              </a:rPr>
              <a:t>урок 2</a:t>
            </a:r>
            <a:endParaRPr lang="ru-RU" sz="2800" dirty="0">
              <a:latin typeface="Segoe UI Light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План на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Методы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Массивы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3600" dirty="0" smtClean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Условные операторы;</a:t>
            </a: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Циклы;</a:t>
            </a:r>
          </a:p>
          <a:p>
            <a:pPr>
              <a:spcBef>
                <a:spcPts val="1200"/>
              </a:spcBef>
            </a:pPr>
            <a:r>
              <a:rPr lang="ru-RU" sz="3600" dirty="0" smtClean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Операторы передачи управления.</a:t>
            </a:r>
            <a:endParaRPr lang="ru-RU" sz="3600" dirty="0">
              <a:solidFill>
                <a:srgbClr val="3C5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ru-RU" dirty="0" smtClean="0"/>
              <a:t>функциональные элементы;</a:t>
            </a:r>
          </a:p>
          <a:p>
            <a:r>
              <a:rPr lang="ru-RU" dirty="0" smtClean="0"/>
              <a:t>реализуют вычисления или другие действия;</a:t>
            </a:r>
          </a:p>
          <a:p>
            <a:r>
              <a:rPr lang="ru-RU" dirty="0"/>
              <a:t>п</a:t>
            </a:r>
            <a:r>
              <a:rPr lang="ru-RU" dirty="0" smtClean="0"/>
              <a:t>редставляют законченный самостоятельный фрагмент кода, к которому можно обращаться по имени;</a:t>
            </a:r>
          </a:p>
          <a:p>
            <a:r>
              <a:rPr lang="ru-RU" dirty="0" smtClean="0"/>
              <a:t>может иметь или не иметь аргументы;</a:t>
            </a:r>
          </a:p>
          <a:p>
            <a:r>
              <a:rPr lang="ru-RU" dirty="0" smtClean="0"/>
              <a:t>может вызываться любое количество раз.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47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Массивы. Характеристики: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Основное:</a:t>
            </a:r>
            <a:endParaRPr lang="ru-RU" sz="2400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Aft>
                <a:spcPts val="600"/>
              </a:spcAft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набор однотипных элементов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данных;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Aft>
                <a:spcPts val="600"/>
              </a:spcAft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доступ осуществляется </a:t>
            </a: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по числовому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индексу;</a:t>
            </a:r>
          </a:p>
          <a:p>
            <a:pPr lvl="1">
              <a:spcAft>
                <a:spcPts val="600"/>
              </a:spcAft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является ссылочным типом. </a:t>
            </a:r>
          </a:p>
          <a:p>
            <a:pPr lvl="1">
              <a:spcAft>
                <a:spcPts val="600"/>
              </a:spcAft>
            </a:pP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Виды:</a:t>
            </a:r>
            <a:endParaRPr lang="ru-RU" sz="2400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Aft>
                <a:spcPts val="600"/>
              </a:spcAft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о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дномерный;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Aft>
                <a:spcPts val="600"/>
              </a:spcAft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многомерный;</a:t>
            </a:r>
          </a:p>
          <a:p>
            <a:pPr lvl="1">
              <a:spcAft>
                <a:spcPts val="600"/>
              </a:spcAft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вложенный (рваный).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>
              <a:spcAft>
                <a:spcPts val="600"/>
              </a:spcAft>
            </a:pP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ru-RU" sz="2400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endParaRPr lang="ru-RU" sz="2400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0802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3C5000"/>
                </a:solidFill>
                <a:latin typeface="Segoe UI Light" pitchFamily="34" charset="0"/>
              </a:rPr>
              <a:t>Операции сравнения</a:t>
            </a:r>
            <a:r>
              <a:rPr lang="ru-RU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ru-RU" dirty="0">
                <a:solidFill>
                  <a:srgbClr val="3C5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spcBef>
                <a:spcPts val="1200"/>
              </a:spcBef>
              <a:buNone/>
            </a:pPr>
            <a:r>
              <a:rPr lang="ru-RU" sz="2400" spc="150" dirty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==	</a:t>
            </a: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равенство</a:t>
            </a:r>
            <a:r>
              <a:rPr lang="en-US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2400" spc="150" dirty="0">
              <a:ln w="11430"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00050" lvl="1" indent="0">
              <a:spcBef>
                <a:spcPts val="1200"/>
              </a:spcBef>
              <a:buNone/>
            </a:pPr>
            <a:r>
              <a:rPr lang="ru-RU" sz="2400" spc="150" dirty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!= 	</a:t>
            </a: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неравенство</a:t>
            </a:r>
            <a:r>
              <a:rPr lang="en-US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2400" spc="150" dirty="0">
              <a:ln w="11430"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00050" lvl="1" indent="0">
              <a:spcBef>
                <a:spcPts val="1200"/>
              </a:spcBef>
              <a:buNone/>
            </a:pPr>
            <a:r>
              <a:rPr lang="en-US" sz="2400" spc="150" dirty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  <a:r>
              <a:rPr lang="ru-RU" sz="2400" spc="150" dirty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больше</a:t>
            </a:r>
            <a:r>
              <a:rPr lang="en-US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2400" spc="150" dirty="0">
              <a:ln w="11430"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00050" lvl="1" indent="0">
              <a:spcBef>
                <a:spcPts val="1200"/>
              </a:spcBef>
              <a:buNone/>
            </a:pPr>
            <a:r>
              <a:rPr lang="en-US" sz="2400" spc="150" dirty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ru-RU" sz="2400" spc="150" dirty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меньше</a:t>
            </a:r>
            <a:r>
              <a:rPr lang="en-US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ru-RU" sz="2400" spc="150" dirty="0">
              <a:ln w="11430"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00050" lvl="1" indent="0">
              <a:spcBef>
                <a:spcPts val="1200"/>
              </a:spcBef>
              <a:buNone/>
            </a:pPr>
            <a:r>
              <a:rPr lang="en-US" sz="2400" spc="150" dirty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&lt;=</a:t>
            </a:r>
            <a:r>
              <a:rPr lang="ru-RU" sz="2400" spc="150" dirty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	меньше или </a:t>
            </a: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равно</a:t>
            </a:r>
            <a:r>
              <a:rPr lang="en-US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  <a:endParaRPr lang="en-US" sz="2400" spc="150" dirty="0">
              <a:ln w="11430"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00050" lvl="1" indent="0">
              <a:spcBef>
                <a:spcPts val="1200"/>
              </a:spcBef>
              <a:buNone/>
            </a:pPr>
            <a:r>
              <a:rPr lang="en-US" sz="2400" spc="150" dirty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&gt;=</a:t>
            </a:r>
            <a:r>
              <a:rPr lang="ru-RU" sz="2400" spc="150" dirty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	больше или </a:t>
            </a:r>
            <a:r>
              <a:rPr lang="ru-RU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равно</a:t>
            </a:r>
            <a:r>
              <a:rPr lang="en-US" sz="2400" spc="150" dirty="0" smtClean="0">
                <a:ln w="11430"/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ru-RU" sz="2400" spc="150" dirty="0">
              <a:ln w="11430"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01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Segoe UI Light" pitchFamily="34" charset="0"/>
              </a:rPr>
              <a:t>Условные операторы.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if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if (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условие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)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действие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1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}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{</a:t>
            </a:r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действие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2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case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i="1" dirty="0" smtClean="0"/>
              <a:t>	</a:t>
            </a:r>
            <a:r>
              <a:rPr lang="en-US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switch (</a:t>
            </a:r>
            <a:r>
              <a:rPr lang="ru-RU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переменная</a:t>
            </a:r>
            <a:r>
              <a:rPr lang="en-US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)</a:t>
            </a:r>
            <a:endParaRPr lang="ru-RU" sz="2000" dirty="0" smtClean="0">
              <a:solidFill>
                <a:prstClr val="black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{</a:t>
            </a:r>
            <a:endParaRPr lang="en-US" sz="2000" dirty="0">
              <a:solidFill>
                <a:prstClr val="black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		</a:t>
            </a:r>
            <a:r>
              <a:rPr lang="en-US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case</a:t>
            </a:r>
            <a:r>
              <a:rPr lang="ru-RU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 значение</a:t>
            </a:r>
            <a:r>
              <a:rPr lang="en-US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: </a:t>
            </a:r>
            <a:endParaRPr lang="ru-RU" sz="2000" dirty="0" smtClean="0">
              <a:solidFill>
                <a:prstClr val="black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		действие</a:t>
            </a: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1</a:t>
            </a:r>
            <a:endParaRPr lang="ru-RU" sz="2000" dirty="0" smtClean="0">
              <a:solidFill>
                <a:prstClr val="black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ru-RU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		</a:t>
            </a:r>
            <a:r>
              <a:rPr lang="en-US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break;</a:t>
            </a:r>
            <a:endParaRPr lang="ru-RU" sz="2000" dirty="0">
              <a:solidFill>
                <a:prstClr val="black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	case</a:t>
            </a:r>
            <a:r>
              <a:rPr lang="ru-RU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значение</a:t>
            </a: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: </a:t>
            </a:r>
            <a:endParaRPr lang="ru-RU" sz="2000" dirty="0">
              <a:solidFill>
                <a:prstClr val="black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			</a:t>
            </a:r>
            <a:r>
              <a:rPr lang="ru-RU" sz="2000" dirty="0" smtClean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действие</a:t>
            </a: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2</a:t>
            </a:r>
            <a:endParaRPr lang="ru-RU" sz="2000" dirty="0">
              <a:solidFill>
                <a:prstClr val="black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			</a:t>
            </a: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break;</a:t>
            </a:r>
            <a:endParaRPr lang="ru-RU" sz="2000" dirty="0">
              <a:solidFill>
                <a:prstClr val="black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en-US" sz="2000" dirty="0">
                <a:solidFill>
                  <a:prstClr val="black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}</a:t>
            </a: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9480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Операторы итерации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for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nn-NO" sz="2000">
                <a:latin typeface="Segoe UI" pitchFamily="34" charset="0"/>
                <a:ea typeface="Segoe UI Symbol" pitchFamily="34" charset="0"/>
                <a:cs typeface="Segoe UI" pitchFamily="34" charset="0"/>
              </a:rPr>
              <a:t>for </a:t>
            </a:r>
            <a:r>
              <a:rPr lang="nn-NO" sz="200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(int i </a:t>
            </a:r>
            <a:r>
              <a:rPr lang="nn-NO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= 0; i &lt; 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length</a:t>
            </a:r>
            <a:r>
              <a:rPr lang="nn-NO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; i++)</a:t>
            </a:r>
            <a:endParaRPr lang="nn-NO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nn-NO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nn-NO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  </a:t>
            </a: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&lt;</a:t>
            </a:r>
            <a:r>
              <a:rPr lang="nn-NO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тело цикла&gt; </a:t>
            </a:r>
            <a:endParaRPr lang="nn-NO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nn-NO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}</a:t>
            </a:r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foreach</a:t>
            </a:r>
            <a:endParaRPr lang="en-US" sz="2400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Segoe UI" pitchFamily="34" charset="0"/>
                <a:ea typeface="Segoe UI Symbol" pitchFamily="34" charset="0"/>
                <a:cs typeface="Segoe UI" pitchFamily="34" charset="0"/>
              </a:rPr>
              <a:t>foreach</a:t>
            </a: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 (type item in set)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    //</a:t>
            </a: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использование </a:t>
            </a: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item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}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buNone/>
            </a:pP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while</a:t>
            </a:r>
            <a:endParaRPr lang="en-US" sz="2400" dirty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while(&lt;</a:t>
            </a: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условие&gt;)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   &lt;тело цикла&gt;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}</a:t>
            </a:r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do while</a:t>
            </a:r>
          </a:p>
          <a:p>
            <a:pPr marL="457200" lvl="1" indent="0">
              <a:buNone/>
            </a:pPr>
            <a:r>
              <a:rPr lang="ru-RU" sz="2000" dirty="0" err="1">
                <a:latin typeface="Segoe UI" pitchFamily="34" charset="0"/>
                <a:ea typeface="Segoe UI Symbol" pitchFamily="34" charset="0"/>
                <a:cs typeface="Segoe UI" pitchFamily="34" charset="0"/>
              </a:rPr>
              <a:t>do</a:t>
            </a: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    &lt;тело цикла&gt;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ru-RU" sz="2000" dirty="0" err="1">
                <a:latin typeface="Segoe UI" pitchFamily="34" charset="0"/>
                <a:ea typeface="Segoe UI Symbol" pitchFamily="34" charset="0"/>
                <a:cs typeface="Segoe UI" pitchFamily="34" charset="0"/>
              </a:rPr>
              <a:t>while</a:t>
            </a:r>
            <a:r>
              <a:rPr lang="ru-RU" sz="2000" dirty="0">
                <a:latin typeface="Segoe UI" pitchFamily="34" charset="0"/>
                <a:ea typeface="Segoe UI Symbol" pitchFamily="34" charset="0"/>
                <a:cs typeface="Segoe UI" pitchFamily="34" charset="0"/>
              </a:rPr>
              <a:t>(&lt;условие&gt;)</a:t>
            </a:r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795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Операторы перехода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sz="2800" dirty="0" smtClean="0">
              <a:solidFill>
                <a:srgbClr val="3C5000"/>
              </a:solidFill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break – 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выходит из блока цикла или </a:t>
            </a:r>
            <a:r>
              <a:rPr lang="en-US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switch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continue – 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переходит к следующей итерации;</a:t>
            </a:r>
            <a:endParaRPr lang="en-US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return – 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выходит из функции;</a:t>
            </a:r>
            <a:endParaRPr lang="en-US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 err="1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goto</a:t>
            </a:r>
            <a:r>
              <a:rPr lang="en-US" sz="36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 – </a:t>
            </a:r>
            <a:r>
              <a:rPr lang="ru-RU" sz="24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перемещает к указанному месту кода.</a:t>
            </a:r>
            <a:endParaRPr lang="ru-RU" sz="2400" dirty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442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Segoe UI Light" pitchFamily="34" charset="0"/>
              </a:rPr>
              <a:t>Задание</a:t>
            </a:r>
            <a:r>
              <a:rPr lang="ru-RU" dirty="0">
                <a:latin typeface="Segoe UI Light" pitchFamily="34" charset="0"/>
              </a:rPr>
              <a:t> </a:t>
            </a:r>
            <a:r>
              <a:rPr lang="ru-RU" dirty="0" smtClean="0">
                <a:latin typeface="Segoe UI Light" pitchFamily="34" charset="0"/>
              </a:rPr>
              <a:t>с матрицами: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rgbClr val="3C5000"/>
                </a:solidFill>
                <a:latin typeface="Segoe UI" pitchFamily="34" charset="0"/>
                <a:ea typeface="Segoe UI Symbol" pitchFamily="34" charset="0"/>
                <a:cs typeface="Segoe UI" pitchFamily="34" charset="0"/>
              </a:rPr>
              <a:t>Сделать особое заполнение матрицы 10х10</a:t>
            </a:r>
          </a:p>
          <a:p>
            <a:pPr lvl="1"/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создать двумерный массив 10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x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10 </a:t>
            </a:r>
            <a:r>
              <a:rPr lang="en-US" sz="2000" dirty="0" err="1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int</a:t>
            </a:r>
            <a:r>
              <a:rPr lang="en-US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типа как на картинке;</a:t>
            </a:r>
          </a:p>
          <a:p>
            <a:pPr lvl="1"/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вывести эти 4 матрицы на экран, предоставить </a:t>
            </a:r>
            <a:r>
              <a:rPr lang="ru-RU" sz="200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пользователю меню;</a:t>
            </a:r>
            <a:endParaRPr lang="en-US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r>
              <a:rPr lang="ru-RU" sz="2000" dirty="0" smtClean="0">
                <a:latin typeface="Segoe UI" pitchFamily="34" charset="0"/>
                <a:ea typeface="Segoe UI Symbol" pitchFamily="34" charset="0"/>
                <a:cs typeface="Segoe UI" pitchFamily="34" charset="0"/>
              </a:rPr>
              <a:t>для каждой матрицы создать отдельный метод.</a:t>
            </a:r>
          </a:p>
          <a:p>
            <a:pPr lvl="1"/>
            <a:endParaRPr lang="ru-RU" sz="2000" dirty="0" smtClean="0">
              <a:latin typeface="Segoe UI" pitchFamily="34" charset="0"/>
              <a:ea typeface="Segoe UI Symbol" pitchFamily="34" charset="0"/>
              <a:cs typeface="Segoe UI" pitchFamily="34" charset="0"/>
            </a:endParaRPr>
          </a:p>
          <a:p>
            <a:pPr lvl="1"/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86" y="3429000"/>
            <a:ext cx="1602110" cy="216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87" y="3394298"/>
            <a:ext cx="1677173" cy="219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08" y="3419982"/>
            <a:ext cx="1549600" cy="2169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460" y="3393132"/>
            <a:ext cx="1685524" cy="219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4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2000" dirty="0" smtClean="0">
            <a:solidFill>
              <a:srgbClr val="3C5000"/>
            </a:solidFill>
            <a:latin typeface="Segoe UI Light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228</Words>
  <Application>Microsoft Office PowerPoint</Application>
  <PresentationFormat>Экран (4:3)</PresentationFormat>
  <Paragraphs>125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Программирование  на C# .NET</vt:lpstr>
      <vt:lpstr>План на сегодня</vt:lpstr>
      <vt:lpstr>Методы:</vt:lpstr>
      <vt:lpstr>Массивы. Характеристики:</vt:lpstr>
      <vt:lpstr>Операции сравнения </vt:lpstr>
      <vt:lpstr>Условные операторы.</vt:lpstr>
      <vt:lpstr>Операторы итерации</vt:lpstr>
      <vt:lpstr>Операторы перехода</vt:lpstr>
      <vt:lpstr>Задание с матрицами: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 Partners</dc:title>
  <dc:creator>Bacchus</dc:creator>
  <cp:lastModifiedBy>Alex</cp:lastModifiedBy>
  <cp:revision>68</cp:revision>
  <dcterms:created xsi:type="dcterms:W3CDTF">2011-10-25T13:46:09Z</dcterms:created>
  <dcterms:modified xsi:type="dcterms:W3CDTF">2015-04-02T11:19:33Z</dcterms:modified>
</cp:coreProperties>
</file>