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2" r:id="rId4"/>
    <p:sldId id="301" r:id="rId5"/>
    <p:sldId id="259" r:id="rId6"/>
    <p:sldId id="300" r:id="rId7"/>
    <p:sldId id="309" r:id="rId8"/>
    <p:sldId id="323" r:id="rId9"/>
    <p:sldId id="310" r:id="rId10"/>
    <p:sldId id="324" r:id="rId11"/>
    <p:sldId id="288" r:id="rId12"/>
    <p:sldId id="32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4660"/>
  </p:normalViewPr>
  <p:slideViewPr>
    <p:cSldViewPr>
      <p:cViewPr varScale="1">
        <p:scale>
          <a:sx n="69" d="100"/>
          <a:sy n="69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817760" y="5422924"/>
            <a:ext cx="7786688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9726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884" y="3068960"/>
            <a:ext cx="813244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Занятие</a:t>
            </a:r>
            <a:r>
              <a:rPr lang="en-US" sz="2800" dirty="0" smtClean="0">
                <a:latin typeface="Segoe UI Light" pitchFamily="34" charset="0"/>
                <a:ea typeface="Segoe UI Symbol" pitchFamily="34" charset="0"/>
              </a:rPr>
              <a:t> 5</a:t>
            </a:r>
            <a:endParaRPr lang="ru-RU" sz="2800" dirty="0">
              <a:latin typeface="Segoe UI Light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Проектирование типов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ru-RU" dirty="0" smtClean="0">
                <a:latin typeface="Segoe UI Light" pitchFamily="34" charset="0"/>
              </a:rPr>
              <a:t>Форматирование в типах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1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Форматирование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496944" cy="49971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Причина</a:t>
            </a:r>
          </a:p>
          <a:p>
            <a:pPr marL="0" indent="0">
              <a:buNone/>
            </a:pP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Многие объекты имеют </a:t>
            </a:r>
            <a:r>
              <a:rPr lang="ru-RU" sz="2800" b="1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разные</a:t>
            </a:r>
            <a:r>
              <a:rPr lang="ru-RU" sz="28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строковые представления</a:t>
            </a:r>
          </a:p>
          <a:p>
            <a:pPr marL="0" indent="0">
              <a:buNone/>
            </a:pP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Реализация</a:t>
            </a:r>
          </a:p>
          <a:p>
            <a:pPr marL="0" indent="0">
              <a:buNone/>
            </a:pPr>
            <a:r>
              <a:rPr lang="en-US" sz="2800" dirty="0" err="1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IFormattable</a:t>
            </a:r>
            <a:endParaRPr lang="ru-RU" sz="28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95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вводит имя и фамилию в произвольном формате через пробел. Необходимо предусмотреть проверку правильности вводимых данных. Например, если пользователь вводит «имя фамилия», исправленный вариант должен быть «</a:t>
            </a:r>
            <a:r>
              <a:rPr lang="ru-RU" smtClean="0"/>
              <a:t>Имя Фамилия».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План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Интерфейсы;</a:t>
            </a:r>
            <a:endParaRPr lang="en-US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36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System.String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36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System.Text.StringBuilder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Форматирование в типах </a:t>
            </a: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данных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36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800" i="1" dirty="0" smtClean="0"/>
          </a:p>
          <a:p>
            <a:pPr marL="0" indent="0">
              <a:buNone/>
            </a:pP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41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en-US" dirty="0" err="1" smtClean="0">
                <a:latin typeface="Segoe UI Light" pitchFamily="34" charset="0"/>
              </a:rPr>
              <a:t>System.String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8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Segoe UI Light" pitchFamily="34" charset="0"/>
              </a:rPr>
              <a:t>System.String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58924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Length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свойство, возвращающее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длину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Compare()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статический метод сравнения двух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строк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Contains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определяет содержание подстроки в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строке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Equals()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равны ли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посимвольно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Format()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статический метод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форматирования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—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вставляет подстроку в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строку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Remove() \ Replace()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возвращает копию измененной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строки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Split()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нарезает строку по условному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символу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Trim()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удаляет заданный символ слева и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справа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ToUpper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 \ </a:t>
            </a: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ToLower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возвращают копию строки нужного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регистра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Неявные операции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80928"/>
            <a:ext cx="8507288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str1 </a:t>
            </a: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== </a:t>
            </a:r>
            <a:r>
              <a:rPr lang="en-US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str2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str1.Equals(str2)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аналогично</a:t>
            </a:r>
            <a:endParaRPr lang="ru-RU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str1 + str2 	    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String.Concat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(str1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str2)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09174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Segoe UI Light" pitchFamily="34" charset="0"/>
              </a:rPr>
              <a:t>Управляющие последовательности символов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2"/>
            <a:ext cx="8795320" cy="442108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\</a:t>
            </a:r>
            <a:r>
              <a:rPr lang="en-US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’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одинарная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кавычка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\”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двойная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кавычка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\\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</a:t>
            </a:r>
            <a:r>
              <a:rPr lang="ru-RU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обратный </a:t>
            </a:r>
            <a:r>
              <a:rPr lang="ru-RU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слэш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8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\a </a:t>
            </a:r>
            <a:r>
              <a:rPr lang="ru-RU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звуковой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сигнал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\n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перевод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строки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\r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</a:t>
            </a:r>
            <a:r>
              <a:rPr lang="ru-RU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возврат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каретки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\t</a:t>
            </a:r>
            <a:r>
              <a:rPr lang="ru-R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</a:t>
            </a:r>
            <a:r>
              <a:rPr lang="ru-RU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горизонтальная </a:t>
            </a:r>
            <a:r>
              <a:rPr lang="ru-R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табуляция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8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Неизменная природа строк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80928"/>
            <a:ext cx="8507288" cy="35569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 присваивания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значения</a:t>
            </a: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строки </a:t>
            </a:r>
            <a:r>
              <a:rPr lang="ru-RU" sz="28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изменяться НЕ МОГУТ</a:t>
            </a:r>
          </a:p>
        </p:txBody>
      </p:sp>
    </p:spTree>
    <p:extLst>
      <p:ext uri="{BB962C8B-B14F-4D97-AF65-F5344CB8AC3E}">
        <p14:creationId xmlns:p14="http://schemas.microsoft.com/office/powerpoint/2010/main" val="6275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itchFamily="34" charset="0"/>
              </a:rPr>
              <a:t>Основные типы данных</a:t>
            </a:r>
            <a:r>
              <a:rPr lang="ru-RU" dirty="0" smtClean="0">
                <a:latin typeface="Segoe UI Light" pitchFamily="34" charset="0"/>
              </a:rPr>
              <a:t/>
            </a:r>
            <a:br>
              <a:rPr lang="ru-RU" dirty="0" smtClean="0">
                <a:latin typeface="Segoe UI Light" pitchFamily="34" charset="0"/>
              </a:rPr>
            </a:br>
            <a:r>
              <a:rPr lang="en-US" dirty="0" err="1" smtClean="0">
                <a:latin typeface="Segoe UI Light" pitchFamily="34" charset="0"/>
              </a:rPr>
              <a:t>System.Text.StringBuilder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17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Segoe UI Light" pitchFamily="34" charset="0"/>
              </a:rPr>
              <a:t>System.Text.StringBuilder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58924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Append()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добавляет строку к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текущей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AppendFormat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добавляет строку через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форматирование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Insert()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вставляет подстроку на указанную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позицию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Remove()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удаляет символы от указанного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положения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Replace()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заменяет символы на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другие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0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ToString</a:t>
            </a: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—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возвращает свое содержимое в виде </a:t>
            </a: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строки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274</Words>
  <Application>Microsoft Office PowerPoint</Application>
  <PresentationFormat>Экран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Программирование  на C# .NET</vt:lpstr>
      <vt:lpstr>План на сегодня</vt:lpstr>
      <vt:lpstr>Основные типы данных System.String</vt:lpstr>
      <vt:lpstr>System.String</vt:lpstr>
      <vt:lpstr>Неявные операции</vt:lpstr>
      <vt:lpstr>Управляющие последовательности символов</vt:lpstr>
      <vt:lpstr>Неизменная природа строк</vt:lpstr>
      <vt:lpstr>Основные типы данных System.Text.StringBuilder</vt:lpstr>
      <vt:lpstr>System.Text.StringBuilder</vt:lpstr>
      <vt:lpstr>Проектирование типов Форматирование в типах данных</vt:lpstr>
      <vt:lpstr>Форматирование строк</vt:lpstr>
      <vt:lpstr>Задание: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130</cp:revision>
  <dcterms:created xsi:type="dcterms:W3CDTF">2011-10-25T13:46:09Z</dcterms:created>
  <dcterms:modified xsi:type="dcterms:W3CDTF">2015-02-26T13:30:33Z</dcterms:modified>
</cp:coreProperties>
</file>