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0" r:id="rId4"/>
    <p:sldId id="323" r:id="rId5"/>
    <p:sldId id="321" r:id="rId6"/>
    <p:sldId id="314" r:id="rId7"/>
    <p:sldId id="315" r:id="rId8"/>
    <p:sldId id="301" r:id="rId9"/>
    <p:sldId id="317" r:id="rId10"/>
    <p:sldId id="318" r:id="rId11"/>
    <p:sldId id="319" r:id="rId12"/>
    <p:sldId id="322" r:id="rId13"/>
    <p:sldId id="312" r:id="rId14"/>
    <p:sldId id="30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000"/>
    <a:srgbClr val="3E5401"/>
    <a:srgbClr val="8BB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9" autoAdjust="0"/>
    <p:restoredTop sz="94660"/>
  </p:normalViewPr>
  <p:slideViewPr>
    <p:cSldViewPr>
      <p:cViewPr varScale="1">
        <p:scale>
          <a:sx n="69" d="100"/>
          <a:sy n="69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817760" y="5422924"/>
            <a:ext cx="7786688" cy="1143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smtClean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2300" dirty="0" smtClean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9726" y="1844824"/>
            <a:ext cx="8132440" cy="1656184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Программирование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/>
            </a:r>
            <a:br>
              <a:rPr lang="en-US" sz="4800" dirty="0" smtClean="0">
                <a:latin typeface="Segoe UI Light" pitchFamily="34" charset="0"/>
                <a:ea typeface="Segoe UI Symbol" pitchFamily="34" charset="0"/>
              </a:rPr>
            </a:br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на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C#</a:t>
            </a:r>
            <a:r>
              <a:rPr lang="en-US" sz="4800" dirty="0">
                <a:latin typeface="Segoe UI Light" pitchFamily="34" charset="0"/>
                <a:ea typeface="Segoe UI Symbol" pitchFamily="34" charset="0"/>
              </a:rPr>
              <a:t>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>.NET</a:t>
            </a:r>
            <a:endParaRPr lang="ru-RU" sz="4800" dirty="0">
              <a:latin typeface="Segoe UI Light" pitchFamily="34" charset="0"/>
              <a:ea typeface="Segoe UI Symbo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4884" y="3068960"/>
            <a:ext cx="813244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Segoe UI Light" pitchFamily="34" charset="0"/>
                <a:ea typeface="Segoe UI Symbol" pitchFamily="34" charset="0"/>
              </a:rPr>
              <a:t>Урок 6</a:t>
            </a:r>
            <a:endParaRPr lang="ru-RU" sz="2800" dirty="0">
              <a:latin typeface="Segoe UI Light" pitchFamily="34" charset="0"/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Segoe UI Light" pitchFamily="34" charset="0"/>
              </a:rPr>
              <a:t>FileInfo</a:t>
            </a:r>
            <a:r>
              <a:rPr lang="ru-RU" dirty="0" smtClean="0">
                <a:latin typeface="Segoe UI Light" pitchFamily="34" charset="0"/>
              </a:rPr>
              <a:t> –класс для файла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470" y="1124744"/>
            <a:ext cx="9036496" cy="558924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ru-RU" sz="20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содержит  характеристики файла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75003"/>
            <a:ext cx="8136905" cy="5282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83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</a:rPr>
              <a:t>Path</a:t>
            </a:r>
            <a:r>
              <a:rPr lang="ru-RU" dirty="0" smtClean="0">
                <a:latin typeface="Segoe UI Light" pitchFamily="34" charset="0"/>
              </a:rPr>
              <a:t> –</a:t>
            </a:r>
            <a:r>
              <a:rPr lang="en-US" dirty="0" smtClean="0">
                <a:latin typeface="Segoe UI Light" pitchFamily="34" charset="0"/>
              </a:rPr>
              <a:t> </a:t>
            </a:r>
            <a:r>
              <a:rPr lang="ru-RU" dirty="0" smtClean="0">
                <a:latin typeface="Segoe UI Light" pitchFamily="34" charset="0"/>
              </a:rPr>
              <a:t>помощник пути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470" y="1124744"/>
            <a:ext cx="9036496" cy="558924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ru-RU" sz="20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содержит  статические методы работы с путями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31640" y="2852936"/>
            <a:ext cx="66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Основная задача – создание кроссплатформенности в пути файла</a:t>
            </a:r>
          </a:p>
        </p:txBody>
      </p:sp>
    </p:spTree>
    <p:extLst>
      <p:ext uri="{BB962C8B-B14F-4D97-AF65-F5344CB8AC3E}">
        <p14:creationId xmlns:p14="http://schemas.microsoft.com/office/powerpoint/2010/main" val="126840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Основные типы данных</a:t>
            </a:r>
            <a:r>
              <a:rPr lang="ru-RU" dirty="0" smtClean="0">
                <a:latin typeface="Segoe UI Light" pitchFamily="34" charset="0"/>
              </a:rPr>
              <a:t/>
            </a:r>
            <a:br>
              <a:rPr lang="ru-RU" dirty="0" smtClean="0">
                <a:latin typeface="Segoe UI Light" pitchFamily="34" charset="0"/>
              </a:rPr>
            </a:br>
            <a:r>
              <a:rPr lang="ru-RU" dirty="0" smtClean="0">
                <a:latin typeface="Segoe UI Light" pitchFamily="34" charset="0"/>
              </a:rPr>
              <a:t>Работа с данными в файле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5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Запись и чтение файлов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9036496" cy="5373216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Поток</a:t>
            </a: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объект, используемый для пересылки данных. Данные могут передаваться в одном или в двух направлениях.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Для работы с файлами:</a:t>
            </a:r>
          </a:p>
          <a:p>
            <a:pPr>
              <a:spcBef>
                <a:spcPts val="1200"/>
              </a:spcBef>
            </a:pPr>
            <a:r>
              <a:rPr lang="en-US" sz="20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FileStream</a:t>
            </a:r>
            <a:endParaRPr lang="en-US" sz="20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StreamReader</a:t>
            </a:r>
            <a:endParaRPr lang="en-US" sz="20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StreamWriter</a:t>
            </a:r>
            <a:endParaRPr lang="ru-RU" sz="28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Segoe UI Light" pitchFamily="34" charset="0"/>
              </a:rPr>
              <a:t>FileStream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16832"/>
            <a:ext cx="8795320" cy="4421088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Требования</a:t>
            </a:r>
            <a:r>
              <a:rPr lang="ru-RU" sz="36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файл для доступа (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string</a:t>
            </a: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режим открытия (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FileMode</a:t>
            </a: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 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вид доступа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FileAccess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  <a:endParaRPr lang="ru-RU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системный доступ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FileShare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План на сегодня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6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ut, ref </a:t>
            </a: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параметры</a:t>
            </a:r>
          </a:p>
          <a:p>
            <a:pPr>
              <a:spcBef>
                <a:spcPts val="1200"/>
              </a:spcBef>
            </a:pPr>
            <a:r>
              <a:rPr lang="ru-RU" sz="36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</a:t>
            </a: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редставление типов данных</a:t>
            </a: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работа с файловой системой</a:t>
            </a:r>
          </a:p>
          <a:p>
            <a:pPr>
              <a:spcBef>
                <a:spcPts val="1200"/>
              </a:spcBef>
            </a:pPr>
            <a:r>
              <a:rPr lang="ru-RU" sz="36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</a:t>
            </a: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абота с данными в файле</a:t>
            </a:r>
          </a:p>
          <a:p>
            <a:pPr>
              <a:spcBef>
                <a:spcPts val="1200"/>
              </a:spcBef>
            </a:pPr>
            <a:endParaRPr lang="ru-RU" sz="36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800" i="1" dirty="0" smtClean="0"/>
          </a:p>
          <a:p>
            <a:pPr marL="0" indent="0">
              <a:buNone/>
            </a:pP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0414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Механизмы</a:t>
            </a:r>
            <a:r>
              <a:rPr lang="ru-RU" dirty="0" smtClean="0">
                <a:latin typeface="Segoe UI Light" pitchFamily="34" charset="0"/>
              </a:rPr>
              <a:t/>
            </a:r>
            <a:br>
              <a:rPr lang="ru-RU" dirty="0" smtClean="0">
                <a:latin typeface="Segoe UI Light" pitchFamily="34" charset="0"/>
              </a:rPr>
            </a:br>
            <a:r>
              <a:rPr lang="en-US" dirty="0" smtClean="0">
                <a:latin typeface="Segoe UI Light" pitchFamily="34" charset="0"/>
              </a:rPr>
              <a:t>out, ref </a:t>
            </a:r>
            <a:r>
              <a:rPr lang="ru-RU" dirty="0" smtClean="0">
                <a:latin typeface="Segoe UI Light" pitchFamily="34" charset="0"/>
              </a:rPr>
              <a:t>параметры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87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Segoe UI Light" pitchFamily="34" charset="0"/>
              </a:rPr>
              <a:t>Основные типы данных</a:t>
            </a:r>
            <a:r>
              <a:rPr lang="ru-RU" dirty="0" smtClean="0">
                <a:latin typeface="Segoe UI Light" pitchFamily="34" charset="0"/>
              </a:rPr>
              <a:t/>
            </a:r>
            <a:br>
              <a:rPr lang="ru-RU" dirty="0" smtClean="0">
                <a:latin typeface="Segoe UI Light" pitchFamily="34" charset="0"/>
              </a:rPr>
            </a:br>
            <a:r>
              <a:rPr lang="ru-RU" smtClean="0">
                <a:latin typeface="Segoe UI Light" pitchFamily="34" charset="0"/>
              </a:rPr>
              <a:t>Представление в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09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Основные типы данных</a:t>
            </a:r>
            <a:r>
              <a:rPr lang="ru-RU" dirty="0" smtClean="0">
                <a:latin typeface="Segoe UI Light" pitchFamily="34" charset="0"/>
              </a:rPr>
              <a:t/>
            </a:r>
            <a:br>
              <a:rPr lang="ru-RU" dirty="0" smtClean="0">
                <a:latin typeface="Segoe UI Light" pitchFamily="34" charset="0"/>
              </a:rPr>
            </a:br>
            <a:r>
              <a:rPr lang="ru-RU" dirty="0" smtClean="0">
                <a:latin typeface="Segoe UI Light" pitchFamily="34" charset="0"/>
              </a:rPr>
              <a:t>Работа с файловой системой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Классы для работы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6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FileSystemInfo</a:t>
            </a:r>
            <a:endParaRPr lang="en-US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File, Directory</a:t>
            </a: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36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FileInfo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36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DirectoryInfo</a:t>
            </a:r>
            <a:endParaRPr lang="en-US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Path</a:t>
            </a: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endParaRPr lang="ru-RU" sz="36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800" i="1" dirty="0" smtClean="0"/>
          </a:p>
          <a:p>
            <a:pPr marL="0" indent="0">
              <a:buNone/>
            </a:pP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71761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Разница </a:t>
            </a:r>
            <a:r>
              <a:rPr lang="en-US" dirty="0" smtClean="0">
                <a:latin typeface="Segoe UI Light" pitchFamily="34" charset="0"/>
              </a:rPr>
              <a:t>Info </a:t>
            </a:r>
            <a:r>
              <a:rPr lang="ru-RU" dirty="0" smtClean="0">
                <a:latin typeface="Segoe UI Light" pitchFamily="34" charset="0"/>
              </a:rPr>
              <a:t>и без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060848"/>
            <a:ext cx="9036496" cy="4797152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 </a:t>
            </a: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класс, имеющий статичные методы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FileInfo</a:t>
            </a: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класс, имеющий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возможность создавать объекты-файлы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аналогично и с </a:t>
            </a: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Directory</a:t>
            </a:r>
            <a:endParaRPr lang="ru-RU" sz="24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ru-RU" sz="24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ru-RU" sz="24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 чем соль?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В скорости и удобстве</a:t>
            </a:r>
          </a:p>
          <a:p>
            <a:pPr marL="0" indent="0">
              <a:spcBef>
                <a:spcPts val="1200"/>
              </a:spcBef>
              <a:buNone/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Segoe UI Light" pitchFamily="34" charset="0"/>
              </a:rPr>
              <a:t>FileSystemInfo</a:t>
            </a:r>
            <a:r>
              <a:rPr lang="ru-RU" dirty="0" smtClean="0">
                <a:latin typeface="Segoe UI Light" pitchFamily="34" charset="0"/>
              </a:rPr>
              <a:t> – базовый класс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470" y="1124744"/>
            <a:ext cx="9036496" cy="558924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ru-RU" sz="20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содержит общие характеристики для папок и файлов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890124" cy="391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1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Segoe UI Light" pitchFamily="34" charset="0"/>
              </a:rPr>
              <a:t>DirectoryInfo</a:t>
            </a:r>
            <a:r>
              <a:rPr lang="ru-RU" dirty="0" smtClean="0">
                <a:latin typeface="Segoe UI Light" pitchFamily="34" charset="0"/>
              </a:rPr>
              <a:t> –класс для каталога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470" y="1124744"/>
            <a:ext cx="9036496" cy="558924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ru-RU" sz="20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содержит характеристики папки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68" y="2348880"/>
            <a:ext cx="856895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96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2000" dirty="0" smtClean="0">
            <a:solidFill>
              <a:srgbClr val="3C5000"/>
            </a:solidFill>
            <a:latin typeface="Segoe UI Light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175</Words>
  <Application>Microsoft Office PowerPoint</Application>
  <PresentationFormat>Экран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Программирование  на C# .NET</vt:lpstr>
      <vt:lpstr>План на сегодня</vt:lpstr>
      <vt:lpstr>Механизмы out, ref параметры</vt:lpstr>
      <vt:lpstr>Основные типы данных Представление в памяти</vt:lpstr>
      <vt:lpstr>Основные типы данных Работа с файловой системой</vt:lpstr>
      <vt:lpstr>Классы для работы</vt:lpstr>
      <vt:lpstr>Разница Info и без</vt:lpstr>
      <vt:lpstr>FileSystemInfo – базовый класс</vt:lpstr>
      <vt:lpstr>DirectoryInfo –класс для каталога</vt:lpstr>
      <vt:lpstr>FileInfo –класс для файла</vt:lpstr>
      <vt:lpstr>Path – помощник пути</vt:lpstr>
      <vt:lpstr>Основные типы данных Работа с данными в файле</vt:lpstr>
      <vt:lpstr>Запись и чтение файлов</vt:lpstr>
      <vt:lpstr>FileStream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Student Partners</dc:title>
  <dc:creator>Bacchus</dc:creator>
  <cp:lastModifiedBy>Alex</cp:lastModifiedBy>
  <cp:revision>145</cp:revision>
  <dcterms:created xsi:type="dcterms:W3CDTF">2011-10-25T13:46:09Z</dcterms:created>
  <dcterms:modified xsi:type="dcterms:W3CDTF">2015-03-03T14:29:57Z</dcterms:modified>
</cp:coreProperties>
</file>