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6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000"/>
    <a:srgbClr val="3E5401"/>
    <a:srgbClr val="8BB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94660"/>
  </p:normalViewPr>
  <p:slideViewPr>
    <p:cSldViewPr>
      <p:cViewPr varScale="1">
        <p:scale>
          <a:sx n="69" d="100"/>
          <a:sy n="69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817760" y="5422924"/>
            <a:ext cx="7786688" cy="11430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 smtClean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2300" dirty="0" smtClean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9726" y="1844824"/>
            <a:ext cx="8132440" cy="1656184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Segoe UI Light" pitchFamily="34" charset="0"/>
                <a:ea typeface="Segoe UI Symbol" pitchFamily="34" charset="0"/>
              </a:rPr>
              <a:t>Программирование </a:t>
            </a:r>
            <a:r>
              <a:rPr lang="en-US" sz="4800" dirty="0" smtClean="0">
                <a:latin typeface="Segoe UI Light" pitchFamily="34" charset="0"/>
                <a:ea typeface="Segoe UI Symbol" pitchFamily="34" charset="0"/>
              </a:rPr>
              <a:t/>
            </a:r>
            <a:br>
              <a:rPr lang="en-US" sz="4800" dirty="0" smtClean="0">
                <a:latin typeface="Segoe UI Light" pitchFamily="34" charset="0"/>
                <a:ea typeface="Segoe UI Symbol" pitchFamily="34" charset="0"/>
              </a:rPr>
            </a:br>
            <a:r>
              <a:rPr lang="ru-RU" sz="4800" dirty="0" smtClean="0">
                <a:latin typeface="Segoe UI Light" pitchFamily="34" charset="0"/>
                <a:ea typeface="Segoe UI Symbol" pitchFamily="34" charset="0"/>
              </a:rPr>
              <a:t>на 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C#</a:t>
            </a:r>
            <a:r>
              <a:rPr lang="en-US" sz="4800" dirty="0">
                <a:latin typeface="Segoe UI Light" pitchFamily="34" charset="0"/>
                <a:ea typeface="Segoe UI Symbol" pitchFamily="34" charset="0"/>
              </a:rPr>
              <a:t> </a:t>
            </a:r>
            <a:r>
              <a:rPr lang="en-US" sz="4800" dirty="0" smtClean="0">
                <a:latin typeface="Segoe UI Light" pitchFamily="34" charset="0"/>
                <a:ea typeface="Segoe UI Symbol" pitchFamily="34" charset="0"/>
              </a:rPr>
              <a:t>.NET</a:t>
            </a:r>
            <a:endParaRPr lang="ru-RU" sz="4800" dirty="0">
              <a:latin typeface="Segoe UI Light" pitchFamily="34" charset="0"/>
              <a:ea typeface="Segoe UI Symbo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4884" y="3068960"/>
            <a:ext cx="813244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Segoe UI Light" pitchFamily="34" charset="0"/>
                <a:ea typeface="Segoe UI Symbol" pitchFamily="34" charset="0"/>
              </a:rPr>
              <a:t>Урок</a:t>
            </a:r>
            <a:r>
              <a:rPr lang="ru-RU" sz="2800" dirty="0" smtClean="0">
                <a:latin typeface="Segoe UI Light" pitchFamily="34" charset="0"/>
                <a:ea typeface="Segoe UI Symbol" pitchFamily="34" charset="0"/>
              </a:rPr>
              <a:t> </a:t>
            </a:r>
            <a:r>
              <a:rPr lang="ru-RU" sz="2800" dirty="0" smtClean="0">
                <a:latin typeface="Segoe UI Light" pitchFamily="34" charset="0"/>
                <a:ea typeface="Segoe UI Symbol" pitchFamily="34" charset="0"/>
              </a:rPr>
              <a:t>8</a:t>
            </a:r>
            <a:endParaRPr lang="ru-RU" sz="2800" dirty="0">
              <a:latin typeface="Segoe UI Light" pitchFamily="34" charset="0"/>
              <a:ea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Проверка переполнения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352" y="1556792"/>
            <a:ext cx="8213104" cy="499715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endParaRPr lang="ru-RU" sz="28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переполнение регулируется: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1. установкой </a:t>
            </a:r>
            <a:r>
              <a:rPr lang="ru-RU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компилятора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	2. операторами:</a:t>
            </a:r>
            <a:endParaRPr lang="ru-RU" sz="28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  <a:sym typeface="Wingdings" pitchFamily="2" charset="2"/>
              </a:rPr>
              <a:t>		* </a:t>
            </a:r>
            <a:r>
              <a:rPr lang="en-US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checked</a:t>
            </a:r>
            <a:endParaRPr lang="ru-RU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	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	* </a:t>
            </a:r>
            <a:r>
              <a:rPr lang="en-US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unchecked</a:t>
            </a:r>
            <a:endParaRPr lang="ru-RU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                   </a:t>
            </a:r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56377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itchFamily="34" charset="0"/>
              </a:rPr>
              <a:t>Механизмы</a:t>
            </a:r>
            <a:r>
              <a:rPr lang="ru-RU" dirty="0" smtClean="0">
                <a:latin typeface="Segoe UI Light" pitchFamily="34" charset="0"/>
              </a:rPr>
              <a:t/>
            </a:r>
            <a:br>
              <a:rPr lang="ru-RU" dirty="0" smtClean="0">
                <a:latin typeface="Segoe UI Light" pitchFamily="34" charset="0"/>
              </a:rPr>
            </a:br>
            <a:r>
              <a:rPr lang="ru-RU" dirty="0" smtClean="0">
                <a:latin typeface="Segoe UI Light" pitchFamily="34" charset="0"/>
              </a:rPr>
              <a:t>Делегаты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5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Делегаты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27262"/>
            <a:ext cx="8435280" cy="470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ru-RU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Объявление</a:t>
            </a:r>
            <a:endParaRPr lang="ru-RU" sz="28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FF"/>
                </a:solidFill>
              </a:rPr>
              <a:t>public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0000FF"/>
                </a:solidFill>
              </a:rPr>
              <a:t>delegate</a:t>
            </a:r>
            <a:r>
              <a:rPr lang="en-US" sz="2800" dirty="0"/>
              <a:t> 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/>
              <a:t> </a:t>
            </a:r>
            <a:r>
              <a:rPr lang="en-US" sz="2800" dirty="0" err="1">
                <a:solidFill>
                  <a:srgbClr val="2B91AF"/>
                </a:solidFill>
              </a:rPr>
              <a:t>BinaryOp</a:t>
            </a:r>
            <a:r>
              <a:rPr lang="en-US" sz="2800" dirty="0"/>
              <a:t>(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/>
              <a:t> a, 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/>
              <a:t> b); </a:t>
            </a:r>
            <a:endParaRPr lang="en-US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28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Позволяет ссылаться на функцию своей сигнатуры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План на сегодня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Исключения</a:t>
            </a: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Делегаты</a:t>
            </a: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800" i="1" dirty="0" smtClean="0"/>
          </a:p>
          <a:p>
            <a:pPr marL="0" indent="0">
              <a:buNone/>
            </a:pP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04145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itchFamily="34" charset="0"/>
              </a:rPr>
              <a:t>Механизмы</a:t>
            </a:r>
            <a:r>
              <a:rPr lang="ru-RU" dirty="0" smtClean="0">
                <a:latin typeface="Segoe UI Light" pitchFamily="34" charset="0"/>
              </a:rPr>
              <a:t/>
            </a:r>
            <a:br>
              <a:rPr lang="ru-RU" dirty="0" smtClean="0">
                <a:latin typeface="Segoe UI Light" pitchFamily="34" charset="0"/>
              </a:rPr>
            </a:br>
            <a:r>
              <a:rPr lang="ru-RU" dirty="0" smtClean="0">
                <a:latin typeface="Segoe UI Light" pitchFamily="34" charset="0"/>
              </a:rPr>
              <a:t>Исключения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00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Причина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780928"/>
            <a:ext cx="8795320" cy="35569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Ни один программист не идеален =(</a:t>
            </a:r>
            <a:endParaRPr lang="ru-RU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Виды ошибок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916832"/>
            <a:ext cx="8795320" cy="4421088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ru-RU" sz="28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программные (</a:t>
            </a:r>
            <a:r>
              <a:rPr lang="ru-RU" sz="2800" dirty="0" err="1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bugs</a:t>
            </a:r>
            <a:r>
              <a:rPr lang="ru-RU" sz="28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ru-RU" sz="28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пользовательские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ru-RU" sz="28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и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сключения</a:t>
            </a:r>
            <a:r>
              <a:rPr lang="en-US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 </a:t>
            </a:r>
            <a:r>
              <a:rPr lang="ru-RU" sz="2000" i="1" dirty="0"/>
              <a:t>ситуация, когда метод не в состоянии решить возложенную на него задачу</a:t>
            </a:r>
            <a:endParaRPr lang="ru-RU" sz="1800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endParaRPr lang="ru-RU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1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Грустная история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204864"/>
            <a:ext cx="8795320" cy="41330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до этого использовалась пара:</a:t>
            </a:r>
            <a:endParaRPr lang="ru-RU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 	константы состояний     +   возврат констант</a:t>
            </a:r>
          </a:p>
          <a:p>
            <a:pPr marL="0" indent="0" algn="ctr">
              <a:spcBef>
                <a:spcPts val="0"/>
              </a:spcBef>
              <a:buNone/>
            </a:pPr>
            <a:endParaRPr lang="ru-RU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а в результате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800" dirty="0" smtClean="0"/>
              <a:t>индивидуальность ошибок…</a:t>
            </a:r>
            <a:endParaRPr lang="ru-RU" sz="28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Segoe UI Light" pitchFamily="34" charset="0"/>
              </a:rPr>
              <a:t>Работа с исключениями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76872"/>
            <a:ext cx="9792072" cy="499715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структура: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ru-RU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класс – ошибка</a:t>
            </a:r>
            <a:r>
              <a:rPr lang="en-US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. </a:t>
            </a:r>
            <a:r>
              <a:rPr lang="ru-RU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Родитель - </a:t>
            </a:r>
            <a:r>
              <a:rPr lang="en-US" sz="2800" b="1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Exception</a:t>
            </a:r>
            <a:endParaRPr lang="ru-RU" sz="2800" b="1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ru-RU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генерация </a:t>
            </a:r>
            <a:r>
              <a:rPr lang="en-US" sz="2800" b="1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throw</a:t>
            </a:r>
            <a:r>
              <a:rPr lang="en-US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ru-RU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в вызывающем коде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ru-RU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блок контролируемого кода </a:t>
            </a:r>
            <a:r>
              <a:rPr lang="en-US" sz="2800" b="1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try</a:t>
            </a:r>
            <a:endParaRPr lang="ru-RU" sz="2800" b="1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ru-RU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блок исправляющего кода</a:t>
            </a:r>
            <a:r>
              <a:rPr lang="en-US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en-US" sz="2800" b="1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catch</a:t>
            </a:r>
            <a:endParaRPr lang="ru-RU" sz="2800" b="1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8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9306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itchFamily="34" charset="0"/>
              </a:rPr>
              <a:t>Exception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endParaRPr lang="ru-RU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1. </a:t>
            </a:r>
            <a:r>
              <a:rPr lang="en-US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Message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данные о методе где произошло исключение</a:t>
            </a:r>
            <a:r>
              <a:rPr lang="ru-RU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ru-RU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2. </a:t>
            </a:r>
            <a:r>
              <a:rPr lang="en-US" sz="28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StackTrace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8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последовательность вызовов</a:t>
            </a:r>
            <a:r>
              <a:rPr lang="ru-RU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ru-RU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3. </a:t>
            </a:r>
            <a:r>
              <a:rPr lang="en-US" sz="28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HelpLink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помощь для пользователя</a:t>
            </a:r>
            <a:r>
              <a:rPr lang="ru-RU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ru-RU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spcBef>
                <a:spcPts val="1200"/>
              </a:spcBef>
              <a:buNone/>
            </a:pPr>
            <a:endParaRPr lang="ru-RU" dirty="0">
              <a:solidFill>
                <a:srgbClr val="008000"/>
              </a:solidFill>
              <a:latin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4535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Собственные исключения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 lnSpcReduction="10000"/>
          </a:bodyPr>
          <a:lstStyle/>
          <a:p>
            <a:pPr marL="400050" lvl="1" indent="0">
              <a:spcBef>
                <a:spcPts val="1200"/>
              </a:spcBef>
              <a:buNone/>
            </a:pPr>
            <a:endParaRPr lang="ru-RU" sz="2400" spc="150" dirty="0" smtClean="0">
              <a:ln w="11430"/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00050" lvl="1" indent="0">
              <a:spcBef>
                <a:spcPts val="1200"/>
              </a:spcBef>
              <a:buNone/>
            </a:pPr>
            <a:r>
              <a:rPr lang="ru-RU" spc="150" dirty="0" smtClean="0">
                <a:ln w="11430"/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Алгоритм:</a:t>
            </a:r>
          </a:p>
          <a:p>
            <a:pPr marL="857250" lvl="1" indent="-457200">
              <a:spcBef>
                <a:spcPts val="1200"/>
              </a:spcBef>
              <a:buAutoNum type="arabicPeriod"/>
            </a:pPr>
            <a:r>
              <a:rPr lang="ru-RU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наследоваться от </a:t>
            </a:r>
            <a:r>
              <a:rPr lang="en-US" sz="2400" spc="150" dirty="0" err="1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ApplicationException</a:t>
            </a:r>
            <a:endParaRPr lang="ru-RU" sz="2400" spc="150" dirty="0" smtClean="0">
              <a:ln w="11430"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857250" lvl="1" indent="-457200">
              <a:spcBef>
                <a:spcPts val="1200"/>
              </a:spcBef>
              <a:buAutoNum type="arabicPeriod"/>
            </a:pPr>
            <a:r>
              <a:rPr lang="ru-RU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сопровождаться атрибутом </a:t>
            </a:r>
            <a:r>
              <a:rPr lang="en-US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[</a:t>
            </a:r>
            <a:r>
              <a:rPr lang="en-US" sz="2400" spc="150" dirty="0" err="1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System.Serializable</a:t>
            </a:r>
            <a:r>
              <a:rPr lang="en-US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  <a:p>
            <a:pPr marL="857250" lvl="1" indent="-457200">
              <a:spcBef>
                <a:spcPts val="1200"/>
              </a:spcBef>
              <a:buAutoNum type="arabicPeriod"/>
            </a:pPr>
            <a:r>
              <a:rPr lang="ru-RU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конструктор по умолчанию</a:t>
            </a:r>
          </a:p>
          <a:p>
            <a:pPr marL="857250" lvl="1" indent="-457200">
              <a:spcBef>
                <a:spcPts val="1200"/>
              </a:spcBef>
              <a:buAutoNum type="arabicPeriod"/>
            </a:pPr>
            <a:r>
              <a:rPr lang="ru-RU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конструктор для </a:t>
            </a:r>
            <a:r>
              <a:rPr lang="en-US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message</a:t>
            </a:r>
            <a:endParaRPr lang="ru-RU" sz="2400" spc="150" dirty="0" smtClean="0">
              <a:ln w="11430"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857250" lvl="1" indent="-457200">
              <a:spcBef>
                <a:spcPts val="1200"/>
              </a:spcBef>
              <a:buAutoNum type="arabicPeriod"/>
            </a:pPr>
            <a:r>
              <a:rPr lang="ru-RU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конструктор обработки внутренних исключений</a:t>
            </a:r>
          </a:p>
          <a:p>
            <a:pPr marL="857250" lvl="1" indent="-457200">
              <a:spcBef>
                <a:spcPts val="1200"/>
              </a:spcBef>
              <a:buFont typeface="Arial" pitchFamily="34" charset="0"/>
              <a:buAutoNum type="arabicPeriod"/>
            </a:pPr>
            <a:r>
              <a:rPr lang="ru-RU" sz="2400" spc="150" dirty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конструктор обработки </a:t>
            </a:r>
            <a:r>
              <a:rPr lang="ru-RU" sz="2400" spc="150" dirty="0" err="1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сериализации</a:t>
            </a:r>
            <a:r>
              <a:rPr lang="ru-RU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 типов</a:t>
            </a:r>
            <a:endParaRPr lang="ru-RU" sz="2400" spc="150" dirty="0">
              <a:ln w="11430"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857250" lvl="1" indent="-457200">
              <a:spcBef>
                <a:spcPts val="1200"/>
              </a:spcBef>
              <a:buAutoNum type="arabicPeriod"/>
            </a:pPr>
            <a:endParaRPr lang="ru-RU" sz="2400" spc="150" dirty="0" smtClean="0">
              <a:ln w="11430"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857250" lvl="1" indent="-457200">
              <a:spcBef>
                <a:spcPts val="1200"/>
              </a:spcBef>
              <a:buAutoNum type="arabicPeriod"/>
            </a:pPr>
            <a:endParaRPr lang="ru-RU" sz="2400" spc="150" dirty="0" smtClean="0">
              <a:ln w="11430"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2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2000" dirty="0" smtClean="0">
            <a:solidFill>
              <a:srgbClr val="3C5000"/>
            </a:solidFill>
            <a:latin typeface="Segoe UI Light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138</Words>
  <Application>Microsoft Office PowerPoint</Application>
  <PresentationFormat>Экран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Программирование  на C# .NET</vt:lpstr>
      <vt:lpstr>План на сегодня</vt:lpstr>
      <vt:lpstr>Механизмы Исключения</vt:lpstr>
      <vt:lpstr>Причина</vt:lpstr>
      <vt:lpstr>Виды ошибок</vt:lpstr>
      <vt:lpstr>Грустная история</vt:lpstr>
      <vt:lpstr>Работа с исключениями</vt:lpstr>
      <vt:lpstr>Exception</vt:lpstr>
      <vt:lpstr>Собственные исключения</vt:lpstr>
      <vt:lpstr>Проверка переполнения</vt:lpstr>
      <vt:lpstr>Механизмы Делегаты</vt:lpstr>
      <vt:lpstr>Делегаты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Student Partners</dc:title>
  <dc:creator>Bacchus</dc:creator>
  <cp:lastModifiedBy>Alex</cp:lastModifiedBy>
  <cp:revision>92</cp:revision>
  <dcterms:created xsi:type="dcterms:W3CDTF">2011-10-25T13:46:09Z</dcterms:created>
  <dcterms:modified xsi:type="dcterms:W3CDTF">2015-03-10T17:19:14Z</dcterms:modified>
</cp:coreProperties>
</file>