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06" r:id="rId3"/>
    <p:sldId id="307" r:id="rId4"/>
    <p:sldId id="319" r:id="rId5"/>
    <p:sldId id="324" r:id="rId6"/>
    <p:sldId id="321" r:id="rId7"/>
    <p:sldId id="322" r:id="rId8"/>
    <p:sldId id="320" r:id="rId9"/>
    <p:sldId id="323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000"/>
    <a:srgbClr val="3E5401"/>
    <a:srgbClr val="8BB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7" autoAdjust="0"/>
    <p:restoredTop sz="94660"/>
  </p:normalViewPr>
  <p:slideViewPr>
    <p:cSldViewPr>
      <p:cViewPr varScale="1">
        <p:scale>
          <a:sx n="69" d="100"/>
          <a:sy n="69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817760" y="5422924"/>
            <a:ext cx="7786688" cy="114300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dirty="0" smtClean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9726" y="1844824"/>
            <a:ext cx="8132440" cy="1656184"/>
          </a:xfrm>
        </p:spPr>
        <p:txBody>
          <a:bodyPr>
            <a:noAutofit/>
          </a:bodyPr>
          <a:lstStyle/>
          <a:p>
            <a:r>
              <a:rPr lang="ru-RU" sz="4800" dirty="0" smtClean="0">
                <a:latin typeface="Segoe UI Light" pitchFamily="34" charset="0"/>
                <a:ea typeface="Segoe UI Symbol" pitchFamily="34" charset="0"/>
              </a:rPr>
              <a:t>Программирование </a:t>
            </a:r>
            <a:r>
              <a:rPr lang="en-US" sz="4800" dirty="0" smtClean="0">
                <a:latin typeface="Segoe UI Light" pitchFamily="34" charset="0"/>
                <a:ea typeface="Segoe UI Symbol" pitchFamily="34" charset="0"/>
              </a:rPr>
              <a:t/>
            </a:r>
            <a:br>
              <a:rPr lang="en-US" sz="4800" dirty="0" smtClean="0">
                <a:latin typeface="Segoe UI Light" pitchFamily="34" charset="0"/>
                <a:ea typeface="Segoe UI Symbol" pitchFamily="34" charset="0"/>
              </a:rPr>
            </a:br>
            <a:r>
              <a:rPr lang="ru-RU" sz="4800" dirty="0" smtClean="0">
                <a:latin typeface="Segoe UI Light" pitchFamily="34" charset="0"/>
                <a:ea typeface="Segoe UI Symbol" pitchFamily="34" charset="0"/>
              </a:rPr>
              <a:t>на 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C#</a:t>
            </a:r>
            <a:r>
              <a:rPr lang="en-US" sz="4800" dirty="0">
                <a:latin typeface="Segoe UI Light" pitchFamily="34" charset="0"/>
                <a:ea typeface="Segoe UI Symbol" pitchFamily="34" charset="0"/>
              </a:rPr>
              <a:t> </a:t>
            </a:r>
            <a:r>
              <a:rPr lang="en-US" sz="4800" dirty="0" smtClean="0">
                <a:latin typeface="Segoe UI Light" pitchFamily="34" charset="0"/>
                <a:ea typeface="Segoe UI Symbol" pitchFamily="34" charset="0"/>
              </a:rPr>
              <a:t>.NET</a:t>
            </a:r>
            <a:endParaRPr lang="ru-RU" sz="4800" dirty="0">
              <a:latin typeface="Segoe UI Light" pitchFamily="34" charset="0"/>
              <a:ea typeface="Segoe UI Symbo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4884" y="3068960"/>
            <a:ext cx="813244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Segoe UI Light" pitchFamily="34" charset="0"/>
                <a:ea typeface="Segoe UI Symbol" pitchFamily="34" charset="0"/>
              </a:rPr>
              <a:t>Урок 9</a:t>
            </a:r>
          </a:p>
        </p:txBody>
      </p:sp>
    </p:spTree>
    <p:extLst>
      <p:ext uri="{BB962C8B-B14F-4D97-AF65-F5344CB8AC3E}">
        <p14:creationId xmlns:p14="http://schemas.microsoft.com/office/powerpoint/2010/main" val="316741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План на сегодня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78112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делегаты;</a:t>
            </a:r>
          </a:p>
          <a:p>
            <a:pPr>
              <a:spcBef>
                <a:spcPts val="1200"/>
              </a:spcBef>
            </a:pPr>
            <a:r>
              <a:rPr lang="ru-RU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процессы;</a:t>
            </a:r>
            <a:endParaRPr lang="ru-RU" sz="3600" dirty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spcBef>
                <a:spcPts val="1200"/>
              </a:spcBef>
            </a:pPr>
            <a:r>
              <a:rPr lang="ru-RU" sz="3600" dirty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</a:t>
            </a:r>
            <a:r>
              <a:rPr lang="ru-RU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ростые потоки.</a:t>
            </a:r>
          </a:p>
          <a:p>
            <a:pPr>
              <a:spcBef>
                <a:spcPts val="1200"/>
              </a:spcBef>
            </a:pPr>
            <a:endParaRPr lang="ru-RU" sz="36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800" i="1" dirty="0" smtClean="0"/>
          </a:p>
          <a:p>
            <a:pPr marL="0" indent="0">
              <a:buNone/>
            </a:pP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185228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Segoe UI Light" pitchFamily="34" charset="0"/>
              </a:rPr>
              <a:t>Основные типы данных</a:t>
            </a:r>
            <a:r>
              <a:rPr lang="ru-RU" dirty="0" smtClean="0">
                <a:latin typeface="Segoe UI Light" pitchFamily="34" charset="0"/>
              </a:rPr>
              <a:t/>
            </a:r>
            <a:br>
              <a:rPr lang="ru-RU" dirty="0" smtClean="0">
                <a:latin typeface="Segoe UI Light" pitchFamily="34" charset="0"/>
              </a:rPr>
            </a:br>
            <a:r>
              <a:rPr lang="ru-RU" dirty="0" smtClean="0">
                <a:latin typeface="Segoe UI Light" pitchFamily="34" charset="0"/>
              </a:rPr>
              <a:t>Работа с процессами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698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egoe UI Light" pitchFamily="34" charset="0"/>
              </a:rPr>
              <a:t>Windows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2204864"/>
            <a:ext cx="8795320" cy="41330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ru-RU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7504" y="1988840"/>
            <a:ext cx="8795320" cy="4133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Средства диагностики - </a:t>
            </a:r>
            <a:r>
              <a:rPr lang="en-US" sz="2800" dirty="0">
                <a:solidFill>
                  <a:srgbClr val="0000FF"/>
                </a:solidFill>
              </a:rPr>
              <a:t>using</a:t>
            </a:r>
            <a:r>
              <a:rPr lang="en-US" sz="2800" dirty="0"/>
              <a:t> </a:t>
            </a:r>
            <a:r>
              <a:rPr lang="en-US" sz="2800" dirty="0" err="1"/>
              <a:t>System.Diagnostics</a:t>
            </a:r>
            <a:r>
              <a:rPr lang="en-US" sz="2800" dirty="0"/>
              <a:t>; </a:t>
            </a: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marL="0" indent="0">
              <a:spcBef>
                <a:spcPts val="1200"/>
              </a:spcBef>
              <a:buFont typeface="Arial" pitchFamily="34" charset="0"/>
              <a:buNone/>
            </a:pPr>
            <a:r>
              <a:rPr lang="ru-RU" sz="2800" dirty="0" smtClean="0"/>
              <a:t>	—  </a:t>
            </a:r>
            <a:r>
              <a:rPr lang="en-US" sz="2800" dirty="0" smtClean="0"/>
              <a:t>Process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800" dirty="0" smtClean="0"/>
              <a:t>	</a:t>
            </a:r>
            <a:r>
              <a:rPr lang="ru-RU" sz="2800" dirty="0"/>
              <a:t>—  </a:t>
            </a:r>
            <a:r>
              <a:rPr lang="en-US" sz="2800" dirty="0" err="1" smtClean="0"/>
              <a:t>ProcessStartInfo</a:t>
            </a:r>
            <a:endParaRPr lang="en-US" sz="2800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US" sz="2800" dirty="0" smtClean="0"/>
              <a:t>	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800" dirty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ru-RU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56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Segoe UI Light" pitchFamily="34" charset="0"/>
              </a:rPr>
              <a:t>Основные типы данных</a:t>
            </a:r>
            <a:r>
              <a:rPr lang="ru-RU" dirty="0" smtClean="0">
                <a:latin typeface="Segoe UI Light" pitchFamily="34" charset="0"/>
              </a:rPr>
              <a:t/>
            </a:r>
            <a:br>
              <a:rPr lang="ru-RU" dirty="0" smtClean="0">
                <a:latin typeface="Segoe UI Light" pitchFamily="34" charset="0"/>
              </a:rPr>
            </a:br>
            <a:r>
              <a:rPr lang="ru-RU" dirty="0" smtClean="0">
                <a:latin typeface="Segoe UI Light" pitchFamily="34" charset="0"/>
              </a:rPr>
              <a:t>Простые потоки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36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egoe UI Light" pitchFamily="34" charset="0"/>
              </a:rPr>
              <a:t>Thread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0528" y="1600200"/>
            <a:ext cx="9792072" cy="4997152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Алгоритм использования: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ru-RU" sz="28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создать метод для потока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ru-RU" sz="28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создать делегат </a:t>
            </a:r>
            <a:r>
              <a:rPr lang="en-US" sz="2800" dirty="0" err="1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ThreadStart</a:t>
            </a:r>
            <a:r>
              <a:rPr lang="en-US" sz="28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 </a:t>
            </a:r>
            <a:endParaRPr lang="ru-RU" sz="28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400050" lvl="1" indent="0">
              <a:spcBef>
                <a:spcPts val="1200"/>
              </a:spcBef>
              <a:buNone/>
            </a:pPr>
            <a:r>
              <a:rPr lang="ru-RU" sz="24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	</a:t>
            </a:r>
            <a:r>
              <a:rPr lang="ru-RU" sz="24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			или </a:t>
            </a:r>
            <a:r>
              <a:rPr lang="en-US" sz="2400" dirty="0" err="1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ParametrizedThreadStart</a:t>
            </a:r>
            <a:endParaRPr lang="ru-RU" sz="24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ru-RU" sz="28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положить в делегат наш метод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ru-RU" sz="28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положить в новый </a:t>
            </a:r>
            <a:r>
              <a:rPr lang="en-US" sz="28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Thread</a:t>
            </a:r>
            <a:r>
              <a:rPr lang="ru-RU" sz="28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 делегат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ru-RU" sz="28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установить характеристики потока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ru-RU" sz="28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вызвать </a:t>
            </a:r>
            <a:r>
              <a:rPr lang="en-US" sz="2800" dirty="0" err="1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Thread.Start</a:t>
            </a:r>
            <a:endParaRPr lang="ru-RU" sz="28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4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8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4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lvl="1"/>
            <a:endParaRPr lang="ru-RU" sz="20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lvl="1"/>
            <a:endParaRPr lang="ru-RU" sz="20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427525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Виды потоков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передний план:</a:t>
            </a:r>
            <a:endParaRPr lang="ru-RU" sz="2800" dirty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	</a:t>
            </a:r>
            <a:r>
              <a:rPr lang="ru-RU" sz="2800" dirty="0" smtClean="0"/>
              <a:t>предохраняются от неожиданного завершения</a:t>
            </a:r>
            <a:r>
              <a:rPr lang="ru-RU" sz="2800" dirty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endParaRPr lang="ru-RU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фоновые потоки:</a:t>
            </a:r>
            <a:endParaRPr lang="ru-RU" sz="2800" dirty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ru-RU" sz="2800" dirty="0"/>
              <a:t> </a:t>
            </a:r>
            <a:r>
              <a:rPr lang="ru-RU" sz="2800" dirty="0" smtClean="0"/>
              <a:t>завершается по требованию без вопросов</a:t>
            </a:r>
            <a:endParaRPr lang="ru-RU" sz="2800" dirty="0"/>
          </a:p>
          <a:p>
            <a:pPr marL="0" indent="0">
              <a:spcAft>
                <a:spcPts val="1200"/>
              </a:spcAft>
              <a:buNone/>
            </a:pPr>
            <a:endParaRPr lang="en-US" dirty="0"/>
          </a:p>
          <a:p>
            <a:pPr marL="0" indent="0">
              <a:buNone/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04296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Проблема параллелизма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endParaRPr lang="ru-RU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ru-RU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ru-RU" dirty="0" smtClean="0">
                <a:solidFill>
                  <a:srgbClr val="008000"/>
                </a:solidFill>
                <a:latin typeface="Lucida Sans"/>
              </a:rPr>
              <a:t>Частичное изменение данных</a:t>
            </a:r>
          </a:p>
          <a:p>
            <a:pPr marL="0" indent="0" algn="ctr">
              <a:buNone/>
            </a:pPr>
            <a:endParaRPr lang="ru-RU" dirty="0">
              <a:solidFill>
                <a:srgbClr val="008000"/>
              </a:solidFill>
              <a:latin typeface="Lucida Sans"/>
            </a:endParaRPr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84984"/>
            <a:ext cx="7697594" cy="113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823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Блокировки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3352" y="1556792"/>
            <a:ext cx="8213104" cy="4997152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endParaRPr lang="ru-RU" sz="24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lock</a:t>
            </a: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  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 указывает на заблокированный блочный ресурс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800" dirty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ru-RU" sz="24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4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4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4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4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4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4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                    </a:t>
            </a:r>
            <a:endParaRPr lang="ru-RU" sz="20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lvl="1"/>
            <a:endParaRPr lang="ru-RU" sz="20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83324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r">
          <a:defRPr sz="2000" dirty="0" smtClean="0">
            <a:solidFill>
              <a:srgbClr val="3C5000"/>
            </a:solidFill>
            <a:latin typeface="Segoe UI Light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3044</TotalTime>
  <Words>55</Words>
  <Application>Microsoft Office PowerPoint</Application>
  <PresentationFormat>Экран (4:3)</PresentationFormat>
  <Paragraphs>63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Программирование  на C# .NET</vt:lpstr>
      <vt:lpstr>План на сегодня</vt:lpstr>
      <vt:lpstr>Основные типы данных Работа с процессами</vt:lpstr>
      <vt:lpstr>Windows</vt:lpstr>
      <vt:lpstr>Основные типы данных Простые потоки</vt:lpstr>
      <vt:lpstr>Thread</vt:lpstr>
      <vt:lpstr>Виды потоков</vt:lpstr>
      <vt:lpstr>Проблема параллелизма</vt:lpstr>
      <vt:lpstr>Блокировки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Student Partners</dc:title>
  <dc:creator>Bacchus</dc:creator>
  <cp:lastModifiedBy>Alex</cp:lastModifiedBy>
  <cp:revision>113</cp:revision>
  <dcterms:created xsi:type="dcterms:W3CDTF">2011-10-25T13:46:09Z</dcterms:created>
  <dcterms:modified xsi:type="dcterms:W3CDTF">2015-04-27T13:57:36Z</dcterms:modified>
</cp:coreProperties>
</file>