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D0"/>
    <a:srgbClr val="FF7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BA7D9C-5702-47CA-B8A2-CDD52D3A7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9F4CA74-A9BB-4C60-A60A-B9A9D0A6C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EC32C5E-B248-4209-B475-E2C42D86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0A63-ABD4-401E-8086-B3C1A2831979}" type="datetimeFigureOut">
              <a:rPr lang="he-IL" smtClean="0"/>
              <a:t>כ"ה/שבט/תשפ"ד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5687835-575C-4AFB-BBF6-A2DF4E25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DEB8AA8-2997-4DB4-9EC7-5DAB5918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0D49-2977-4599-9869-D69FC8FA22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450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DDDC7B-36B4-4036-BD77-009EABD8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850E461-31DB-4DDD-A495-152D6E2F3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6009D46-DF24-42FB-9E32-E0417F59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0A63-ABD4-401E-8086-B3C1A2831979}" type="datetimeFigureOut">
              <a:rPr lang="he-IL" smtClean="0"/>
              <a:t>כ"ה/שבט/תשפ"ד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1B1941-E906-48B1-BDCE-78231520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2A1382A-1F73-42C3-AD0D-5F3C4011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0D49-2977-4599-9869-D69FC8FA22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678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5E1229E-6D20-4582-B9E8-75235FBF4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A88CC4B-91F7-4AC2-91B0-1220895E3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DE0C9E-EFAD-4183-8B07-782EAFCC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0A63-ABD4-401E-8086-B3C1A2831979}" type="datetimeFigureOut">
              <a:rPr lang="he-IL" smtClean="0"/>
              <a:t>כ"ה/שבט/תשפ"ד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C723B6B-7579-49F7-A2AA-B7CAD772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72858E1-1B0A-4811-B603-577F0336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0D49-2977-4599-9869-D69FC8FA22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724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5BE96A-D30B-46DB-B10D-830C5B68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0B1D4A9-0F9C-4387-B4A7-2CBB6C03C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56B8BB7-7DF7-4A1C-9F17-A8ACBDCA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0A63-ABD4-401E-8086-B3C1A2831979}" type="datetimeFigureOut">
              <a:rPr lang="he-IL" smtClean="0"/>
              <a:t>כ"ה/שבט/תשפ"ד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6EE4E90-4C64-486B-BE45-5A06880E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71F2324-BE3D-4225-9DD3-0668F5B7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0D49-2977-4599-9869-D69FC8FA22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130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A6CCDD-659E-4718-8AD0-DE0EFC21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F040B13-E693-45E9-89BF-796F47B09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05BEC3A-F42D-4903-9063-CD47A468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0A63-ABD4-401E-8086-B3C1A2831979}" type="datetimeFigureOut">
              <a:rPr lang="he-IL" smtClean="0"/>
              <a:t>כ"ה/שבט/תשפ"ד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9D9E814-2E7D-4B0F-84D4-B353B28B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DF2B7B-6239-4E2A-BE42-B2EC037F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0D49-2977-4599-9869-D69FC8FA22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898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B4C235-BAB7-41AA-A397-B472A9C6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535C4FF-CC38-4474-8881-5F43F63A5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DAE2A96-DD5D-4CCA-B7BC-19D25D6DC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5E31C0C-9800-4DE6-9672-D8C3869A8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0A63-ABD4-401E-8086-B3C1A2831979}" type="datetimeFigureOut">
              <a:rPr lang="he-IL" smtClean="0"/>
              <a:t>כ"ה/שבט/תשפ"ד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A1AC0F7-E949-4DDA-86A9-02274203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CE59CA4-9E3E-4C7F-8FDA-D7B1D4E6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0D49-2977-4599-9869-D69FC8FA22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16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85A6D4-3E9C-4FD8-9DF0-8D3907BF8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8448A8C-E012-498F-A764-A2C2418F5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E4FB2D7-27F3-4F83-9EF5-D3595654E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0176965-5446-4467-92E2-3264C82E2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5B5CC11-CC9D-4E7D-B403-BDF861519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073091E-60D0-485C-958C-3A3283A5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0A63-ABD4-401E-8086-B3C1A2831979}" type="datetimeFigureOut">
              <a:rPr lang="he-IL" smtClean="0"/>
              <a:t>כ"ה/שבט/תשפ"ד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A00E0B4-B7D4-4577-8AE1-3E5EA198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95E2058-56CA-4192-98F5-03C4932F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0D49-2977-4599-9869-D69FC8FA22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307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FF52F5-6F5A-4550-AC48-3A59CBFB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9484162-F812-46B1-B904-8CD29FE2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0A63-ABD4-401E-8086-B3C1A2831979}" type="datetimeFigureOut">
              <a:rPr lang="he-IL" smtClean="0"/>
              <a:t>כ"ה/שבט/תשפ"ד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B565F38-F240-4EBF-ADF0-7DE5FA4A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14C2A66-3070-40F9-A96F-3E34ECA4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0D49-2977-4599-9869-D69FC8FA22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353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91CFB8E-AB51-457C-BBA0-B8235E8E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0A63-ABD4-401E-8086-B3C1A2831979}" type="datetimeFigureOut">
              <a:rPr lang="he-IL" smtClean="0"/>
              <a:t>כ"ה/שבט/תשפ"ד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38513B2-3979-4E6C-AFD6-EF736832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27D1BFC-6B52-442A-8DDA-0AEEEA77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0D49-2977-4599-9869-D69FC8FA22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964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9A5DBF-BF57-4492-9622-4BCDC591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7962DD-5DE2-47A5-84D7-7BFAA1D44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B9C5CF6-88AA-4BFB-B39B-42D1B0C5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D70D8C-469F-45A6-8EC6-39027D00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0A63-ABD4-401E-8086-B3C1A2831979}" type="datetimeFigureOut">
              <a:rPr lang="he-IL" smtClean="0"/>
              <a:t>כ"ה/שבט/תשפ"ד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EA35768-E881-4D59-B728-9211EF05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173B66F-C045-435B-BC4C-BA783A7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0D49-2977-4599-9869-D69FC8FA22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078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80EE74-3250-4AB4-863F-B0FA1EDF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80ACB50-509C-457C-81C4-A252D68E1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E0E946A-2817-45E4-8C54-90B58894E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D7E34D1-AACB-4523-8DE3-47A12867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D0A63-ABD4-401E-8086-B3C1A2831979}" type="datetimeFigureOut">
              <a:rPr lang="he-IL" smtClean="0"/>
              <a:t>כ"ה/שבט/תשפ"ד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90ED2CE-8113-4F39-B3BF-BCD90DEF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DEA10C2-6DF5-45C7-A047-BE9F73F7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0D49-2977-4599-9869-D69FC8FA22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61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DC9106D-7570-46A1-8CFF-36E2A57C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226558E-4490-4B16-90A2-737886708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B5D202-B23E-40AF-9BED-624A5D935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D0A63-ABD4-401E-8086-B3C1A2831979}" type="datetimeFigureOut">
              <a:rPr lang="he-IL" smtClean="0"/>
              <a:t>כ"ה/שבט/תשפ"ד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A191813-7675-4C8C-AB5F-CDAB7593B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7219B1A-FCA3-4151-B33F-343C7F155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C0D49-2977-4599-9869-D69FC8FA22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311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905D8E76-65E8-4E27-B387-EB448EFC98AD}"/>
              </a:ext>
            </a:extLst>
          </p:cNvPr>
          <p:cNvSpPr/>
          <p:nvPr/>
        </p:nvSpPr>
        <p:spPr>
          <a:xfrm>
            <a:off x="260059" y="511728"/>
            <a:ext cx="11744587" cy="10318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4D69197-20EE-4BEF-B073-B81AA2FB0847}"/>
              </a:ext>
            </a:extLst>
          </p:cNvPr>
          <p:cNvSpPr txBox="1"/>
          <p:nvPr/>
        </p:nvSpPr>
        <p:spPr>
          <a:xfrm>
            <a:off x="10079373" y="620785"/>
            <a:ext cx="1723937" cy="540000"/>
          </a:xfrm>
          <a:prstGeom prst="rect">
            <a:avLst/>
          </a:prstGeom>
          <a:solidFill>
            <a:srgbClr val="FFB9D0"/>
          </a:solidFill>
        </p:spPr>
        <p:txBody>
          <a:bodyPr wrap="square" rtlCol="1">
            <a:spAutoFit/>
          </a:bodyPr>
          <a:lstStyle/>
          <a:p>
            <a:r>
              <a:rPr lang="he-IL" dirty="0"/>
              <a:t>אודות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898AFA23-0276-40D4-827B-EF723062BF7D}"/>
              </a:ext>
            </a:extLst>
          </p:cNvPr>
          <p:cNvSpPr txBox="1"/>
          <p:nvPr/>
        </p:nvSpPr>
        <p:spPr>
          <a:xfrm>
            <a:off x="8179266" y="620785"/>
            <a:ext cx="1577130" cy="540000"/>
          </a:xfrm>
          <a:prstGeom prst="rect">
            <a:avLst/>
          </a:prstGeom>
          <a:solidFill>
            <a:schemeClr val="accent2"/>
          </a:solidFill>
        </p:spPr>
        <p:txBody>
          <a:bodyPr wrap="square" rtlCol="1">
            <a:spAutoFit/>
          </a:bodyPr>
          <a:lstStyle/>
          <a:p>
            <a:r>
              <a:rPr lang="he-IL" dirty="0"/>
              <a:t>צילומי חוץ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F0DDBD2D-BA3D-4C1F-8F55-2A1BBB0F125B}"/>
              </a:ext>
            </a:extLst>
          </p:cNvPr>
          <p:cNvSpPr txBox="1"/>
          <p:nvPr/>
        </p:nvSpPr>
        <p:spPr>
          <a:xfrm>
            <a:off x="4743976" y="620785"/>
            <a:ext cx="1388376" cy="540000"/>
          </a:xfrm>
          <a:prstGeom prst="rect">
            <a:avLst/>
          </a:prstGeom>
          <a:solidFill>
            <a:schemeClr val="accent2"/>
          </a:solidFill>
        </p:spPr>
        <p:txBody>
          <a:bodyPr wrap="square" rtlCol="1">
            <a:spAutoFit/>
          </a:bodyPr>
          <a:lstStyle/>
          <a:p>
            <a:r>
              <a:rPr lang="he-IL" dirty="0"/>
              <a:t>ניו בורן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640147D-E1C1-44AF-9AAD-965C8D006B5A}"/>
              </a:ext>
            </a:extLst>
          </p:cNvPr>
          <p:cNvSpPr txBox="1"/>
          <p:nvPr/>
        </p:nvSpPr>
        <p:spPr>
          <a:xfrm>
            <a:off x="3143777" y="620785"/>
            <a:ext cx="1388376" cy="576000"/>
          </a:xfrm>
          <a:prstGeom prst="rect">
            <a:avLst/>
          </a:prstGeom>
          <a:solidFill>
            <a:schemeClr val="accent2"/>
          </a:solidFill>
        </p:spPr>
        <p:txBody>
          <a:bodyPr wrap="square" rtlCol="1">
            <a:spAutoFit/>
          </a:bodyPr>
          <a:lstStyle/>
          <a:p>
            <a:r>
              <a:rPr lang="he-IL" dirty="0"/>
              <a:t>פורים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0E03ABD-DED5-4FCE-9E45-2B2EE143A138}"/>
              </a:ext>
            </a:extLst>
          </p:cNvPr>
          <p:cNvSpPr txBox="1"/>
          <p:nvPr/>
        </p:nvSpPr>
        <p:spPr>
          <a:xfrm>
            <a:off x="6451135" y="620785"/>
            <a:ext cx="1388376" cy="504000"/>
          </a:xfrm>
          <a:prstGeom prst="rect">
            <a:avLst/>
          </a:prstGeom>
          <a:solidFill>
            <a:schemeClr val="accent2"/>
          </a:solidFill>
        </p:spPr>
        <p:txBody>
          <a:bodyPr wrap="square" rtlCol="1">
            <a:spAutoFit/>
          </a:bodyPr>
          <a:lstStyle/>
          <a:p>
            <a:r>
              <a:rPr lang="he-IL" dirty="0" err="1"/>
              <a:t>חלאקה</a:t>
            </a:r>
            <a:endParaRPr lang="he-IL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B970B41B-1FBF-45E8-89CC-F3921B1759CF}"/>
              </a:ext>
            </a:extLst>
          </p:cNvPr>
          <p:cNvSpPr txBox="1"/>
          <p:nvPr/>
        </p:nvSpPr>
        <p:spPr>
          <a:xfrm>
            <a:off x="1409350" y="620785"/>
            <a:ext cx="1317073" cy="540000"/>
          </a:xfrm>
          <a:prstGeom prst="rect">
            <a:avLst/>
          </a:prstGeom>
          <a:solidFill>
            <a:schemeClr val="accent2"/>
          </a:solidFill>
        </p:spPr>
        <p:txBody>
          <a:bodyPr wrap="square" rtlCol="1">
            <a:spAutoFit/>
          </a:bodyPr>
          <a:lstStyle/>
          <a:p>
            <a:r>
              <a:rPr lang="he-IL" dirty="0"/>
              <a:t>צור קשר</a:t>
            </a: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DE444654-FDF2-47C7-834A-3AE910519B3C}"/>
              </a:ext>
            </a:extLst>
          </p:cNvPr>
          <p:cNvSpPr/>
          <p:nvPr/>
        </p:nvSpPr>
        <p:spPr>
          <a:xfrm>
            <a:off x="-14680" y="6174297"/>
            <a:ext cx="12206680" cy="6878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000C6A2C-C871-46B4-8641-3626B43D810D}"/>
              </a:ext>
            </a:extLst>
          </p:cNvPr>
          <p:cNvSpPr txBox="1"/>
          <p:nvPr/>
        </p:nvSpPr>
        <p:spPr>
          <a:xfrm>
            <a:off x="9664117" y="6358855"/>
            <a:ext cx="20553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מייל</a:t>
            </a: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DFE0C9E5-C68F-4BB4-8CF7-F5F81C5FBE7F}"/>
              </a:ext>
            </a:extLst>
          </p:cNvPr>
          <p:cNvSpPr txBox="1"/>
          <p:nvPr/>
        </p:nvSpPr>
        <p:spPr>
          <a:xfrm>
            <a:off x="7608814" y="6346272"/>
            <a:ext cx="20553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מחיר</a:t>
            </a:r>
          </a:p>
        </p:txBody>
      </p:sp>
      <p:pic>
        <p:nvPicPr>
          <p:cNvPr id="24" name="תמונה 23">
            <a:extLst>
              <a:ext uri="{FF2B5EF4-FFF2-40B4-BE49-F238E27FC236}">
                <a16:creationId xmlns:a16="http://schemas.microsoft.com/office/drawing/2014/main" id="{056204D4-891D-4261-A645-88C0EF927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76" y="302085"/>
            <a:ext cx="575465" cy="5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5735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מסך רחב</PresentationFormat>
  <Paragraphs>8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manager</dc:creator>
  <cp:lastModifiedBy>manager</cp:lastModifiedBy>
  <cp:revision>2</cp:revision>
  <dcterms:created xsi:type="dcterms:W3CDTF">2024-02-04T15:57:38Z</dcterms:created>
  <dcterms:modified xsi:type="dcterms:W3CDTF">2024-02-04T16:03:37Z</dcterms:modified>
</cp:coreProperties>
</file>