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2" r:id="rId3"/>
    <p:sldId id="271" r:id="rId4"/>
    <p:sldId id="272" r:id="rId5"/>
    <p:sldId id="261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6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ign.com/wikis/diablo3/Paragon_Level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9359" y="2447473"/>
            <a:ext cx="7353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201444087 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신건호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6877" y="3751208"/>
            <a:ext cx="3818246" cy="81240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 기말고사 프로젝트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디아블로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 API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이용하기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964CC-6CC1-437C-AC10-6E9B6E1C7740}"/>
              </a:ext>
            </a:extLst>
          </p:cNvPr>
          <p:cNvSpPr txBox="1"/>
          <p:nvPr/>
        </p:nvSpPr>
        <p:spPr>
          <a:xfrm>
            <a:off x="6739159" y="2044433"/>
            <a:ext cx="46195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얻고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축엔 대균열을 클리어한 직업들과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축엔 직업들이 대균열을 클리어한 </a:t>
            </a:r>
            <a:r>
              <a:rPr lang="ko-KR" altLang="en-US" dirty="0" err="1"/>
              <a:t>카운팅된</a:t>
            </a:r>
            <a:r>
              <a:rPr lang="ko-KR" altLang="en-US" dirty="0"/>
              <a:t> 숫자를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레전드를 사용하여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plot</a:t>
            </a:r>
            <a:r>
              <a:rPr lang="ko-KR" altLang="en-US" dirty="0"/>
              <a:t>에 여러 개의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꺾은 선 그래프가 출력되게 만들었습니다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F84B7E-FD5E-4862-B72A-72DDC0C90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2" y="1447727"/>
            <a:ext cx="6176290" cy="45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6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964CC-6CC1-437C-AC10-6E9B6E1C7740}"/>
              </a:ext>
            </a:extLst>
          </p:cNvPr>
          <p:cNvSpPr txBox="1"/>
          <p:nvPr/>
        </p:nvSpPr>
        <p:spPr>
          <a:xfrm>
            <a:off x="8422547" y="1570213"/>
            <a:ext cx="3456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이를 바탕으로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만들어진 그래프입니다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시즌부터 </a:t>
            </a:r>
            <a:r>
              <a:rPr lang="en-US" altLang="ko-KR" dirty="0"/>
              <a:t>18</a:t>
            </a:r>
            <a:r>
              <a:rPr lang="ko-KR" altLang="en-US" dirty="0"/>
              <a:t>시즌까지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꾸준히 사랑받던 </a:t>
            </a:r>
            <a:r>
              <a:rPr lang="ko-KR" altLang="en-US" b="1" dirty="0"/>
              <a:t>악마사냥꾼이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19</a:t>
            </a:r>
            <a:r>
              <a:rPr lang="ko-KR" altLang="en-US" b="1" dirty="0"/>
              <a:t>시즌이 되어 갑자기 추락하고 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18</a:t>
            </a:r>
            <a:r>
              <a:rPr lang="ko-KR" altLang="en-US" b="1" dirty="0"/>
              <a:t>시즌과 </a:t>
            </a:r>
            <a:r>
              <a:rPr lang="en-US" altLang="ko-KR" b="1" dirty="0"/>
              <a:t>19</a:t>
            </a:r>
            <a:r>
              <a:rPr lang="ko-KR" altLang="en-US" b="1" dirty="0"/>
              <a:t>시즌은 강령술사와 야만용사 직업이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대균열에 많이 </a:t>
            </a:r>
            <a:r>
              <a:rPr lang="ko-KR" altLang="en-US" b="1" dirty="0" err="1"/>
              <a:t>나타났다는걸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분석해 볼 수 있습니다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366902-ACCF-4D68-A722-0DF20F1F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1090966"/>
            <a:ext cx="8302474" cy="49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F87B8-05B8-43B8-B133-40B3134B08D1}"/>
              </a:ext>
            </a:extLst>
          </p:cNvPr>
          <p:cNvSpPr txBox="1"/>
          <p:nvPr/>
        </p:nvSpPr>
        <p:spPr>
          <a:xfrm>
            <a:off x="645954" y="1313629"/>
            <a:ext cx="838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번째로 </a:t>
            </a:r>
            <a:r>
              <a:rPr lang="ko-KR" altLang="en-US" dirty="0" err="1"/>
              <a:t>파라곤레벨이</a:t>
            </a:r>
            <a:r>
              <a:rPr lang="ko-KR" altLang="en-US" dirty="0"/>
              <a:t> 시즌 랭킹에 영향을 미치는가</a:t>
            </a:r>
            <a:r>
              <a:rPr lang="en-US" altLang="ko-KR" dirty="0"/>
              <a:t>?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</a:t>
            </a:r>
            <a:r>
              <a:rPr lang="ko-KR" altLang="en-US" dirty="0" err="1"/>
              <a:t>파라곤레벨에</a:t>
            </a:r>
            <a:r>
              <a:rPr lang="ko-KR" altLang="en-US" dirty="0"/>
              <a:t> 자세한 설명 </a:t>
            </a:r>
            <a:r>
              <a:rPr lang="en-US" altLang="ko-KR" dirty="0">
                <a:hlinkClick r:id="rId2"/>
              </a:rPr>
              <a:t>https://www.ign.com/wikis/diablo3/Paragon_Levels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만렙</a:t>
            </a:r>
            <a:r>
              <a:rPr lang="ko-KR" altLang="en-US" dirty="0"/>
              <a:t> 후에도 </a:t>
            </a:r>
            <a:r>
              <a:rPr lang="ko-KR" altLang="en-US" dirty="0" err="1"/>
              <a:t>파라곤</a:t>
            </a:r>
            <a:r>
              <a:rPr lang="ko-KR" altLang="en-US" dirty="0"/>
              <a:t> 레벨을 통해 능력치를 올릴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많게는 </a:t>
            </a:r>
            <a:r>
              <a:rPr lang="en-US" altLang="ko-KR" dirty="0"/>
              <a:t>1000</a:t>
            </a:r>
            <a:r>
              <a:rPr lang="ko-KR" altLang="en-US" dirty="0"/>
              <a:t>레벨이 넘어가고 적게는 </a:t>
            </a:r>
            <a:r>
              <a:rPr lang="en-US" altLang="ko-KR" dirty="0"/>
              <a:t>400</a:t>
            </a:r>
            <a:r>
              <a:rPr lang="ko-KR" altLang="en-US" dirty="0" err="1"/>
              <a:t>이되는</a:t>
            </a:r>
            <a:r>
              <a:rPr lang="ko-KR" altLang="en-US" dirty="0"/>
              <a:t> </a:t>
            </a:r>
            <a:r>
              <a:rPr lang="ko-KR" altLang="en-US" dirty="0" err="1"/>
              <a:t>파라곤</a:t>
            </a:r>
            <a:r>
              <a:rPr lang="ko-KR" altLang="en-US" dirty="0"/>
              <a:t> 레벨이 능력치 향상으로 인한 상위랭킹으로 올라갈까 알아봤습니다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E2BC61-3CAF-401C-9E4D-736E1F405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4" y="3429000"/>
            <a:ext cx="4721205" cy="3155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F09F46-0526-435A-979B-F2FF1C81822D}"/>
              </a:ext>
            </a:extLst>
          </p:cNvPr>
          <p:cNvSpPr txBox="1"/>
          <p:nvPr/>
        </p:nvSpPr>
        <p:spPr>
          <a:xfrm>
            <a:off x="5697522" y="4520357"/>
            <a:ext cx="607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축에는 </a:t>
            </a:r>
            <a:r>
              <a:rPr lang="en-US" altLang="ko-KR" dirty="0"/>
              <a:t>1</a:t>
            </a:r>
            <a:r>
              <a:rPr lang="ko-KR" altLang="en-US" dirty="0"/>
              <a:t>등부터 </a:t>
            </a:r>
            <a:r>
              <a:rPr lang="en-US" altLang="ko-KR" dirty="0"/>
              <a:t>10</a:t>
            </a:r>
            <a:r>
              <a:rPr lang="ko-KR" altLang="en-US" dirty="0"/>
              <a:t>등까지 등수를 적고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축에는 </a:t>
            </a:r>
            <a:r>
              <a:rPr lang="en-US" altLang="ko-KR" dirty="0"/>
              <a:t>1</a:t>
            </a:r>
            <a:r>
              <a:rPr lang="ko-KR" altLang="en-US" dirty="0"/>
              <a:t>등부터 </a:t>
            </a:r>
            <a:r>
              <a:rPr lang="en-US" altLang="ko-KR" dirty="0"/>
              <a:t>10</a:t>
            </a:r>
            <a:r>
              <a:rPr lang="ko-KR" altLang="en-US" dirty="0"/>
              <a:t>등까지의 </a:t>
            </a:r>
            <a:r>
              <a:rPr lang="ko-KR" altLang="en-US" dirty="0" err="1"/>
              <a:t>파라곤</a:t>
            </a:r>
            <a:r>
              <a:rPr lang="ko-KR" altLang="en-US" dirty="0"/>
              <a:t> 레벨을 가져옵니다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678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09F46-0526-435A-979B-F2FF1C81822D}"/>
              </a:ext>
            </a:extLst>
          </p:cNvPr>
          <p:cNvSpPr txBox="1"/>
          <p:nvPr/>
        </p:nvSpPr>
        <p:spPr>
          <a:xfrm>
            <a:off x="5077521" y="1872366"/>
            <a:ext cx="6072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이번엔 </a:t>
            </a:r>
            <a:r>
              <a:rPr lang="ko-KR" altLang="en-US" dirty="0" err="1"/>
              <a:t>서브플랏을</a:t>
            </a:r>
            <a:r>
              <a:rPr lang="ko-KR" altLang="en-US" dirty="0"/>
              <a:t> 사용하여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시즌 별 그래프를 한 </a:t>
            </a:r>
            <a:r>
              <a:rPr lang="en-US" altLang="ko-KR" dirty="0"/>
              <a:t>figure</a:t>
            </a:r>
            <a:r>
              <a:rPr lang="ko-KR" altLang="en-US" dirty="0"/>
              <a:t>에 출력했습니다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레벨이 </a:t>
            </a:r>
            <a:r>
              <a:rPr lang="ko-KR" altLang="en-US" dirty="0" err="1"/>
              <a:t>뒤죽박죽이여서</a:t>
            </a:r>
            <a:r>
              <a:rPr lang="ko-KR" altLang="en-US" dirty="0"/>
              <a:t> </a:t>
            </a:r>
            <a:r>
              <a:rPr lang="en-US" altLang="ko-KR" dirty="0" err="1"/>
              <a:t>ylim</a:t>
            </a:r>
            <a:r>
              <a:rPr lang="ko-KR" altLang="en-US" dirty="0"/>
              <a:t>으로</a:t>
            </a:r>
            <a:r>
              <a:rPr lang="en-US" altLang="ko-KR" dirty="0"/>
              <a:t> 100,1000 </a:t>
            </a:r>
            <a:r>
              <a:rPr lang="ko-KR" altLang="en-US" dirty="0"/>
              <a:t>값을 주어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값의 변동이 똑같이 일치하도록 출력했고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후 하나 꺼야 또 다른 </a:t>
            </a:r>
            <a:r>
              <a:rPr lang="en-US" altLang="ko-KR" dirty="0"/>
              <a:t>figure</a:t>
            </a:r>
            <a:r>
              <a:rPr lang="ko-KR" altLang="en-US" dirty="0"/>
              <a:t>가 </a:t>
            </a:r>
            <a:r>
              <a:rPr lang="ko-KR" altLang="en-US" dirty="0" err="1"/>
              <a:t>나오는걸</a:t>
            </a:r>
            <a:r>
              <a:rPr lang="ko-KR" altLang="en-US" dirty="0"/>
              <a:t> 방지하여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Figure1 figure2 </a:t>
            </a:r>
            <a:r>
              <a:rPr lang="ko-KR" altLang="en-US" dirty="0"/>
              <a:t>값을 주어 실행 하면 동시에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나오도록 했습니다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32E2D0-A7C0-4AAF-8A59-DC4F5EB7F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63" y="1062581"/>
            <a:ext cx="3735465" cy="55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4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26B41-A719-4F1B-A169-FC826870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7" y="753737"/>
            <a:ext cx="10344938" cy="5108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ED748-EB92-44B7-BBFB-0C13ACB8E7C4}"/>
              </a:ext>
            </a:extLst>
          </p:cNvPr>
          <p:cNvSpPr txBox="1"/>
          <p:nvPr/>
        </p:nvSpPr>
        <p:spPr>
          <a:xfrm>
            <a:off x="208412" y="5821579"/>
            <a:ext cx="11582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r>
              <a:rPr lang="ko-KR" altLang="en-US" dirty="0"/>
              <a:t>시즌 </a:t>
            </a:r>
            <a:r>
              <a:rPr lang="en-US" altLang="ko-KR" dirty="0"/>
              <a:t>7</a:t>
            </a:r>
            <a:r>
              <a:rPr lang="ko-KR" altLang="en-US" dirty="0"/>
              <a:t>등은 아이디를 삭제하여 </a:t>
            </a:r>
            <a:r>
              <a:rPr lang="ko-KR" altLang="en-US" dirty="0" err="1"/>
              <a:t>파라곤</a:t>
            </a:r>
            <a:r>
              <a:rPr lang="ko-KR" altLang="en-US" dirty="0"/>
              <a:t> 레벨이 </a:t>
            </a:r>
            <a:r>
              <a:rPr lang="en-US" altLang="ko-KR" dirty="0"/>
              <a:t>0</a:t>
            </a:r>
            <a:r>
              <a:rPr lang="ko-KR" altLang="en-US" dirty="0"/>
              <a:t>이고 </a:t>
            </a:r>
            <a:r>
              <a:rPr lang="en-US" altLang="ko-KR" dirty="0"/>
              <a:t>1</a:t>
            </a:r>
            <a:r>
              <a:rPr lang="ko-KR" altLang="en-US" dirty="0"/>
              <a:t>등의 </a:t>
            </a:r>
            <a:r>
              <a:rPr lang="ko-KR" altLang="en-US" dirty="0" err="1"/>
              <a:t>파라곤레벨</a:t>
            </a:r>
            <a:r>
              <a:rPr lang="ko-KR" altLang="en-US" dirty="0"/>
              <a:t> 평균이 </a:t>
            </a:r>
            <a:r>
              <a:rPr lang="en-US" altLang="ko-KR" dirty="0"/>
              <a:t>550</a:t>
            </a:r>
            <a:r>
              <a:rPr lang="ko-KR" altLang="en-US" dirty="0"/>
              <a:t>정도이며</a:t>
            </a:r>
            <a:endParaRPr lang="en-US" altLang="ko-KR" dirty="0"/>
          </a:p>
          <a:p>
            <a:r>
              <a:rPr lang="en-US" altLang="ko-KR" dirty="0"/>
              <a:t>17</a:t>
            </a:r>
            <a:r>
              <a:rPr lang="ko-KR" altLang="en-US" dirty="0"/>
              <a:t>시즌과 </a:t>
            </a:r>
            <a:r>
              <a:rPr lang="en-US" altLang="ko-KR" dirty="0"/>
              <a:t>15</a:t>
            </a:r>
            <a:r>
              <a:rPr lang="ko-KR" altLang="en-US" dirty="0"/>
              <a:t>시즌에 </a:t>
            </a:r>
            <a:r>
              <a:rPr lang="ko-KR" altLang="en-US" dirty="0" err="1"/>
              <a:t>파라곤</a:t>
            </a:r>
            <a:r>
              <a:rPr lang="ko-KR" altLang="en-US" dirty="0"/>
              <a:t> 레벨이 </a:t>
            </a:r>
            <a:r>
              <a:rPr lang="en-US" altLang="ko-KR" dirty="0"/>
              <a:t>400</a:t>
            </a:r>
            <a:r>
              <a:rPr lang="ko-KR" altLang="en-US" dirty="0"/>
              <a:t>에 근접하여도 랭킹 </a:t>
            </a:r>
            <a:r>
              <a:rPr lang="en-US" altLang="ko-KR" dirty="0"/>
              <a:t>1</a:t>
            </a:r>
            <a:r>
              <a:rPr lang="ko-KR" altLang="en-US" dirty="0" err="1"/>
              <a:t>등인점과</a:t>
            </a:r>
            <a:r>
              <a:rPr lang="ko-KR" altLang="en-US" dirty="0"/>
              <a:t> </a:t>
            </a:r>
            <a:r>
              <a:rPr lang="en-US" altLang="ko-KR" dirty="0"/>
              <a:t>19,14,15</a:t>
            </a:r>
            <a:r>
              <a:rPr lang="ko-KR" altLang="en-US" dirty="0"/>
              <a:t>시즌에 </a:t>
            </a:r>
            <a:r>
              <a:rPr lang="ko-KR" altLang="en-US" dirty="0" err="1"/>
              <a:t>파라곤</a:t>
            </a:r>
            <a:r>
              <a:rPr lang="ko-KR" altLang="en-US" dirty="0"/>
              <a:t> 레벨이 제일 높은</a:t>
            </a:r>
            <a:endParaRPr lang="en-US" altLang="ko-KR" dirty="0"/>
          </a:p>
          <a:p>
            <a:r>
              <a:rPr lang="ko-KR" altLang="en-US" dirty="0"/>
              <a:t>유저가 </a:t>
            </a:r>
            <a:r>
              <a:rPr lang="en-US" altLang="ko-KR" dirty="0"/>
              <a:t>8</a:t>
            </a:r>
            <a:r>
              <a:rPr lang="ko-KR" altLang="en-US" dirty="0"/>
              <a:t>등에서 </a:t>
            </a:r>
            <a:r>
              <a:rPr lang="en-US" altLang="ko-KR" dirty="0"/>
              <a:t>9</a:t>
            </a:r>
            <a:r>
              <a:rPr lang="ko-KR" altLang="en-US" dirty="0"/>
              <a:t>등을 한 것을 보아 </a:t>
            </a:r>
            <a:r>
              <a:rPr lang="ko-KR" altLang="en-US" dirty="0" err="1"/>
              <a:t>파라곤</a:t>
            </a:r>
            <a:r>
              <a:rPr lang="ko-KR" altLang="en-US" dirty="0"/>
              <a:t> 레벨이 랭킹 등수에 영향을 미치지 않는다 분석결과가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8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201444087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신건호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들어가기전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651225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2644539" y="4165076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주제선정의 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이유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014614" y="2487644"/>
            <a:ext cx="20120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4852798" y="427990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수집방법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7405671" y="2487644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7294863" y="427990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982530-85A3-4C14-861A-83EF99308274}"/>
              </a:ext>
            </a:extLst>
          </p:cNvPr>
          <p:cNvSpPr txBox="1">
            <a:spLocks/>
          </p:cNvSpPr>
          <p:nvPr/>
        </p:nvSpPr>
        <p:spPr>
          <a:xfrm>
            <a:off x="9831669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6ED5D8-C3EE-4F60-8BFF-4CBEC70E1083}"/>
              </a:ext>
            </a:extLst>
          </p:cNvPr>
          <p:cNvSpPr>
            <a:spLocks/>
          </p:cNvSpPr>
          <p:nvPr/>
        </p:nvSpPr>
        <p:spPr>
          <a:xfrm>
            <a:off x="9677617" y="427990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  <a:endParaRPr lang="en-US" altLang="ko-KR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 방법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들어가기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F34D8-8771-4617-82DF-CB566E81F39F}"/>
              </a:ext>
            </a:extLst>
          </p:cNvPr>
          <p:cNvSpPr txBox="1"/>
          <p:nvPr/>
        </p:nvSpPr>
        <p:spPr>
          <a:xfrm>
            <a:off x="7776595" y="1691613"/>
            <a:ext cx="36282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 블리자드에서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제공하는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가지입니다</a:t>
            </a:r>
            <a:endParaRPr lang="en-US" altLang="ko-KR" dirty="0"/>
          </a:p>
          <a:p>
            <a:r>
              <a:rPr lang="en-US" altLang="ko-KR" dirty="0"/>
              <a:t>Community Data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Game</a:t>
            </a:r>
            <a:r>
              <a:rPr lang="ko-KR" altLang="en-US" dirty="0"/>
              <a:t> </a:t>
            </a:r>
            <a:r>
              <a:rPr lang="en-US" altLang="ko-KR" dirty="0"/>
              <a:t>Data API </a:t>
            </a:r>
          </a:p>
          <a:p>
            <a:endParaRPr lang="en-US" altLang="ko-KR" dirty="0"/>
          </a:p>
          <a:p>
            <a:r>
              <a:rPr lang="ko-KR" altLang="en-US" dirty="0"/>
              <a:t>커뮤니티 </a:t>
            </a:r>
            <a:r>
              <a:rPr lang="en-US" altLang="ko-KR" dirty="0"/>
              <a:t>API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장비</a:t>
            </a:r>
            <a:r>
              <a:rPr lang="en-US" altLang="ko-KR" dirty="0"/>
              <a:t>, </a:t>
            </a:r>
            <a:r>
              <a:rPr lang="ko-KR" altLang="en-US" dirty="0"/>
              <a:t>챕터</a:t>
            </a:r>
            <a:r>
              <a:rPr lang="en-US" altLang="ko-KR" dirty="0"/>
              <a:t>, </a:t>
            </a:r>
            <a:r>
              <a:rPr lang="ko-KR" altLang="en-US" dirty="0" err="1"/>
              <a:t>팔로워</a:t>
            </a:r>
            <a:r>
              <a:rPr lang="en-US" altLang="ko-KR" dirty="0"/>
              <a:t>,</a:t>
            </a:r>
            <a:r>
              <a:rPr lang="ko-KR" altLang="en-US" dirty="0"/>
              <a:t>캐릭터</a:t>
            </a:r>
            <a:r>
              <a:rPr lang="en-US" altLang="ko-KR" dirty="0"/>
              <a:t>,</a:t>
            </a:r>
            <a:r>
              <a:rPr lang="ko-KR" altLang="en-US" dirty="0"/>
              <a:t>스킬 등</a:t>
            </a:r>
            <a:endParaRPr lang="en-US" altLang="ko-KR" dirty="0"/>
          </a:p>
          <a:p>
            <a:r>
              <a:rPr lang="ko-KR" altLang="en-US" dirty="0"/>
              <a:t>커뮤니티 서버</a:t>
            </a:r>
            <a:r>
              <a:rPr lang="en-US" altLang="ko-KR" dirty="0"/>
              <a:t>, </a:t>
            </a:r>
            <a:r>
              <a:rPr lang="ko-KR" altLang="en-US" dirty="0"/>
              <a:t>게시판에서 오는 </a:t>
            </a:r>
            <a:endParaRPr lang="en-US" altLang="ko-KR" dirty="0"/>
          </a:p>
          <a:p>
            <a:r>
              <a:rPr lang="ko-KR" altLang="en-US" dirty="0"/>
              <a:t>데이터이며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</a:t>
            </a:r>
            <a:r>
              <a:rPr lang="en-US" altLang="ko-KR" dirty="0"/>
              <a:t>API</a:t>
            </a:r>
            <a:r>
              <a:rPr lang="ko-KR" altLang="en-US" dirty="0"/>
              <a:t>는 앞서 제가 프로젝트를 진행하기 위해 사용했던 </a:t>
            </a:r>
            <a:r>
              <a:rPr lang="en-US" altLang="ko-KR" dirty="0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B25024-254C-4D89-97CE-B79E57E39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36" y="1308684"/>
            <a:ext cx="6896800" cy="503339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234CB1-BBC8-42CD-B790-73B5F18A4E9A}"/>
              </a:ext>
            </a:extLst>
          </p:cNvPr>
          <p:cNvCxnSpPr>
            <a:cxnSpLocks/>
          </p:cNvCxnSpPr>
          <p:nvPr/>
        </p:nvCxnSpPr>
        <p:spPr>
          <a:xfrm>
            <a:off x="711683" y="2508308"/>
            <a:ext cx="11842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E7CB416-E9C5-458B-B8CD-8235D7E46E5D}"/>
              </a:ext>
            </a:extLst>
          </p:cNvPr>
          <p:cNvCxnSpPr>
            <a:cxnSpLocks/>
          </p:cNvCxnSpPr>
          <p:nvPr/>
        </p:nvCxnSpPr>
        <p:spPr>
          <a:xfrm>
            <a:off x="720072" y="2508308"/>
            <a:ext cx="0" cy="4935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472E704-52E7-4E15-9B7D-778640D4C2BA}"/>
              </a:ext>
            </a:extLst>
          </p:cNvPr>
          <p:cNvCxnSpPr>
            <a:cxnSpLocks/>
          </p:cNvCxnSpPr>
          <p:nvPr/>
        </p:nvCxnSpPr>
        <p:spPr>
          <a:xfrm>
            <a:off x="720072" y="3008851"/>
            <a:ext cx="11842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C59C912-6435-4E3F-8A8A-AF443BD8078F}"/>
              </a:ext>
            </a:extLst>
          </p:cNvPr>
          <p:cNvCxnSpPr>
            <a:cxnSpLocks/>
          </p:cNvCxnSpPr>
          <p:nvPr/>
        </p:nvCxnSpPr>
        <p:spPr>
          <a:xfrm>
            <a:off x="1895929" y="2508308"/>
            <a:ext cx="0" cy="4935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5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들어가기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F34D8-8771-4617-82DF-CB566E81F39F}"/>
              </a:ext>
            </a:extLst>
          </p:cNvPr>
          <p:cNvSpPr txBox="1"/>
          <p:nvPr/>
        </p:nvSpPr>
        <p:spPr>
          <a:xfrm>
            <a:off x="675202" y="5393178"/>
            <a:ext cx="106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데이터에서 받은 </a:t>
            </a:r>
            <a:r>
              <a:rPr lang="en-US" altLang="ko-KR" dirty="0"/>
              <a:t>JSON</a:t>
            </a:r>
            <a:r>
              <a:rPr lang="ko-KR" altLang="en-US" dirty="0"/>
              <a:t>입니다</a:t>
            </a:r>
            <a:br>
              <a:rPr lang="en-US" altLang="ko-KR" dirty="0"/>
            </a:br>
            <a:r>
              <a:rPr lang="ko-KR" altLang="en-US" dirty="0" err="1"/>
              <a:t>대균열</a:t>
            </a:r>
            <a:r>
              <a:rPr lang="ko-KR" altLang="en-US" dirty="0"/>
              <a:t> </a:t>
            </a:r>
            <a:r>
              <a:rPr lang="ko-KR" altLang="en-US" dirty="0" err="1"/>
              <a:t>시즌별</a:t>
            </a:r>
            <a:r>
              <a:rPr lang="ko-KR" altLang="en-US" dirty="0"/>
              <a:t> 랭킹과 레벨</a:t>
            </a:r>
            <a:r>
              <a:rPr lang="en-US" altLang="ko-KR" dirty="0"/>
              <a:t>, </a:t>
            </a:r>
            <a:r>
              <a:rPr lang="ko-KR" altLang="en-US" dirty="0" err="1"/>
              <a:t>파라곤레벨</a:t>
            </a:r>
            <a:r>
              <a:rPr lang="en-US" altLang="ko-KR" dirty="0"/>
              <a:t>,</a:t>
            </a:r>
            <a:r>
              <a:rPr lang="ko-KR" altLang="en-US" dirty="0" err="1"/>
              <a:t>클리어타임</a:t>
            </a:r>
            <a:r>
              <a:rPr lang="en-US" altLang="ko-KR" dirty="0"/>
              <a:t>,</a:t>
            </a:r>
            <a:r>
              <a:rPr lang="ko-KR" altLang="en-US" dirty="0"/>
              <a:t>클래스</a:t>
            </a:r>
            <a:r>
              <a:rPr lang="en-US" altLang="ko-KR" dirty="0"/>
              <a:t>,</a:t>
            </a:r>
            <a:r>
              <a:rPr lang="ko-KR" altLang="en-US" dirty="0" err="1"/>
              <a:t>배틀태그</a:t>
            </a:r>
            <a:r>
              <a:rPr lang="en-US" altLang="ko-KR" dirty="0"/>
              <a:t> </a:t>
            </a:r>
            <a:r>
              <a:rPr lang="ko-KR" altLang="en-US" dirty="0"/>
              <a:t>등의 정보만 알 수 있었습니다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0F4CD9-CA79-49BE-9496-31669E76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" y="1062865"/>
            <a:ext cx="3848007" cy="4169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E854BF-840D-4494-9320-38814FAAD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69" y="1062865"/>
            <a:ext cx="4806408" cy="416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8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선정의 이유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F34D8-8771-4617-82DF-CB566E81F39F}"/>
              </a:ext>
            </a:extLst>
          </p:cNvPr>
          <p:cNvSpPr txBox="1"/>
          <p:nvPr/>
        </p:nvSpPr>
        <p:spPr>
          <a:xfrm>
            <a:off x="7379516" y="2039406"/>
            <a:ext cx="46083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남들보다는 좀 더 다르고</a:t>
            </a:r>
            <a:r>
              <a:rPr lang="en-US" altLang="ko-KR" b="1" dirty="0"/>
              <a:t> </a:t>
            </a:r>
            <a:r>
              <a:rPr lang="ko-KR" altLang="en-US" b="1" dirty="0"/>
              <a:t>좋아하는 분야의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프로젝트를 진행하기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블리자드에서 제공하고 있는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디아블로</a:t>
            </a:r>
            <a:r>
              <a:rPr lang="en-US" altLang="ko-KR" b="1" dirty="0"/>
              <a:t>3 API</a:t>
            </a:r>
            <a:r>
              <a:rPr lang="ko-KR" altLang="en-US" b="1" dirty="0"/>
              <a:t>를 사용했습니다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48502F-E3C6-47DF-8BED-BAB82D3A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9" y="1321236"/>
            <a:ext cx="6708086" cy="4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F34D8-8771-4617-82DF-CB566E81F39F}"/>
              </a:ext>
            </a:extLst>
          </p:cNvPr>
          <p:cNvSpPr txBox="1"/>
          <p:nvPr/>
        </p:nvSpPr>
        <p:spPr>
          <a:xfrm>
            <a:off x="6901344" y="1484059"/>
            <a:ext cx="473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블리자드 홈페이지로 들어가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 등록을 진행 후 </a:t>
            </a:r>
            <a:r>
              <a:rPr lang="ko-KR" altLang="en-US" b="1" dirty="0"/>
              <a:t>키와 번호</a:t>
            </a:r>
            <a:r>
              <a:rPr lang="ko-KR" altLang="en-US" dirty="0"/>
              <a:t>를 받아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데이터에 키와 번호를 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Try It </a:t>
            </a:r>
            <a:r>
              <a:rPr lang="ko-KR" altLang="en-US" dirty="0"/>
              <a:t>버튼을 클릭하여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주소를 받습니다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잘 받았는지 확인 </a:t>
            </a:r>
            <a:r>
              <a:rPr lang="ko-KR" altLang="en-US" dirty="0" err="1"/>
              <a:t>할려면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상태코드를 작성하여 실행해 </a:t>
            </a:r>
            <a:r>
              <a:rPr lang="en-US" altLang="ko-KR" dirty="0"/>
              <a:t>200</a:t>
            </a:r>
            <a:r>
              <a:rPr lang="ko-KR" altLang="en-US" dirty="0"/>
              <a:t>이 뜬다면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잘 가져온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1F8F53-B59E-4ED6-A9A0-0CD568639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2" y="1484059"/>
            <a:ext cx="6048463" cy="38898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2FFB45-A28D-4454-9321-FDF09E447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71" y="5346676"/>
            <a:ext cx="1590897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4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F34D8-8771-4617-82DF-CB566E81F39F}"/>
              </a:ext>
            </a:extLst>
          </p:cNvPr>
          <p:cNvSpPr txBox="1"/>
          <p:nvPr/>
        </p:nvSpPr>
        <p:spPr>
          <a:xfrm>
            <a:off x="394282" y="1081280"/>
            <a:ext cx="1040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받은 </a:t>
            </a:r>
            <a:r>
              <a:rPr lang="en-US" altLang="ko-KR" dirty="0"/>
              <a:t>URL</a:t>
            </a:r>
            <a:r>
              <a:rPr lang="ko-KR" altLang="en-US" dirty="0"/>
              <a:t>을 주소창에 입력하여 들어가면 빽빽한 데이터가 옵니다</a:t>
            </a:r>
            <a:r>
              <a:rPr lang="en-US" altLang="ko-KR" dirty="0"/>
              <a:t>. </a:t>
            </a:r>
            <a:r>
              <a:rPr lang="ko-KR" altLang="en-US" dirty="0"/>
              <a:t>구글에 </a:t>
            </a:r>
            <a:r>
              <a:rPr lang="en-US" altLang="ko-KR" dirty="0"/>
              <a:t>JSON </a:t>
            </a:r>
            <a:r>
              <a:rPr lang="ko-KR" altLang="en-US" dirty="0"/>
              <a:t>정렬 사이트에 코드를 올려놓고 어떤 데이터인지 자세히 분석해봤습니다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84566A-1A9E-4642-BE60-D6C3B39DF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2" y="1907105"/>
            <a:ext cx="5176008" cy="4543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4B5E3D-E4CA-40EB-B348-B89304794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43" y="1907105"/>
            <a:ext cx="6073075" cy="44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3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처리방법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F34D8-8771-4617-82DF-CB566E81F39F}"/>
              </a:ext>
            </a:extLst>
          </p:cNvPr>
          <p:cNvSpPr txBox="1"/>
          <p:nvPr/>
        </p:nvSpPr>
        <p:spPr>
          <a:xfrm>
            <a:off x="6344874" y="1859339"/>
            <a:ext cx="5198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캡쳐한</a:t>
            </a:r>
            <a:r>
              <a:rPr lang="ko-KR" altLang="en-US" dirty="0"/>
              <a:t> 부분은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</a:t>
            </a:r>
            <a:r>
              <a:rPr lang="ko-KR" altLang="en-US" dirty="0"/>
              <a:t>시즌의 랭킹의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순위</a:t>
            </a:r>
            <a:r>
              <a:rPr lang="en-US" altLang="ko-KR" dirty="0"/>
              <a:t>, </a:t>
            </a:r>
            <a:r>
              <a:rPr lang="ko-KR" altLang="en-US" dirty="0" err="1"/>
              <a:t>파라곤레벨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 err="1"/>
              <a:t>클리어시간을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데이터프레임에 넣고 출력한 결과입니다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19~14</a:t>
            </a:r>
            <a:r>
              <a:rPr lang="ko-KR" altLang="en-US" dirty="0"/>
              <a:t>시즌까지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개의 시즌의 데이터 프레임을 만들었습니다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9058ED3-6D4C-4F26-B0DF-9E9BC1100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4" y="1175693"/>
            <a:ext cx="5549474" cy="23083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622696-8621-44C5-A0BC-A4F143AA0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3" y="3549983"/>
            <a:ext cx="4794464" cy="23083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FDBD9-BB6C-4780-8CD5-3ED952260F2F}"/>
              </a:ext>
            </a:extLst>
          </p:cNvPr>
          <p:cNvSpPr txBox="1"/>
          <p:nvPr/>
        </p:nvSpPr>
        <p:spPr>
          <a:xfrm>
            <a:off x="297653" y="5924273"/>
            <a:ext cx="458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 데이터 집어넣기</a:t>
            </a:r>
            <a:r>
              <a:rPr lang="en-US" altLang="ko-KR" dirty="0"/>
              <a:t>, </a:t>
            </a:r>
            <a:r>
              <a:rPr lang="ko-KR" altLang="en-US" dirty="0"/>
              <a:t>출력결과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285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463" y="132345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95929" y="280392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시각화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F87B8-05B8-43B8-B133-40B3134B08D1}"/>
              </a:ext>
            </a:extLst>
          </p:cNvPr>
          <p:cNvSpPr txBox="1"/>
          <p:nvPr/>
        </p:nvSpPr>
        <p:spPr>
          <a:xfrm>
            <a:off x="822122" y="827067"/>
            <a:ext cx="1104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시각화의 목표는 총 </a:t>
            </a:r>
            <a:r>
              <a:rPr lang="en-US" altLang="ko-KR" dirty="0"/>
              <a:t>2</a:t>
            </a:r>
            <a:r>
              <a:rPr lang="ko-KR" altLang="en-US" dirty="0"/>
              <a:t>가지입니다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번째로 </a:t>
            </a:r>
            <a:r>
              <a:rPr lang="en-US" altLang="ko-KR" dirty="0"/>
              <a:t>6</a:t>
            </a:r>
            <a:r>
              <a:rPr lang="ko-KR" altLang="en-US" dirty="0"/>
              <a:t>개의 시즌동안 </a:t>
            </a:r>
            <a:r>
              <a:rPr lang="ko-KR" altLang="en-US" dirty="0" err="1"/>
              <a:t>대균열</a:t>
            </a:r>
            <a:r>
              <a:rPr lang="ko-KR" altLang="en-US" dirty="0"/>
              <a:t> 직업 분포도</a:t>
            </a:r>
            <a:endParaRPr lang="en-US" altLang="ko-KR" dirty="0"/>
          </a:p>
          <a:p>
            <a:r>
              <a:rPr lang="ko-KR" altLang="en-US" dirty="0"/>
              <a:t>두 번째로 </a:t>
            </a:r>
            <a:r>
              <a:rPr lang="ko-KR" altLang="en-US" dirty="0" err="1"/>
              <a:t>파라곤레벨이</a:t>
            </a:r>
            <a:r>
              <a:rPr lang="ko-KR" altLang="en-US" dirty="0"/>
              <a:t> 시즌 랭킹에 영향을 미치는가</a:t>
            </a:r>
            <a:r>
              <a:rPr lang="en-US" altLang="ko-KR" dirty="0"/>
              <a:t>?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 err="1"/>
              <a:t>파라곤레벨을</a:t>
            </a:r>
            <a:r>
              <a:rPr lang="ko-KR" altLang="en-US" dirty="0"/>
              <a:t> 잘 </a:t>
            </a:r>
            <a:r>
              <a:rPr lang="ko-KR" altLang="en-US" dirty="0" err="1"/>
              <a:t>모르실걸</a:t>
            </a:r>
            <a:r>
              <a:rPr lang="ko-KR" altLang="en-US" dirty="0"/>
              <a:t> 대비하여</a:t>
            </a:r>
            <a:endParaRPr lang="en-US" altLang="ko-KR" dirty="0"/>
          </a:p>
          <a:p>
            <a:r>
              <a:rPr lang="ko-KR" altLang="en-US" dirty="0" err="1"/>
              <a:t>파라곤</a:t>
            </a:r>
            <a:r>
              <a:rPr lang="ko-KR" altLang="en-US" dirty="0"/>
              <a:t> 레벨에 대해서는 뒤에서 말씀드리겠습니다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EAC457-3012-49C6-9BDB-7182519F4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2" y="2444116"/>
            <a:ext cx="5150839" cy="4219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3964CC-6CC1-437C-AC10-6E9B6E1C7740}"/>
              </a:ext>
            </a:extLst>
          </p:cNvPr>
          <p:cNvSpPr txBox="1"/>
          <p:nvPr/>
        </p:nvSpPr>
        <p:spPr>
          <a:xfrm>
            <a:off x="6219041" y="3302781"/>
            <a:ext cx="4141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번째 목표를 달성하기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시즌 직업별 대균열을 클리어한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직업에 대한 </a:t>
            </a:r>
            <a:r>
              <a:rPr lang="ko-KR" altLang="en-US" dirty="0" err="1"/>
              <a:t>카운팅을</a:t>
            </a:r>
            <a:r>
              <a:rPr lang="ko-KR" altLang="en-US" dirty="0"/>
              <a:t> 했습니다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95088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529</Words>
  <Application>Microsoft Office PowerPoint</Application>
  <PresentationFormat>와이드스크린</PresentationFormat>
  <Paragraphs>152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맑은 고딕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신 건호</cp:lastModifiedBy>
  <cp:revision>30</cp:revision>
  <dcterms:created xsi:type="dcterms:W3CDTF">2017-05-29T09:12:16Z</dcterms:created>
  <dcterms:modified xsi:type="dcterms:W3CDTF">2019-12-28T10:54:55Z</dcterms:modified>
</cp:coreProperties>
</file>