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4D33-AA4A-40BE-ADED-97866DD5C365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9B51-910F-4A77-9977-D53BE3F343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4D33-AA4A-40BE-ADED-97866DD5C365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9B51-910F-4A77-9977-D53BE3F343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4D33-AA4A-40BE-ADED-97866DD5C365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9B51-910F-4A77-9977-D53BE3F343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4D33-AA4A-40BE-ADED-97866DD5C365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9B51-910F-4A77-9977-D53BE3F343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4D33-AA4A-40BE-ADED-97866DD5C365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9B51-910F-4A77-9977-D53BE3F343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4D33-AA4A-40BE-ADED-97866DD5C365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9B51-910F-4A77-9977-D53BE3F343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4D33-AA4A-40BE-ADED-97866DD5C365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9B51-910F-4A77-9977-D53BE3F343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4D33-AA4A-40BE-ADED-97866DD5C365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9B51-910F-4A77-9977-D53BE3F343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4D33-AA4A-40BE-ADED-97866DD5C365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9B51-910F-4A77-9977-D53BE3F343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4D33-AA4A-40BE-ADED-97866DD5C365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9B51-910F-4A77-9977-D53BE3F343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4D33-AA4A-40BE-ADED-97866DD5C365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9B51-910F-4A77-9977-D53BE3F343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B4D33-AA4A-40BE-ADED-97866DD5C365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89B51-910F-4A77-9977-D53BE3F343D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"/>
          <p:cNvSpPr txBox="1">
            <a:spLocks noGrp="1"/>
          </p:cNvSpPr>
          <p:nvPr>
            <p:ph type="ctrTitle"/>
          </p:nvPr>
        </p:nvSpPr>
        <p:spPr>
          <a:xfrm>
            <a:off x="685800" y="195897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Sentence Using Punctuation </a:t>
            </a:r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subTitle" idx="1"/>
          </p:nvPr>
        </p:nvSpPr>
        <p:spPr>
          <a:xfrm>
            <a:off x="4267200" y="4648200"/>
            <a:ext cx="4457700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 sz="2400" dirty="0" smtClean="0"/>
              <a:t>TAMILARASAN M</a:t>
            </a:r>
            <a:endParaRPr/>
          </a:p>
          <a:p>
            <a:pPr marL="0" lvl="0" indent="0" algn="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 sz="2400" dirty="0"/>
              <a:t>IFET COLLEGE OF ENGINEERING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685800" y="457200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Sentence</a:t>
            </a:r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419100" y="2247898"/>
            <a:ext cx="830580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lvl="0" algn="just">
              <a:spcBef>
                <a:spcPts val="0"/>
              </a:spcBef>
              <a:buClr>
                <a:srgbClr val="888888"/>
              </a:buClr>
              <a:buSzPct val="100000"/>
            </a:pPr>
            <a:r>
              <a:rPr lang="en-US" dirty="0" smtClean="0"/>
              <a:t>"Hello! Are you ready for the test—it's in an hour? Well, let's see: you'll need pencils, erasers, and a calculator; make sure everything's set—wait, don't forget your ID! Finally, remember: take a deep breath, stay calm, and good luck."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60</Words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Sentence Using Punctuation </vt:lpstr>
      <vt:lpstr>Sentence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Sentence Using Punctuation</dc:title>
  <dc:creator>NIGHT FURY</dc:creator>
  <cp:lastModifiedBy>admin</cp:lastModifiedBy>
  <cp:revision>3</cp:revision>
  <dcterms:modified xsi:type="dcterms:W3CDTF">2024-05-31T18:53:49Z</dcterms:modified>
</cp:coreProperties>
</file>