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F8FB-4564-422B-5EFC-B3C8BAE5E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B144-8589-87BC-597E-630F4A5A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6D1E-FF53-8233-FDDA-80B5800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B760-BCB3-E638-5AC0-5820DF3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CC1F-0460-4507-4B8D-1D0E390E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0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C7B0-4EFD-6093-E53C-E4FD1A6E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07317-C99C-26CF-EB13-64800474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0A79-AB4D-1E9D-02F8-E777F06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717E-94E3-84EE-8937-2080BBE0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E4894-C095-7981-3BCE-EFFB1866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0EEBE-404C-5C17-16D4-BE294AE51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3A4D3-3F2C-B9AC-6BB4-1EA4F214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BF2E-B2D7-EBFE-79FF-938FAFA0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CCDA-F8F9-6897-F06B-9F70501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8102-AF9A-118B-8AC9-068338DF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5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EE1-ABDB-E81F-5456-8892F4E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6190-16DD-1CFB-DA57-F967CB48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E33D-DD8B-1D2F-51FF-0B2773A8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6955-0A6C-FD28-7541-8AC43451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6B98-934B-8829-DA7B-F665ED0C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4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7F21-28FF-91F7-ED44-AA0EB3CC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B441-47DE-E764-43E3-0AFC92E7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1163-74C6-A047-5275-D4C7185D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4E3C-6ECD-51F4-E301-4A3E0EC6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680-F705-990A-DC63-3FEAA7FA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44E2-DB2D-FED4-A88F-9844469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865B-EAB5-E08D-7CE1-633417AA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8E038-BB96-CA6F-B1CE-370BCA18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3C05-9813-546F-A3ED-1E9C0F8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6AF6-EC27-EA42-5EC3-FC39417D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EE33-C15A-E5D9-0C17-6C4D5B83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7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B0ED-64E6-AABE-FC68-8D1CF0A9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2492-1DCC-E443-5460-7D418B17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CF595-5F97-0944-D60C-893C85CF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64010-10A9-BD7E-F7C6-BBCC4229B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98270-AB23-A4C8-DEDF-9DE7DD1E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32CE-2084-E389-0732-DAEE363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49C5D-8E41-2497-F337-5E5BD79C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19A51-24E8-9183-FF77-B548683C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8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7E1-F00D-226A-D452-BFCFF691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6B4AE-AA17-B572-5E87-465AE420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C7838-FB7D-E28C-63B4-70FE5A45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EB3EC-1C75-0F01-1EC9-D2D5CD0E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4328-1D82-58D9-8B0F-9BB561E7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9BB5-3BC6-52DE-3EFA-CDAB65EF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0285-2BFC-C340-8146-7CC7C640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4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D715-31A3-9FFE-6751-FFF342B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5219-4625-43D3-4842-BA725118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26F96-4119-BD6E-8CF0-BC886510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7814-4DD2-3827-BCF7-3683A6E0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D7A0C-418E-00F1-02B9-EDEAABFE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6813-D5F9-F75C-0644-40CB3D8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83D5-922B-9BE4-0DE7-7D3F8ACA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3860-361E-81A2-C483-111FA0F06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FB0FE-BBA9-A399-6FA7-6A333CFF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B0A32-E985-5442-7128-E04A5CEA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4870-86BB-4F48-1684-36BC582C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EF54A-0436-E144-4A9D-261478E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5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113E3-62BB-EDB3-50F4-A751EE8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1F3F-E32A-75DC-C9D3-BF13E81F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54B5-6083-31A7-F2C1-C3681EBC8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4AB6-4DE8-479B-B0DA-37C3735E2D15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F36B-0862-DED8-1316-EC7ACA228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D08-0019-C741-4C89-47E26E280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04D0-A277-411D-9AE8-A96AFFBBD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7F29-1270-BCB3-122F-7F39933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REAL-TIME-WEATHER-FORECASTING-APPLICATION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51E36-271B-EC6B-D905-11F1F6179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0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6F49-BDF9-AA8C-5021-0A22760D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öhn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8C34-D3FB-D93A-3FA0-6F05D7E7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Real-Time Weather Forecasting Application in C is a powerful utility designed to provide users with up-to-the-minute weather information for any location worldwide.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Developed using the C programming language and leveraging the capabilities of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libcurl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library for HTTP requests, this application offers a simple yet effective way to access essential weather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0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Forecasting Definition, Types &amp; Tools - Video &amp; Lesson Transcript |  Study.com">
            <a:extLst>
              <a:ext uri="{FF2B5EF4-FFF2-40B4-BE49-F238E27FC236}">
                <a16:creationId xmlns:a16="http://schemas.microsoft.com/office/drawing/2014/main" id="{4C820ACA-9BFF-EA94-A57B-622C3220CB3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34" y="0"/>
            <a:ext cx="122103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845-2D97-0F4F-1415-57D2B036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F541-BE97-BA17-4408-68C302B1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Retrieval: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application seamlessly retrieves real-time weather data from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API, ensuring accuracy and timeliness.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Interaction: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a user-friendly console interface, users can easily input their desired city or location and receive precise weather details.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Information at a Glance: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Users can access vital weather information, including temperature, weather conditions, and location-specific data, all presented in a clear and concise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portance of weather forecasting in modern agriculture and farming">
            <a:extLst>
              <a:ext uri="{FF2B5EF4-FFF2-40B4-BE49-F238E27FC236}">
                <a16:creationId xmlns:a16="http://schemas.microsoft.com/office/drawing/2014/main" id="{3206AA6C-2FBB-B0FE-5E3F-7EA596A2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8FDA0-B086-0A32-6349-E0381E3C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6766719"/>
            <a:ext cx="10515600" cy="1048544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9829-670A-3AA2-B21E-4AD0FAD50A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754062"/>
            <a:ext cx="10515600" cy="51466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4.Error Handling: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Robust error handling ensures that the application gracefully manages situations such as network issues or invalid user input.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5.Scalability: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This application serves as a foundation for future enhancements, including the addition of graphical user interfaces (GUIs), unit conversion, and advanced features to cater to a wider audience.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Whether you're planning a trip, staying updated on local weather conditions, or exploring the intricacies of C programming, the Real-Time Weather Forecasting Application in C is a versatile tool that delivers essential weather insights with efficiency and accuracy. Experience weather forecasting like never before with this intuitive and informative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8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 – Browse 244,615 Stock Photos, Vectors, and Video | Adobe  Stock">
            <a:extLst>
              <a:ext uri="{FF2B5EF4-FFF2-40B4-BE49-F238E27FC236}">
                <a16:creationId xmlns:a16="http://schemas.microsoft.com/office/drawing/2014/main" id="{75C6ED72-83AC-2B65-CC64-1E4B760B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352"/>
            <a:ext cx="12192000" cy="69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9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Office Theme</vt:lpstr>
      <vt:lpstr>REAL-TIME-WEATHER-FORECASTING-APPLICATION </vt:lpstr>
      <vt:lpstr>INTRODUCTION</vt:lpstr>
      <vt:lpstr>PowerPoint Presentation</vt:lpstr>
      <vt:lpstr>Key Features: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REAL-TIME-WEATHER-FORECASTING-APPLICATION </dc:title>
  <dc:creator>TAMILARASI LALITHA LAKSHMI</dc:creator>
  <cp:lastModifiedBy>TAMILARASI LALITHA LAKSHMI</cp:lastModifiedBy>
  <cp:revision>1</cp:revision>
  <dcterms:created xsi:type="dcterms:W3CDTF">2023-09-04T15:15:18Z</dcterms:created>
  <dcterms:modified xsi:type="dcterms:W3CDTF">2023-09-04T15:26:29Z</dcterms:modified>
</cp:coreProperties>
</file>