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A9194F-D6B7-A7EE-150E-8194A3DA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68" y="788987"/>
            <a:ext cx="7796463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TIC </a:t>
            </a:r>
            <a:r>
              <a:rPr lang="en-US" sz="6600" b="1" dirty="0">
                <a:solidFill>
                  <a:srgbClr val="00B050"/>
                </a:solidFill>
                <a:latin typeface="Algerian" panose="04020705040A02060702" pitchFamily="82" charset="0"/>
              </a:rPr>
              <a:t>TAC</a:t>
            </a:r>
            <a:r>
              <a:rPr lang="en-US" sz="6600" b="1" dirty="0">
                <a:latin typeface="Algerian" panose="04020705040A02060702" pitchFamily="82" charset="0"/>
              </a:rPr>
              <a:t> </a:t>
            </a:r>
            <a:r>
              <a:rPr lang="en-US" sz="6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TOE</a:t>
            </a:r>
            <a:endParaRPr lang="en-IN" sz="6600" dirty="0">
              <a:solidFill>
                <a:schemeClr val="accent5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26" name="Picture 2" descr="Wooden Decorative Pieces Tic TAC Toe Game for Adults Families Outdoor | eBay">
            <a:extLst>
              <a:ext uri="{FF2B5EF4-FFF2-40B4-BE49-F238E27FC236}">
                <a16:creationId xmlns:a16="http://schemas.microsoft.com/office/drawing/2014/main" id="{AD05D26D-08F0-78C3-B61D-8886CC59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180" y="2533650"/>
            <a:ext cx="576763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3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B0A2-7691-3701-F803-A64092DF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AE7C-8C8E-7310-F424-61C01AFB3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essence, Tic Tac Toe is a timeless gem in the world of games.</a:t>
            </a:r>
          </a:p>
          <a:p>
            <a:pPr marL="342000" indent="-3420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elegant simplicity belies a depth of strategic thinking that can captivate players of all levels. </a:t>
            </a:r>
          </a:p>
          <a:p>
            <a:pPr marL="342000" indent="-3420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balance of power ensures that draws are common, underscoring the importance of foresight and skill.</a:t>
            </a:r>
          </a:p>
          <a:p>
            <a:pPr marL="342000" indent="-3420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it may seem straightforward, true mastery demands the ability to anticipate moves and plan ahead. </a:t>
            </a:r>
          </a:p>
          <a:p>
            <a:pPr marL="342000" indent="-3420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Ultimately, Tic Tac Toe stands as a testament to the enduring appeal of games that blend accessibility with a satisfying intellectual challenge.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4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CDE0-FF30-AA58-040E-1FD06F55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695325"/>
            <a:ext cx="10515600" cy="86677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INTRODUCTION: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1DA0-9E86-33D3-763F-2068C59E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175" y="2000251"/>
            <a:ext cx="10709275" cy="40894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Toe, also referred to as "Noughts and Crosses," is a time-honored game with ancient roots, cherished by players in various corners of the world.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 rules are straightforward and widely familiar.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Engaging in this pen-and-paper duel, two players, denoted as X and O, take turns marking squares within a 3x3 grid.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Victory is clinched by skillfully aligning three of one's marks either horizontally, vertically, or diagonally.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player can place just one symbol per turn, gracefully passing the play to their adversary.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1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CDE0-FF30-AA58-040E-1FD06F55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642938"/>
            <a:ext cx="10515600" cy="1500187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Game Strategy: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1DA0-9E86-33D3-763F-2068C59E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175" y="1514475"/>
            <a:ext cx="10709275" cy="4575176"/>
          </a:xfrm>
        </p:spPr>
        <p:txBody>
          <a:bodyPr>
            <a:normAutofit/>
          </a:bodyPr>
          <a:lstStyle/>
          <a:p>
            <a:pPr marL="342000" lvl="1" indent="-342000">
              <a:lnSpc>
                <a:spcPct val="100000"/>
              </a:lnSpc>
              <a:spcBef>
                <a:spcPts val="1000"/>
              </a:spcBef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Winning Strategy:</a:t>
            </a:r>
          </a:p>
          <a:p>
            <a:pPr marL="342000" lvl="1" indent="-3420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players strive to arrange three symbols in adjacent cells, either horizontally, vertically, or diagonally, with the first to achieve this alignment declared the winner. Player 2 aims to disrupt Player 1's progress by strategically placing their own symbols between Player 1's.</a:t>
            </a:r>
          </a:p>
          <a:p>
            <a:pPr marL="342000" lvl="1" indent="-342000">
              <a:lnSpc>
                <a:spcPct val="100000"/>
              </a:lnSpc>
              <a:spcBef>
                <a:spcPts val="1000"/>
              </a:spcBef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Losing Scenario:</a:t>
            </a:r>
          </a:p>
          <a:p>
            <a:pPr marL="342000" lvl="1" indent="-3420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your opponent successfully achieves the required symbol alignment before you, you lose the game.</a:t>
            </a:r>
          </a:p>
          <a:p>
            <a:pPr marL="342000" lvl="1" indent="-342000">
              <a:lnSpc>
                <a:spcPct val="100000"/>
              </a:lnSpc>
              <a:spcBef>
                <a:spcPts val="1000"/>
              </a:spcBef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Outcome:</a:t>
            </a:r>
          </a:p>
          <a:p>
            <a:pPr marL="342000" lvl="1" indent="-3420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event that neither player manages to achieve the necessary alignment, and all nine grid cells are marked, the game ends in a draw or tie. In this case, neither player earns a point. This occurrence is common during the game and adds an element of excitement to the gameplay.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0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CDE0-FF30-AA58-040E-1FD06F55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023938"/>
            <a:ext cx="10515600" cy="1500187"/>
          </a:xfrm>
        </p:spPr>
        <p:txBody>
          <a:bodyPr>
            <a:noAutofit/>
          </a:bodyPr>
          <a:lstStyle/>
          <a:p>
            <a:r>
              <a:rPr lang="en-US" sz="4400" b="0" i="0" dirty="0">
                <a:solidFill>
                  <a:srgbClr val="374151"/>
                </a:solidFill>
                <a:effectLst/>
                <a:latin typeface="Algerian" panose="04020705040A02060702" pitchFamily="82" charset="0"/>
              </a:rPr>
              <a:t>Java Programming for Customized Tic Tac Toe Gameplay</a:t>
            </a:r>
            <a:b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1DA0-9E86-33D3-763F-2068C59E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175" y="2162176"/>
            <a:ext cx="10709275" cy="395605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Tic-tac-toe serves as an excellent educational tool, imparting logic and sportsmanship to young learners through its inherent simplicity.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customizable n x n variant of the classic 3 x 3 tic-tac-toe game can be designed, allowing players to take turns placing their symbols on an n × n board with the goal of aligning d of their symbols either vertically, horizontally, or diagonally.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I utilized Java programming to craft a console version of Tic Tac Toe.</a:t>
            </a:r>
          </a:p>
          <a:p>
            <a:pPr marL="342900" lvl="1" indent="-3429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foundational concept revolves around effectively managing the game board using a two-dimensional array or grid. Each cell in this array holds a value indicating whether it is vacant, or occupied by an X or an O.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56587-B79E-CDE0-CCBB-19F1DE4F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 3 x 3 board so the player board will look like the image below.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 Tic Tac Toe">
            <a:extLst>
              <a:ext uri="{FF2B5EF4-FFF2-40B4-BE49-F238E27FC236}">
                <a16:creationId xmlns:a16="http://schemas.microsoft.com/office/drawing/2014/main" id="{8ECA2332-3628-6947-53A8-275AF308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809750"/>
            <a:ext cx="32099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42AEC-747F-A341-8A17-EBD11B708ADE}"/>
              </a:ext>
            </a:extLst>
          </p:cNvPr>
          <p:cNvSpPr txBox="1"/>
          <p:nvPr/>
        </p:nvSpPr>
        <p:spPr>
          <a:xfrm>
            <a:off x="3733800" y="5300662"/>
            <a:ext cx="64484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 TAC TOE BOARD</a:t>
            </a:r>
            <a:endParaRPr lang="en-IN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4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217C-17BA-8801-F14D-0FF039D6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board array will take on a structure similar to the image provided below.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504635-7ECF-FFBB-9260-15A4AD1B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3490555"/>
            <a:ext cx="83153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         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board array</a:t>
            </a:r>
          </a:p>
        </p:txBody>
      </p:sp>
      <p:pic>
        <p:nvPicPr>
          <p:cNvPr id="3074" name="Picture 2" descr="tic-tac-toe">
            <a:extLst>
              <a:ext uri="{FF2B5EF4-FFF2-40B4-BE49-F238E27FC236}">
                <a16:creationId xmlns:a16="http://schemas.microsoft.com/office/drawing/2014/main" id="{CFA78F0D-424E-F7A2-FACD-6C5A756A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90688"/>
            <a:ext cx="2981325" cy="233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2A6B57-C6EE-98CA-265C-D125B736FADC}"/>
              </a:ext>
            </a:extLst>
          </p:cNvPr>
          <p:cNvSpPr txBox="1"/>
          <p:nvPr/>
        </p:nvSpPr>
        <p:spPr>
          <a:xfrm>
            <a:off x="942975" y="5167312"/>
            <a:ext cx="99536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center row of the 3 x 3 matrix board has the cells board[1][0], board[1][1], and board[1][2], where the first number represents the row number and the second number represents the column number of the board.</a:t>
            </a:r>
          </a:p>
          <a:p>
            <a:br>
              <a:rPr lang="en-US" b="1" i="0" dirty="0">
                <a:solidFill>
                  <a:srgbClr val="3A3A3A"/>
                </a:solidFill>
                <a:effectLst/>
                <a:latin typeface="Proxima Nov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17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45A54-2FD8-CDF8-B204-B40160EA5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5" y="-76200"/>
            <a:ext cx="11334750" cy="2576513"/>
          </a:xfrm>
        </p:spPr>
        <p:txBody>
          <a:bodyPr>
            <a:normAutofit/>
          </a:bodyPr>
          <a:lstStyle/>
          <a:p>
            <a:pPr algn="l"/>
            <a:r>
              <a:rPr lang="en-US" altLang="en-US" sz="3600" dirty="0">
                <a:solidFill>
                  <a:srgbClr val="000000"/>
                </a:solidFill>
                <a:latin typeface="Algerian" panose="04020705040A02060702" pitchFamily="82" charset="0"/>
              </a:rPr>
              <a:t>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he specific considerations for the Tic Tac Toe game implemented in Java: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7900387-8F22-D489-1A21-FF8463C0A8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4825" y="2029997"/>
            <a:ext cx="11010900" cy="304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program displays a 3x3 board using dashes to represent empty spaces.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each turn, the board is updated with 'x' or 'o' in the chosen position. This is done by prompting either player 1 or player 2 to input row and column indices.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player selects a position that is outside the board or already occupied, the program notifies them and prompts for a valid input.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Upon achieving three symbols consecutively in a row, column, or diagonal, the program declares the respective player (1 or 2) as the winner and displays the final board.</a:t>
            </a:r>
          </a:p>
          <a:p>
            <a:pPr marR="0" lvl="0" indent="-34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6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BDC-9F98-B0ED-6234-293B807A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787"/>
            <a:ext cx="10515600" cy="1325563"/>
          </a:xfrm>
        </p:spPr>
        <p:txBody>
          <a:bodyPr/>
          <a:lstStyle/>
          <a:p>
            <a:r>
              <a:rPr lang="en-US" i="0" dirty="0">
                <a:solidFill>
                  <a:srgbClr val="3A3A3A"/>
                </a:solidFill>
                <a:effectLst/>
                <a:latin typeface="Algerian" panose="04020705040A02060702" pitchFamily="82" charset="0"/>
              </a:rPr>
              <a:t>General implementation order</a:t>
            </a:r>
            <a:br>
              <a:rPr lang="en-US" b="1" i="0" dirty="0">
                <a:solidFill>
                  <a:srgbClr val="3A3A3A"/>
                </a:solidFill>
                <a:effectLst/>
                <a:latin typeface="Proxima Nov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45BD-A9EC-9ADA-DF9E-C6171B93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351338"/>
          </a:xfrm>
        </p:spPr>
        <p:txBody>
          <a:bodyPr>
            <a:normAutofit/>
          </a:bodyPr>
          <a:lstStyle/>
          <a:p>
            <a:pPr marL="342000" indent="-342000" algn="l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Dashes should be placed on a Tic Tac Toe board.</a:t>
            </a:r>
          </a:p>
          <a:p>
            <a:pPr marL="342000" indent="-342000" algn="l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that squares up the board.</a:t>
            </a:r>
          </a:p>
          <a:p>
            <a:pPr marL="342000" indent="-342000" algn="l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player’s turn and the symbol they are using should be noted.</a:t>
            </a:r>
          </a:p>
          <a:p>
            <a:pPr marL="342000" indent="-342000" algn="l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 for a row and a col repeatedly until they are appropriate.</a:t>
            </a:r>
          </a:p>
          <a:p>
            <a:pPr marL="342000" indent="-342000" algn="l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appropriate symbol in the relevant place on the board.</a:t>
            </a:r>
          </a:p>
          <a:p>
            <a:pPr marL="342000" indent="-342000" algn="l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a function that determines who won the game.</a:t>
            </a:r>
          </a:p>
          <a:p>
            <a:pPr marL="342000" indent="-342000" algn="l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to see if there was a tie in the game.</a:t>
            </a:r>
          </a:p>
          <a:p>
            <a:pPr marL="342000" indent="-342000" algn="l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keep the game alive, use a loop.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4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x - Wiktionary, the free dictionary">
            <a:extLst>
              <a:ext uri="{FF2B5EF4-FFF2-40B4-BE49-F238E27FC236}">
                <a16:creationId xmlns:a16="http://schemas.microsoft.com/office/drawing/2014/main" id="{6E5E2B2C-1BBB-B122-0D38-FE7CDF42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49" y="1857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6597418-C345-4C1D-17C9-1649844D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3" y="742949"/>
            <a:ext cx="14954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x - Wiktionary, the free dictionary">
            <a:extLst>
              <a:ext uri="{FF2B5EF4-FFF2-40B4-BE49-F238E27FC236}">
                <a16:creationId xmlns:a16="http://schemas.microsoft.com/office/drawing/2014/main" id="{DB3F354F-AD2E-6182-78B8-4E68B8CD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30" y="20788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x - Wiktionary, the free dictionary">
            <a:extLst>
              <a:ext uri="{FF2B5EF4-FFF2-40B4-BE49-F238E27FC236}">
                <a16:creationId xmlns:a16="http://schemas.microsoft.com/office/drawing/2014/main" id="{86B0C75F-F800-52EF-9875-BA1D1D32C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1857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28D99-8A93-FFEB-658A-8FD2788E7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76" y="4241597"/>
            <a:ext cx="14954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x - Wiktionary, the free dictionary">
            <a:extLst>
              <a:ext uri="{FF2B5EF4-FFF2-40B4-BE49-F238E27FC236}">
                <a16:creationId xmlns:a16="http://schemas.microsoft.com/office/drawing/2014/main" id="{A0FAF9AA-022F-8323-2B86-9D33B4BD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8" y="36683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B5C888ED-4396-E071-8B5B-449BC557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832" y="2462507"/>
            <a:ext cx="14954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traight line | Straight line designs, Bird line drawing, Elements of design">
            <a:extLst>
              <a:ext uri="{FF2B5EF4-FFF2-40B4-BE49-F238E27FC236}">
                <a16:creationId xmlns:a16="http://schemas.microsoft.com/office/drawing/2014/main" id="{25BB8633-F5F6-5DB3-ECF0-4C7E8427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9" y="3761181"/>
            <a:ext cx="9677401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traight line | Straight line designs, Bird line drawing, Elements of design">
            <a:extLst>
              <a:ext uri="{FF2B5EF4-FFF2-40B4-BE49-F238E27FC236}">
                <a16:creationId xmlns:a16="http://schemas.microsoft.com/office/drawing/2014/main" id="{A059B890-DDE3-32DB-903B-448873D5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9" y="2097283"/>
            <a:ext cx="9572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ine! – Apps on Google Play">
            <a:extLst>
              <a:ext uri="{FF2B5EF4-FFF2-40B4-BE49-F238E27FC236}">
                <a16:creationId xmlns:a16="http://schemas.microsoft.com/office/drawing/2014/main" id="{98C1CC5B-DA08-0020-8A44-4FADB356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8" y="666749"/>
            <a:ext cx="557212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Line! – Apps on Google Play">
            <a:extLst>
              <a:ext uri="{FF2B5EF4-FFF2-40B4-BE49-F238E27FC236}">
                <a16:creationId xmlns:a16="http://schemas.microsoft.com/office/drawing/2014/main" id="{B365892F-31E9-9410-340E-4495C952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255" y="666749"/>
            <a:ext cx="557212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BD96D3-93F2-A870-DCE7-FC1307704FA8}"/>
              </a:ext>
            </a:extLst>
          </p:cNvPr>
          <p:cNvSpPr txBox="1"/>
          <p:nvPr/>
        </p:nvSpPr>
        <p:spPr>
          <a:xfrm>
            <a:off x="4762498" y="5988246"/>
            <a:ext cx="36290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00000"/>
              </a:lnSpc>
            </a:pP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1 wins !</a:t>
            </a:r>
            <a:endParaRPr lang="en-IN" sz="44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01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785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-apple-system</vt:lpstr>
      <vt:lpstr>Aptos</vt:lpstr>
      <vt:lpstr>Aptos Display</vt:lpstr>
      <vt:lpstr>Arial</vt:lpstr>
      <vt:lpstr>Proxima Nova</vt:lpstr>
      <vt:lpstr>Söhne</vt:lpstr>
      <vt:lpstr>Times New Roman</vt:lpstr>
      <vt:lpstr>Wingdings</vt:lpstr>
      <vt:lpstr>Office Theme</vt:lpstr>
      <vt:lpstr>TIC TAC TOE</vt:lpstr>
      <vt:lpstr>INTRODUCTION:</vt:lpstr>
      <vt:lpstr>Game Strategy: </vt:lpstr>
      <vt:lpstr>Java Programming for Customized Tic Tac Toe Gameplay </vt:lpstr>
      <vt:lpstr>Consider a 3 x 3 board so the player board will look like the image below.</vt:lpstr>
      <vt:lpstr>The board array will take on a structure similar to the image provided below.</vt:lpstr>
      <vt:lpstr>The specific considerations for the Tic Tac Toe game implemented in Java: </vt:lpstr>
      <vt:lpstr>General implementation order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TAMILARASI LALITHA LAKSHMI</dc:creator>
  <cp:lastModifiedBy>TAMILARASI LALITHA LAKSHMI</cp:lastModifiedBy>
  <cp:revision>1</cp:revision>
  <dcterms:created xsi:type="dcterms:W3CDTF">2023-10-13T12:49:44Z</dcterms:created>
  <dcterms:modified xsi:type="dcterms:W3CDTF">2023-10-13T16:15:28Z</dcterms:modified>
</cp:coreProperties>
</file>